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9200"/>
  <p:notesSz cx="10693400" cy="7569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191" y="115308"/>
            <a:ext cx="10514965" cy="7342505"/>
          </a:xfrm>
          <a:custGeom>
            <a:avLst/>
            <a:gdLst/>
            <a:ahLst/>
            <a:cxnLst/>
            <a:rect l="l" t="t" r="r" b="b"/>
            <a:pathLst>
              <a:path w="10514965" h="7342505">
                <a:moveTo>
                  <a:pt x="10514407" y="0"/>
                </a:moveTo>
                <a:lnTo>
                  <a:pt x="0" y="0"/>
                </a:lnTo>
                <a:lnTo>
                  <a:pt x="0" y="7342174"/>
                </a:lnTo>
                <a:lnTo>
                  <a:pt x="10514407" y="7342174"/>
                </a:lnTo>
                <a:lnTo>
                  <a:pt x="10514407" y="0"/>
                </a:lnTo>
                <a:close/>
              </a:path>
            </a:pathLst>
          </a:custGeom>
          <a:solidFill>
            <a:srgbClr val="E6F5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6370" y="155365"/>
            <a:ext cx="9744075" cy="59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5.png"/><Relationship Id="rId3" Type="http://schemas.openxmlformats.org/officeDocument/2006/relationships/image" Target="../media/image62.png"/><Relationship Id="rId21" Type="http://schemas.openxmlformats.org/officeDocument/2006/relationships/image" Target="../media/image78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hyperlink" Target="https://technologystudent.com/despro_3/sectional6.html" TargetMode="External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61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0.png"/><Relationship Id="rId10" Type="http://schemas.openxmlformats.org/officeDocument/2006/relationships/image" Target="../media/image69.png"/><Relationship Id="rId19" Type="http://schemas.openxmlformats.org/officeDocument/2006/relationships/image" Target="../media/image76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Relationship Id="rId22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despro_3/sectional1.htm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despro_3/sectional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technologystudent.com/despro_3/sectional3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hyperlink" Target="https://technologystudent.com/despro_3/sectional4.html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hyperlink" Target="https://technologystudent.com/despro_3/sectional4.html" TargetMode="External"/><Relationship Id="rId5" Type="http://schemas.openxmlformats.org/officeDocument/2006/relationships/image" Target="../media/image18.png"/><Relationship Id="rId10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hyperlink" Target="https://technologystudent.com/despro_3/sectional5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4.png"/><Relationship Id="rId21" Type="http://schemas.openxmlformats.org/officeDocument/2006/relationships/image" Target="../media/image49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3.png"/><Relationship Id="rId16" Type="http://schemas.openxmlformats.org/officeDocument/2006/relationships/image" Target="../media/image45.png"/><Relationship Id="rId20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11" Type="http://schemas.openxmlformats.org/officeDocument/2006/relationships/image" Target="../media/image40.png"/><Relationship Id="rId5" Type="http://schemas.openxmlformats.org/officeDocument/2006/relationships/image" Target="../media/image36.png"/><Relationship Id="rId15" Type="http://schemas.openxmlformats.org/officeDocument/2006/relationships/image" Target="../media/image44.png"/><Relationship Id="rId23" Type="http://schemas.openxmlformats.org/officeDocument/2006/relationships/hyperlink" Target="https://technologystudent.com/despro_3/sectional5.html" TargetMode="External"/><Relationship Id="rId10" Type="http://schemas.openxmlformats.org/officeDocument/2006/relationships/image" Target="../media/image31.png"/><Relationship Id="rId19" Type="http://schemas.openxmlformats.org/officeDocument/2006/relationships/image" Target="../media/image48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Relationship Id="rId14" Type="http://schemas.openxmlformats.org/officeDocument/2006/relationships/image" Target="../media/image43.png"/><Relationship Id="rId22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23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hyperlink" Target="https://technologystudent.com/despro_3/sectional6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A blueprint of a diagram&#10;&#10;Description automatically generated">
            <a:extLst>
              <a:ext uri="{FF2B5EF4-FFF2-40B4-BE49-F238E27FC236}">
                <a16:creationId xmlns:a16="http://schemas.microsoft.com/office/drawing/2014/main" id="{957318D3-0C82-D9C7-1D17-CC8BA15A7B3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9" y="111752"/>
            <a:ext cx="10515621" cy="73456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1809" y="162769"/>
            <a:ext cx="10471785" cy="7322820"/>
            <a:chOff x="101809" y="162769"/>
            <a:chExt cx="10471785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54780" y="165099"/>
              <a:ext cx="6614159" cy="457200"/>
            </a:xfrm>
            <a:custGeom>
              <a:avLst/>
              <a:gdLst/>
              <a:ahLst/>
              <a:cxnLst/>
              <a:rect l="l" t="t" r="r" b="b"/>
              <a:pathLst>
                <a:path w="6614159" h="457200">
                  <a:moveTo>
                    <a:pt x="661414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6614147" y="457200"/>
                  </a:lnTo>
                  <a:lnTo>
                    <a:pt x="6614147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410" y="166369"/>
              <a:ext cx="10464800" cy="7315200"/>
            </a:xfrm>
            <a:custGeom>
              <a:avLst/>
              <a:gdLst/>
              <a:ahLst/>
              <a:cxnLst/>
              <a:rect l="l" t="t" r="r" b="b"/>
              <a:pathLst>
                <a:path w="10464800" h="7315200">
                  <a:moveTo>
                    <a:pt x="0" y="0"/>
                  </a:moveTo>
                  <a:lnTo>
                    <a:pt x="10464177" y="0"/>
                  </a:lnTo>
                  <a:lnTo>
                    <a:pt x="10464177" y="7315200"/>
                  </a:lnTo>
                  <a:lnTo>
                    <a:pt x="0" y="7315200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49199" y="454562"/>
            <a:ext cx="39528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8685" algn="l"/>
              </a:tabLst>
            </a:pP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WORLD</a:t>
            </a:r>
            <a:r>
              <a:rPr sz="600" spc="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ASSOCIATION</a:t>
            </a:r>
            <a:r>
              <a:rPr sz="600" spc="1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OF</a:t>
            </a:r>
            <a:r>
              <a:rPr sz="600" spc="11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TECHNOLOGY</a:t>
            </a:r>
            <a:r>
              <a:rPr sz="600" spc="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41515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	</a:t>
            </a:r>
            <a:r>
              <a:rPr sz="600" u="sng" spc="-10" dirty="0">
                <a:solidFill>
                  <a:srgbClr val="141515"/>
                </a:solidFill>
                <a:uFill>
                  <a:solidFill>
                    <a:srgbClr val="141515"/>
                  </a:solidFill>
                </a:uFill>
                <a:latin typeface="Arial"/>
                <a:cs typeface="Arial"/>
                <a:hlinkClick r:id="rId2"/>
              </a:rPr>
              <a:t>https://www.facebook.com/groups/254963448192823</a:t>
            </a:r>
            <a:r>
              <a:rPr sz="600" spc="-10" dirty="0">
                <a:solidFill>
                  <a:srgbClr val="141515"/>
                </a:solidFill>
                <a:latin typeface="Arial"/>
                <a:cs typeface="Arial"/>
                <a:hlinkClick r:id="rId2"/>
              </a:rPr>
              <a:t>/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9693" y="441371"/>
            <a:ext cx="18389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7785" algn="l"/>
              </a:tabLst>
            </a:pPr>
            <a:r>
              <a:rPr sz="600" spc="-10" dirty="0">
                <a:solidFill>
                  <a:srgbClr val="141515"/>
                </a:solidFill>
                <a:latin typeface="Arial"/>
                <a:cs typeface="Arial"/>
              </a:rPr>
              <a:t>technologystudent.com</a:t>
            </a:r>
            <a:r>
              <a:rPr sz="600" spc="9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©</a:t>
            </a:r>
            <a:r>
              <a:rPr sz="600" spc="4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41515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	</a:t>
            </a:r>
            <a:r>
              <a:rPr sz="600" spc="-20" dirty="0">
                <a:solidFill>
                  <a:srgbClr val="141515"/>
                </a:solidFill>
                <a:latin typeface="Arial"/>
                <a:cs typeface="Arial"/>
              </a:rPr>
              <a:t>V.Ryan</a:t>
            </a:r>
            <a:r>
              <a:rPr sz="600" spc="2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©</a:t>
            </a:r>
            <a:r>
              <a:rPr sz="600" spc="-3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41515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58031" y="5868669"/>
            <a:ext cx="5648960" cy="0"/>
          </a:xfrm>
          <a:custGeom>
            <a:avLst/>
            <a:gdLst/>
            <a:ahLst/>
            <a:cxnLst/>
            <a:rect l="l" t="t" r="r" b="b"/>
            <a:pathLst>
              <a:path w="5648959">
                <a:moveTo>
                  <a:pt x="5648693" y="0"/>
                </a:moveTo>
                <a:lnTo>
                  <a:pt x="0" y="0"/>
                </a:lnTo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02914" y="6390548"/>
            <a:ext cx="2729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10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SIDE</a:t>
            </a:r>
            <a:r>
              <a:rPr sz="1200" u="sng" spc="40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30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10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41515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590790" y="6450329"/>
            <a:ext cx="2778760" cy="0"/>
          </a:xfrm>
          <a:custGeom>
            <a:avLst/>
            <a:gdLst/>
            <a:ahLst/>
            <a:cxnLst/>
            <a:rect l="l" t="t" r="r" b="b"/>
            <a:pathLst>
              <a:path w="2778759">
                <a:moveTo>
                  <a:pt x="0" y="0"/>
                </a:moveTo>
                <a:lnTo>
                  <a:pt x="2778404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1181102" y="4086855"/>
            <a:ext cx="3134360" cy="3243580"/>
            <a:chOff x="1181102" y="4086855"/>
            <a:chExt cx="3134360" cy="3243580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912" y="6196374"/>
              <a:ext cx="1499870" cy="867410"/>
            </a:xfrm>
            <a:custGeom>
              <a:avLst/>
              <a:gdLst/>
              <a:ahLst/>
              <a:cxnLst/>
              <a:rect l="l" t="t" r="r" b="b"/>
              <a:pathLst>
                <a:path w="1499870" h="867409">
                  <a:moveTo>
                    <a:pt x="1499666" y="867092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17703" y="5911849"/>
              <a:ext cx="1993900" cy="1153160"/>
            </a:xfrm>
            <a:custGeom>
              <a:avLst/>
              <a:gdLst/>
              <a:ahLst/>
              <a:cxnLst/>
              <a:rect l="l" t="t" r="r" b="b"/>
              <a:pathLst>
                <a:path w="1993900" h="1153159">
                  <a:moveTo>
                    <a:pt x="0" y="1152842"/>
                  </a:moveTo>
                  <a:lnTo>
                    <a:pt x="1993887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0799" y="6078219"/>
              <a:ext cx="538480" cy="502920"/>
            </a:xfrm>
            <a:custGeom>
              <a:avLst/>
              <a:gdLst/>
              <a:ahLst/>
              <a:cxnLst/>
              <a:rect l="l" t="t" r="r" b="b"/>
              <a:pathLst>
                <a:path w="538480" h="502920">
                  <a:moveTo>
                    <a:pt x="0" y="0"/>
                  </a:moveTo>
                  <a:lnTo>
                    <a:pt x="0" y="198005"/>
                  </a:lnTo>
                  <a:lnTo>
                    <a:pt x="538302" y="502500"/>
                  </a:lnTo>
                  <a:lnTo>
                    <a:pt x="538302" y="304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2064" y="6079494"/>
              <a:ext cx="538480" cy="502920"/>
            </a:xfrm>
            <a:custGeom>
              <a:avLst/>
              <a:gdLst/>
              <a:ahLst/>
              <a:cxnLst/>
              <a:rect l="l" t="t" r="r" b="b"/>
              <a:pathLst>
                <a:path w="538480" h="502920">
                  <a:moveTo>
                    <a:pt x="538302" y="502500"/>
                  </a:moveTo>
                  <a:lnTo>
                    <a:pt x="0" y="198005"/>
                  </a:lnTo>
                  <a:lnTo>
                    <a:pt x="0" y="0"/>
                  </a:lnTo>
                  <a:lnTo>
                    <a:pt x="538302" y="304495"/>
                  </a:lnTo>
                  <a:lnTo>
                    <a:pt x="538302" y="50250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0803" y="5392419"/>
              <a:ext cx="1724660" cy="995680"/>
            </a:xfrm>
            <a:custGeom>
              <a:avLst/>
              <a:gdLst/>
              <a:ahLst/>
              <a:cxnLst/>
              <a:rect l="l" t="t" r="r" b="b"/>
              <a:pathLst>
                <a:path w="1724660" h="995679">
                  <a:moveTo>
                    <a:pt x="1177340" y="0"/>
                  </a:moveTo>
                  <a:lnTo>
                    <a:pt x="0" y="684936"/>
                  </a:lnTo>
                  <a:lnTo>
                    <a:pt x="553224" y="995159"/>
                  </a:lnTo>
                  <a:lnTo>
                    <a:pt x="1724494" y="317068"/>
                  </a:lnTo>
                  <a:lnTo>
                    <a:pt x="117734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2073" y="5392810"/>
              <a:ext cx="1724660" cy="996950"/>
            </a:xfrm>
            <a:custGeom>
              <a:avLst/>
              <a:gdLst/>
              <a:ahLst/>
              <a:cxnLst/>
              <a:rect l="l" t="t" r="r" b="b"/>
              <a:pathLst>
                <a:path w="1724660" h="996950">
                  <a:moveTo>
                    <a:pt x="1177340" y="0"/>
                  </a:moveTo>
                  <a:lnTo>
                    <a:pt x="1724494" y="317449"/>
                  </a:lnTo>
                  <a:lnTo>
                    <a:pt x="553224" y="996353"/>
                  </a:lnTo>
                  <a:lnTo>
                    <a:pt x="0" y="685749"/>
                  </a:lnTo>
                  <a:lnTo>
                    <a:pt x="1177340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1551" y="4090665"/>
              <a:ext cx="233045" cy="1433195"/>
            </a:xfrm>
            <a:custGeom>
              <a:avLst/>
              <a:gdLst/>
              <a:ahLst/>
              <a:cxnLst/>
              <a:rect l="l" t="t" r="r" b="b"/>
              <a:pathLst>
                <a:path w="233044" h="1433195">
                  <a:moveTo>
                    <a:pt x="0" y="131559"/>
                  </a:moveTo>
                  <a:lnTo>
                    <a:pt x="232575" y="0"/>
                  </a:lnTo>
                  <a:lnTo>
                    <a:pt x="232575" y="1301292"/>
                  </a:lnTo>
                  <a:lnTo>
                    <a:pt x="0" y="1432839"/>
                  </a:lnTo>
                  <a:lnTo>
                    <a:pt x="0" y="131559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0757" y="4089399"/>
              <a:ext cx="787400" cy="447040"/>
            </a:xfrm>
            <a:custGeom>
              <a:avLst/>
              <a:gdLst/>
              <a:ahLst/>
              <a:cxnLst/>
              <a:rect l="l" t="t" r="r" b="b"/>
              <a:pathLst>
                <a:path w="787400" h="447039">
                  <a:moveTo>
                    <a:pt x="232930" y="0"/>
                  </a:moveTo>
                  <a:lnTo>
                    <a:pt x="0" y="130924"/>
                  </a:lnTo>
                  <a:lnTo>
                    <a:pt x="546392" y="446989"/>
                  </a:lnTo>
                  <a:lnTo>
                    <a:pt x="787082" y="318350"/>
                  </a:lnTo>
                  <a:lnTo>
                    <a:pt x="232930" y="0"/>
                  </a:lnTo>
                  <a:close/>
                </a:path>
              </a:pathLst>
            </a:custGeom>
            <a:solidFill>
              <a:srgbClr val="97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2035" y="4090665"/>
              <a:ext cx="787400" cy="447040"/>
            </a:xfrm>
            <a:custGeom>
              <a:avLst/>
              <a:gdLst/>
              <a:ahLst/>
              <a:cxnLst/>
              <a:rect l="l" t="t" r="r" b="b"/>
              <a:pathLst>
                <a:path w="787400" h="447039">
                  <a:moveTo>
                    <a:pt x="546379" y="446989"/>
                  </a:moveTo>
                  <a:lnTo>
                    <a:pt x="787069" y="318363"/>
                  </a:lnTo>
                  <a:lnTo>
                    <a:pt x="232917" y="0"/>
                  </a:lnTo>
                  <a:lnTo>
                    <a:pt x="0" y="130924"/>
                  </a:lnTo>
                  <a:lnTo>
                    <a:pt x="546379" y="446989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297" y="4221479"/>
              <a:ext cx="548640" cy="1353820"/>
            </a:xfrm>
            <a:custGeom>
              <a:avLst/>
              <a:gdLst/>
              <a:ahLst/>
              <a:cxnLst/>
              <a:rect l="l" t="t" r="r" b="b"/>
              <a:pathLst>
                <a:path w="548639" h="1353820">
                  <a:moveTo>
                    <a:pt x="2997" y="0"/>
                  </a:moveTo>
                  <a:lnTo>
                    <a:pt x="0" y="1298676"/>
                  </a:lnTo>
                  <a:lnTo>
                    <a:pt x="504634" y="1353540"/>
                  </a:lnTo>
                  <a:lnTo>
                    <a:pt x="548309" y="322338"/>
                  </a:lnTo>
                  <a:lnTo>
                    <a:pt x="299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4567" y="4222749"/>
              <a:ext cx="548640" cy="1353820"/>
            </a:xfrm>
            <a:custGeom>
              <a:avLst/>
              <a:gdLst/>
              <a:ahLst/>
              <a:cxnLst/>
              <a:rect l="l" t="t" r="r" b="b"/>
              <a:pathLst>
                <a:path w="548639" h="1353820">
                  <a:moveTo>
                    <a:pt x="2997" y="0"/>
                  </a:moveTo>
                  <a:lnTo>
                    <a:pt x="548309" y="322338"/>
                  </a:lnTo>
                  <a:lnTo>
                    <a:pt x="504634" y="1353540"/>
                  </a:lnTo>
                  <a:lnTo>
                    <a:pt x="0" y="1298676"/>
                  </a:lnTo>
                  <a:lnTo>
                    <a:pt x="2997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5300" y="4470399"/>
              <a:ext cx="1054100" cy="1917700"/>
            </a:xfrm>
            <a:custGeom>
              <a:avLst/>
              <a:gdLst/>
              <a:ahLst/>
              <a:cxnLst/>
              <a:rect l="l" t="t" r="r" b="b"/>
              <a:pathLst>
                <a:path w="1054100" h="1917700">
                  <a:moveTo>
                    <a:pt x="937780" y="0"/>
                  </a:moveTo>
                  <a:lnTo>
                    <a:pt x="0" y="1861629"/>
                  </a:lnTo>
                  <a:lnTo>
                    <a:pt x="95834" y="1917268"/>
                  </a:lnTo>
                  <a:lnTo>
                    <a:pt x="1053490" y="67767"/>
                  </a:lnTo>
                  <a:lnTo>
                    <a:pt x="937780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569" y="4471669"/>
              <a:ext cx="1054100" cy="1917700"/>
            </a:xfrm>
            <a:custGeom>
              <a:avLst/>
              <a:gdLst/>
              <a:ahLst/>
              <a:cxnLst/>
              <a:rect l="l" t="t" r="r" b="b"/>
              <a:pathLst>
                <a:path w="1054100" h="1917700">
                  <a:moveTo>
                    <a:pt x="937780" y="0"/>
                  </a:moveTo>
                  <a:lnTo>
                    <a:pt x="1053490" y="67767"/>
                  </a:lnTo>
                  <a:lnTo>
                    <a:pt x="95834" y="1917268"/>
                  </a:lnTo>
                  <a:lnTo>
                    <a:pt x="0" y="1861629"/>
                  </a:lnTo>
                  <a:lnTo>
                    <a:pt x="937780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900" y="4538979"/>
              <a:ext cx="952500" cy="1844039"/>
            </a:xfrm>
            <a:custGeom>
              <a:avLst/>
              <a:gdLst/>
              <a:ahLst/>
              <a:cxnLst/>
              <a:rect l="l" t="t" r="r" b="b"/>
              <a:pathLst>
                <a:path w="952500" h="1844039">
                  <a:moveTo>
                    <a:pt x="952119" y="0"/>
                  </a:moveTo>
                  <a:lnTo>
                    <a:pt x="0" y="1843481"/>
                  </a:lnTo>
                  <a:lnTo>
                    <a:pt x="952119" y="1291983"/>
                  </a:lnTo>
                  <a:lnTo>
                    <a:pt x="952119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8169" y="4540249"/>
              <a:ext cx="952500" cy="1844039"/>
            </a:xfrm>
            <a:custGeom>
              <a:avLst/>
              <a:gdLst/>
              <a:ahLst/>
              <a:cxnLst/>
              <a:rect l="l" t="t" r="r" b="b"/>
              <a:pathLst>
                <a:path w="952500" h="1844039">
                  <a:moveTo>
                    <a:pt x="952119" y="0"/>
                  </a:moveTo>
                  <a:lnTo>
                    <a:pt x="952119" y="1291983"/>
                  </a:lnTo>
                  <a:lnTo>
                    <a:pt x="0" y="1843481"/>
                  </a:lnTo>
                  <a:lnTo>
                    <a:pt x="952119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43480" y="5361939"/>
              <a:ext cx="325107" cy="353059"/>
            </a:xfrm>
            <a:prstGeom prst="rect">
              <a:avLst/>
            </a:prstGeom>
          </p:spPr>
        </p:pic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4750" y="5363209"/>
              <a:ext cx="325120" cy="353060"/>
            </a:xfrm>
            <a:custGeom>
              <a:avLst/>
              <a:gdLst/>
              <a:ahLst/>
              <a:cxnLst/>
              <a:rect l="l" t="t" r="r" b="b"/>
              <a:pathLst>
                <a:path w="325119" h="353060">
                  <a:moveTo>
                    <a:pt x="162255" y="13436"/>
                  </a:moveTo>
                  <a:lnTo>
                    <a:pt x="213537" y="0"/>
                  </a:lnTo>
                  <a:lnTo>
                    <a:pt x="258076" y="4241"/>
                  </a:lnTo>
                  <a:lnTo>
                    <a:pt x="293204" y="24599"/>
                  </a:lnTo>
                  <a:lnTo>
                    <a:pt x="316242" y="59550"/>
                  </a:lnTo>
                  <a:lnTo>
                    <a:pt x="324510" y="107518"/>
                  </a:lnTo>
                  <a:lnTo>
                    <a:pt x="318719" y="153276"/>
                  </a:lnTo>
                  <a:lnTo>
                    <a:pt x="302361" y="199110"/>
                  </a:lnTo>
                  <a:lnTo>
                    <a:pt x="276987" y="242823"/>
                  </a:lnTo>
                  <a:lnTo>
                    <a:pt x="244144" y="282219"/>
                  </a:lnTo>
                  <a:lnTo>
                    <a:pt x="205384" y="315061"/>
                  </a:lnTo>
                  <a:lnTo>
                    <a:pt x="162255" y="339166"/>
                  </a:lnTo>
                  <a:lnTo>
                    <a:pt x="110972" y="352602"/>
                  </a:lnTo>
                  <a:lnTo>
                    <a:pt x="66433" y="348360"/>
                  </a:lnTo>
                  <a:lnTo>
                    <a:pt x="31305" y="328002"/>
                  </a:lnTo>
                  <a:lnTo>
                    <a:pt x="8267" y="293052"/>
                  </a:lnTo>
                  <a:lnTo>
                    <a:pt x="0" y="245084"/>
                  </a:lnTo>
                  <a:lnTo>
                    <a:pt x="5791" y="199326"/>
                  </a:lnTo>
                  <a:lnTo>
                    <a:pt x="22148" y="153492"/>
                  </a:lnTo>
                  <a:lnTo>
                    <a:pt x="47523" y="109778"/>
                  </a:lnTo>
                  <a:lnTo>
                    <a:pt x="80365" y="70383"/>
                  </a:lnTo>
                  <a:lnTo>
                    <a:pt x="119126" y="37541"/>
                  </a:lnTo>
                  <a:lnTo>
                    <a:pt x="162255" y="13436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6018" y="5364479"/>
              <a:ext cx="256540" cy="294640"/>
            </a:xfrm>
            <a:custGeom>
              <a:avLst/>
              <a:gdLst/>
              <a:ahLst/>
              <a:cxnLst/>
              <a:rect l="l" t="t" r="r" b="b"/>
              <a:pathLst>
                <a:path w="256539" h="294639">
                  <a:moveTo>
                    <a:pt x="217055" y="0"/>
                  </a:moveTo>
                  <a:lnTo>
                    <a:pt x="177241" y="8458"/>
                  </a:lnTo>
                  <a:lnTo>
                    <a:pt x="138074" y="25780"/>
                  </a:lnTo>
                  <a:lnTo>
                    <a:pt x="101053" y="50774"/>
                  </a:lnTo>
                  <a:lnTo>
                    <a:pt x="67652" y="82232"/>
                  </a:lnTo>
                  <a:lnTo>
                    <a:pt x="39357" y="118948"/>
                  </a:lnTo>
                  <a:lnTo>
                    <a:pt x="17653" y="159702"/>
                  </a:lnTo>
                  <a:lnTo>
                    <a:pt x="4038" y="203288"/>
                  </a:lnTo>
                  <a:lnTo>
                    <a:pt x="0" y="248513"/>
                  </a:lnTo>
                  <a:lnTo>
                    <a:pt x="7010" y="294157"/>
                  </a:lnTo>
                  <a:lnTo>
                    <a:pt x="53594" y="281381"/>
                  </a:lnTo>
                  <a:lnTo>
                    <a:pt x="95504" y="262305"/>
                  </a:lnTo>
                  <a:lnTo>
                    <a:pt x="132727" y="237502"/>
                  </a:lnTo>
                  <a:lnTo>
                    <a:pt x="165227" y="207568"/>
                  </a:lnTo>
                  <a:lnTo>
                    <a:pt x="192989" y="173101"/>
                  </a:lnTo>
                  <a:lnTo>
                    <a:pt x="215976" y="134670"/>
                  </a:lnTo>
                  <a:lnTo>
                    <a:pt x="234162" y="92900"/>
                  </a:lnTo>
                  <a:lnTo>
                    <a:pt x="247523" y="48348"/>
                  </a:lnTo>
                  <a:lnTo>
                    <a:pt x="256032" y="1625"/>
                  </a:lnTo>
                  <a:lnTo>
                    <a:pt x="21705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7288" y="5365753"/>
              <a:ext cx="256540" cy="294640"/>
            </a:xfrm>
            <a:custGeom>
              <a:avLst/>
              <a:gdLst/>
              <a:ahLst/>
              <a:cxnLst/>
              <a:rect l="l" t="t" r="r" b="b"/>
              <a:pathLst>
                <a:path w="256539" h="294639">
                  <a:moveTo>
                    <a:pt x="256031" y="1625"/>
                  </a:moveTo>
                  <a:lnTo>
                    <a:pt x="247522" y="48348"/>
                  </a:lnTo>
                  <a:lnTo>
                    <a:pt x="234162" y="92887"/>
                  </a:lnTo>
                  <a:lnTo>
                    <a:pt x="215976" y="134670"/>
                  </a:lnTo>
                  <a:lnTo>
                    <a:pt x="192989" y="173088"/>
                  </a:lnTo>
                  <a:lnTo>
                    <a:pt x="165226" y="207568"/>
                  </a:lnTo>
                  <a:lnTo>
                    <a:pt x="132727" y="237502"/>
                  </a:lnTo>
                  <a:lnTo>
                    <a:pt x="95503" y="262293"/>
                  </a:lnTo>
                  <a:lnTo>
                    <a:pt x="53593" y="281381"/>
                  </a:lnTo>
                  <a:lnTo>
                    <a:pt x="7010" y="294144"/>
                  </a:lnTo>
                  <a:lnTo>
                    <a:pt x="0" y="248513"/>
                  </a:lnTo>
                  <a:lnTo>
                    <a:pt x="4038" y="203288"/>
                  </a:lnTo>
                  <a:lnTo>
                    <a:pt x="17652" y="159702"/>
                  </a:lnTo>
                  <a:lnTo>
                    <a:pt x="39357" y="118948"/>
                  </a:lnTo>
                  <a:lnTo>
                    <a:pt x="67652" y="82232"/>
                  </a:lnTo>
                  <a:lnTo>
                    <a:pt x="101053" y="50774"/>
                  </a:lnTo>
                  <a:lnTo>
                    <a:pt x="138074" y="25780"/>
                  </a:lnTo>
                  <a:lnTo>
                    <a:pt x="177241" y="8445"/>
                  </a:lnTo>
                  <a:lnTo>
                    <a:pt x="217055" y="0"/>
                  </a:lnTo>
                  <a:lnTo>
                    <a:pt x="256031" y="1625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897" y="5697219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1185799" y="0"/>
                  </a:moveTo>
                  <a:lnTo>
                    <a:pt x="0" y="687793"/>
                  </a:lnTo>
                  <a:lnTo>
                    <a:pt x="0" y="886307"/>
                  </a:lnTo>
                  <a:lnTo>
                    <a:pt x="1184211" y="205219"/>
                  </a:lnTo>
                  <a:lnTo>
                    <a:pt x="1185799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8169" y="5698487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0" y="886307"/>
                  </a:moveTo>
                  <a:lnTo>
                    <a:pt x="1184211" y="205219"/>
                  </a:lnTo>
                  <a:lnTo>
                    <a:pt x="1185799" y="0"/>
                  </a:lnTo>
                  <a:lnTo>
                    <a:pt x="0" y="687793"/>
                  </a:lnTo>
                  <a:lnTo>
                    <a:pt x="0" y="886307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6862" y="4411979"/>
              <a:ext cx="238760" cy="1407160"/>
            </a:xfrm>
            <a:custGeom>
              <a:avLst/>
              <a:gdLst/>
              <a:ahLst/>
              <a:cxnLst/>
              <a:rect l="l" t="t" r="r" b="b"/>
              <a:pathLst>
                <a:path w="238760" h="1407160">
                  <a:moveTo>
                    <a:pt x="238607" y="0"/>
                  </a:moveTo>
                  <a:lnTo>
                    <a:pt x="0" y="123952"/>
                  </a:lnTo>
                  <a:lnTo>
                    <a:pt x="2311" y="1406702"/>
                  </a:lnTo>
                  <a:lnTo>
                    <a:pt x="235432" y="1292225"/>
                  </a:lnTo>
                  <a:lnTo>
                    <a:pt x="238607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8129" y="4413249"/>
              <a:ext cx="238760" cy="1407160"/>
            </a:xfrm>
            <a:custGeom>
              <a:avLst/>
              <a:gdLst/>
              <a:ahLst/>
              <a:cxnLst/>
              <a:rect l="l" t="t" r="r" b="b"/>
              <a:pathLst>
                <a:path w="238760" h="1407160">
                  <a:moveTo>
                    <a:pt x="0" y="123952"/>
                  </a:moveTo>
                  <a:lnTo>
                    <a:pt x="238607" y="0"/>
                  </a:lnTo>
                  <a:lnTo>
                    <a:pt x="235432" y="1292212"/>
                  </a:lnTo>
                  <a:lnTo>
                    <a:pt x="2311" y="1406702"/>
                  </a:lnTo>
                  <a:lnTo>
                    <a:pt x="0" y="123952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4639" y="5626099"/>
              <a:ext cx="213360" cy="233679"/>
            </a:xfrm>
            <a:custGeom>
              <a:avLst/>
              <a:gdLst/>
              <a:ahLst/>
              <a:cxnLst/>
              <a:rect l="l" t="t" r="r" b="b"/>
              <a:pathLst>
                <a:path w="213360" h="233679">
                  <a:moveTo>
                    <a:pt x="213207" y="0"/>
                  </a:moveTo>
                  <a:lnTo>
                    <a:pt x="0" y="0"/>
                  </a:lnTo>
                  <a:lnTo>
                    <a:pt x="0" y="233172"/>
                  </a:lnTo>
                  <a:lnTo>
                    <a:pt x="213207" y="233172"/>
                  </a:lnTo>
                  <a:lnTo>
                    <a:pt x="213207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62200" y="4432299"/>
              <a:ext cx="137159" cy="177799"/>
            </a:xfrm>
            <a:prstGeom prst="rect">
              <a:avLst/>
            </a:prstGeom>
          </p:spPr>
        </p:pic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71421" y="6512554"/>
              <a:ext cx="334672" cy="169931"/>
            </a:xfrm>
            <a:prstGeom prst="rect">
              <a:avLst/>
            </a:prstGeom>
          </p:spPr>
        </p:pic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0550" y="6249672"/>
              <a:ext cx="66040" cy="330835"/>
            </a:xfrm>
            <a:custGeom>
              <a:avLst/>
              <a:gdLst/>
              <a:ahLst/>
              <a:cxnLst/>
              <a:rect l="l" t="t" r="r" b="b"/>
              <a:pathLst>
                <a:path w="66039" h="330834">
                  <a:moveTo>
                    <a:pt x="0" y="330644"/>
                  </a:moveTo>
                  <a:lnTo>
                    <a:pt x="0" y="140766"/>
                  </a:lnTo>
                  <a:lnTo>
                    <a:pt x="65684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1759" y="6617668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40">
                  <a:moveTo>
                    <a:pt x="0" y="10386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3089" y="6762752"/>
              <a:ext cx="0" cy="459740"/>
            </a:xfrm>
            <a:custGeom>
              <a:avLst/>
              <a:gdLst/>
              <a:ahLst/>
              <a:cxnLst/>
              <a:rect l="l" t="t" r="r" b="b"/>
              <a:pathLst>
                <a:path h="459740">
                  <a:moveTo>
                    <a:pt x="0" y="45923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73252" y="7070092"/>
              <a:ext cx="411480" cy="256540"/>
            </a:xfrm>
            <a:custGeom>
              <a:avLst/>
              <a:gdLst/>
              <a:ahLst/>
              <a:cxnLst/>
              <a:rect l="l" t="t" r="r" b="b"/>
              <a:pathLst>
                <a:path w="411480" h="256540">
                  <a:moveTo>
                    <a:pt x="411264" y="25650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9279" y="7063739"/>
              <a:ext cx="60960" cy="45720"/>
            </a:xfrm>
            <a:custGeom>
              <a:avLst/>
              <a:gdLst/>
              <a:ahLst/>
              <a:cxnLst/>
              <a:rect l="l" t="t" r="r" b="b"/>
              <a:pathLst>
                <a:path w="60960" h="45720">
                  <a:moveTo>
                    <a:pt x="0" y="0"/>
                  </a:moveTo>
                  <a:lnTo>
                    <a:pt x="42519" y="45478"/>
                  </a:lnTo>
                  <a:lnTo>
                    <a:pt x="60820" y="16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0550" y="7065009"/>
              <a:ext cx="60960" cy="45720"/>
            </a:xfrm>
            <a:custGeom>
              <a:avLst/>
              <a:gdLst/>
              <a:ahLst/>
              <a:cxnLst/>
              <a:rect l="l" t="t" r="r" b="b"/>
              <a:pathLst>
                <a:path w="60960" h="45720">
                  <a:moveTo>
                    <a:pt x="0" y="0"/>
                  </a:moveTo>
                  <a:lnTo>
                    <a:pt x="60820" y="16675"/>
                  </a:lnTo>
                  <a:lnTo>
                    <a:pt x="42519" y="4547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5473" y="6390548"/>
            <a:ext cx="9696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41515"/>
                </a:solidFill>
                <a:latin typeface="Arial"/>
                <a:cs typeface="Arial"/>
              </a:rPr>
              <a:t>FRONT</a:t>
            </a:r>
            <a:r>
              <a:rPr sz="1200" spc="-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41515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4732" y="7209589"/>
            <a:ext cx="1441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1935479" y="4130039"/>
            <a:ext cx="1925320" cy="2098040"/>
            <a:chOff x="1935479" y="4130039"/>
            <a:chExt cx="1925320" cy="2098040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37231" y="4136389"/>
              <a:ext cx="375920" cy="187960"/>
            </a:xfrm>
            <a:custGeom>
              <a:avLst/>
              <a:gdLst/>
              <a:ahLst/>
              <a:cxnLst/>
              <a:rect l="l" t="t" r="r" b="b"/>
              <a:pathLst>
                <a:path w="375920" h="187960">
                  <a:moveTo>
                    <a:pt x="375564" y="0"/>
                  </a:moveTo>
                  <a:lnTo>
                    <a:pt x="0" y="187731"/>
                  </a:lnTo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6669" y="4926329"/>
              <a:ext cx="53340" cy="99060"/>
            </a:xfrm>
            <a:custGeom>
              <a:avLst/>
              <a:gdLst/>
              <a:ahLst/>
              <a:cxnLst/>
              <a:rect l="l" t="t" r="r" b="b"/>
              <a:pathLst>
                <a:path w="53339" h="99060">
                  <a:moveTo>
                    <a:pt x="53098" y="0"/>
                  </a:moveTo>
                  <a:lnTo>
                    <a:pt x="0" y="9864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22959" y="5063357"/>
              <a:ext cx="125730" cy="239395"/>
            </a:xfrm>
            <a:custGeom>
              <a:avLst/>
              <a:gdLst/>
              <a:ahLst/>
              <a:cxnLst/>
              <a:rect l="l" t="t" r="r" b="b"/>
              <a:pathLst>
                <a:path w="125730" h="239395">
                  <a:moveTo>
                    <a:pt x="0" y="238899"/>
                  </a:moveTo>
                  <a:lnTo>
                    <a:pt x="125704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63228" y="5324689"/>
              <a:ext cx="48895" cy="92710"/>
            </a:xfrm>
            <a:custGeom>
              <a:avLst/>
              <a:gdLst/>
              <a:ahLst/>
              <a:cxnLst/>
              <a:rect l="l" t="t" r="r" b="b"/>
              <a:pathLst>
                <a:path w="48894" h="92710">
                  <a:moveTo>
                    <a:pt x="0" y="92278"/>
                  </a:moveTo>
                  <a:lnTo>
                    <a:pt x="48552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18650" y="5452518"/>
              <a:ext cx="125730" cy="239395"/>
            </a:xfrm>
            <a:custGeom>
              <a:avLst/>
              <a:gdLst/>
              <a:ahLst/>
              <a:cxnLst/>
              <a:rect l="l" t="t" r="r" b="b"/>
              <a:pathLst>
                <a:path w="125730" h="239395">
                  <a:moveTo>
                    <a:pt x="0" y="238899"/>
                  </a:moveTo>
                  <a:lnTo>
                    <a:pt x="125704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3598" y="5742690"/>
              <a:ext cx="48895" cy="92710"/>
            </a:xfrm>
            <a:custGeom>
              <a:avLst/>
              <a:gdLst/>
              <a:ahLst/>
              <a:cxnLst/>
              <a:rect l="l" t="t" r="r" b="b"/>
              <a:pathLst>
                <a:path w="48894" h="92710">
                  <a:moveTo>
                    <a:pt x="0" y="92278"/>
                  </a:moveTo>
                  <a:lnTo>
                    <a:pt x="48552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9025" y="5870521"/>
              <a:ext cx="125730" cy="239395"/>
            </a:xfrm>
            <a:custGeom>
              <a:avLst/>
              <a:gdLst/>
              <a:ahLst/>
              <a:cxnLst/>
              <a:rect l="l" t="t" r="r" b="b"/>
              <a:pathLst>
                <a:path w="125730" h="239395">
                  <a:moveTo>
                    <a:pt x="0" y="238899"/>
                  </a:moveTo>
                  <a:lnTo>
                    <a:pt x="125704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9289" y="6131853"/>
              <a:ext cx="48895" cy="92710"/>
            </a:xfrm>
            <a:custGeom>
              <a:avLst/>
              <a:gdLst/>
              <a:ahLst/>
              <a:cxnLst/>
              <a:rect l="l" t="t" r="r" b="b"/>
              <a:pathLst>
                <a:path w="48894" h="92710">
                  <a:moveTo>
                    <a:pt x="0" y="92278"/>
                  </a:moveTo>
                  <a:lnTo>
                    <a:pt x="48552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6079" y="4639305"/>
              <a:ext cx="125730" cy="239395"/>
            </a:xfrm>
            <a:custGeom>
              <a:avLst/>
              <a:gdLst/>
              <a:ahLst/>
              <a:cxnLst/>
              <a:rect l="l" t="t" r="r" b="b"/>
              <a:pathLst>
                <a:path w="125730" h="239395">
                  <a:moveTo>
                    <a:pt x="0" y="238899"/>
                  </a:moveTo>
                  <a:lnTo>
                    <a:pt x="125704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7807" y="4512309"/>
              <a:ext cx="71120" cy="73660"/>
            </a:xfrm>
            <a:custGeom>
              <a:avLst/>
              <a:gdLst/>
              <a:ahLst/>
              <a:cxnLst/>
              <a:rect l="l" t="t" r="r" b="b"/>
              <a:pathLst>
                <a:path w="71119" h="73660">
                  <a:moveTo>
                    <a:pt x="70840" y="0"/>
                  </a:moveTo>
                  <a:lnTo>
                    <a:pt x="25565" y="25361"/>
                  </a:lnTo>
                  <a:lnTo>
                    <a:pt x="0" y="73164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0096" y="4333239"/>
              <a:ext cx="107950" cy="53340"/>
            </a:xfrm>
            <a:custGeom>
              <a:avLst/>
              <a:gdLst/>
              <a:ahLst/>
              <a:cxnLst/>
              <a:rect l="l" t="t" r="r" b="b"/>
              <a:pathLst>
                <a:path w="107950" h="53339">
                  <a:moveTo>
                    <a:pt x="107607" y="0"/>
                  </a:moveTo>
                  <a:lnTo>
                    <a:pt x="0" y="53212"/>
                  </a:lnTo>
                </a:path>
              </a:pathLst>
            </a:custGeom>
            <a:ln w="635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7986" y="4393964"/>
              <a:ext cx="205740" cy="102235"/>
            </a:xfrm>
            <a:custGeom>
              <a:avLst/>
              <a:gdLst/>
              <a:ahLst/>
              <a:cxnLst/>
              <a:rect l="l" t="t" r="r" b="b"/>
              <a:pathLst>
                <a:path w="205739" h="102235">
                  <a:moveTo>
                    <a:pt x="205651" y="0"/>
                  </a:moveTo>
                  <a:lnTo>
                    <a:pt x="0" y="101714"/>
                  </a:lnTo>
                </a:path>
              </a:pathLst>
            </a:custGeom>
            <a:ln w="634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5513" y="4240527"/>
              <a:ext cx="411480" cy="256540"/>
            </a:xfrm>
            <a:custGeom>
              <a:avLst/>
              <a:gdLst/>
              <a:ahLst/>
              <a:cxnLst/>
              <a:rect l="l" t="t" r="r" b="b"/>
              <a:pathLst>
                <a:path w="411479" h="256539">
                  <a:moveTo>
                    <a:pt x="411264" y="25650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1539" y="4231639"/>
              <a:ext cx="60960" cy="48260"/>
            </a:xfrm>
            <a:custGeom>
              <a:avLst/>
              <a:gdLst/>
              <a:ahLst/>
              <a:cxnLst/>
              <a:rect l="l" t="t" r="r" b="b"/>
              <a:pathLst>
                <a:path w="60960" h="48260">
                  <a:moveTo>
                    <a:pt x="0" y="0"/>
                  </a:moveTo>
                  <a:lnTo>
                    <a:pt x="42519" y="47993"/>
                  </a:lnTo>
                  <a:lnTo>
                    <a:pt x="60820" y="175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2809" y="4232909"/>
              <a:ext cx="60960" cy="48260"/>
            </a:xfrm>
            <a:custGeom>
              <a:avLst/>
              <a:gdLst/>
              <a:ahLst/>
              <a:cxnLst/>
              <a:rect l="l" t="t" r="r" b="b"/>
              <a:pathLst>
                <a:path w="60960" h="48260">
                  <a:moveTo>
                    <a:pt x="0" y="0"/>
                  </a:moveTo>
                  <a:lnTo>
                    <a:pt x="60820" y="17589"/>
                  </a:lnTo>
                  <a:lnTo>
                    <a:pt x="42519" y="479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56972" y="4379564"/>
            <a:ext cx="1441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2" name="object 62"/>
          <p:cNvGrpSpPr>
            <a:grpSpLocks noGrp="1" noUngrp="1" noRot="1" noMove="1" noResize="1"/>
          </p:cNvGrpSpPr>
          <p:nvPr/>
        </p:nvGrpSpPr>
        <p:grpSpPr>
          <a:xfrm>
            <a:off x="226060" y="322579"/>
            <a:ext cx="3464560" cy="6631940"/>
            <a:chOff x="226060" y="322579"/>
            <a:chExt cx="3464560" cy="6631940"/>
          </a:xfrm>
        </p:grpSpPr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7802" y="5631179"/>
              <a:ext cx="177800" cy="299720"/>
            </a:xfrm>
            <a:custGeom>
              <a:avLst/>
              <a:gdLst/>
              <a:ahLst/>
              <a:cxnLst/>
              <a:rect l="l" t="t" r="r" b="b"/>
              <a:pathLst>
                <a:path w="177800" h="299720">
                  <a:moveTo>
                    <a:pt x="106171" y="0"/>
                  </a:moveTo>
                  <a:lnTo>
                    <a:pt x="100101" y="60566"/>
                  </a:lnTo>
                  <a:lnTo>
                    <a:pt x="90284" y="112445"/>
                  </a:lnTo>
                  <a:lnTo>
                    <a:pt x="76060" y="157099"/>
                  </a:lnTo>
                  <a:lnTo>
                    <a:pt x="56718" y="196024"/>
                  </a:lnTo>
                  <a:lnTo>
                    <a:pt x="31584" y="230695"/>
                  </a:lnTo>
                  <a:lnTo>
                    <a:pt x="0" y="262572"/>
                  </a:lnTo>
                  <a:lnTo>
                    <a:pt x="2463" y="293624"/>
                  </a:lnTo>
                  <a:lnTo>
                    <a:pt x="18389" y="299453"/>
                  </a:lnTo>
                  <a:lnTo>
                    <a:pt x="37439" y="292671"/>
                  </a:lnTo>
                  <a:lnTo>
                    <a:pt x="49275" y="285915"/>
                  </a:lnTo>
                  <a:lnTo>
                    <a:pt x="77228" y="270624"/>
                  </a:lnTo>
                  <a:lnTo>
                    <a:pt x="147726" y="230759"/>
                  </a:lnTo>
                  <a:lnTo>
                    <a:pt x="177660" y="213537"/>
                  </a:lnTo>
                  <a:lnTo>
                    <a:pt x="170268" y="172123"/>
                  </a:lnTo>
                  <a:lnTo>
                    <a:pt x="152526" y="128778"/>
                  </a:lnTo>
                  <a:lnTo>
                    <a:pt x="131317" y="84772"/>
                  </a:lnTo>
                  <a:lnTo>
                    <a:pt x="113563" y="41414"/>
                  </a:lnTo>
                  <a:lnTo>
                    <a:pt x="106171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9076" y="5614669"/>
              <a:ext cx="101600" cy="276860"/>
            </a:xfrm>
            <a:custGeom>
              <a:avLst/>
              <a:gdLst/>
              <a:ahLst/>
              <a:cxnLst/>
              <a:rect l="l" t="t" r="r" b="b"/>
              <a:pathLst>
                <a:path w="101600" h="276860">
                  <a:moveTo>
                    <a:pt x="101473" y="0"/>
                  </a:moveTo>
                  <a:lnTo>
                    <a:pt x="101384" y="22682"/>
                  </a:lnTo>
                  <a:lnTo>
                    <a:pt x="101282" y="71183"/>
                  </a:lnTo>
                  <a:lnTo>
                    <a:pt x="101168" y="119672"/>
                  </a:lnTo>
                  <a:lnTo>
                    <a:pt x="101028" y="142367"/>
                  </a:lnTo>
                  <a:lnTo>
                    <a:pt x="90906" y="180022"/>
                  </a:lnTo>
                  <a:lnTo>
                    <a:pt x="69875" y="217106"/>
                  </a:lnTo>
                  <a:lnTo>
                    <a:pt x="39166" y="250393"/>
                  </a:lnTo>
                  <a:lnTo>
                    <a:pt x="0" y="276606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497" y="4486970"/>
              <a:ext cx="99060" cy="167005"/>
            </a:xfrm>
            <a:custGeom>
              <a:avLst/>
              <a:gdLst/>
              <a:ahLst/>
              <a:cxnLst/>
              <a:rect l="l" t="t" r="r" b="b"/>
              <a:pathLst>
                <a:path w="99060" h="167004">
                  <a:moveTo>
                    <a:pt x="98793" y="0"/>
                  </a:moveTo>
                  <a:lnTo>
                    <a:pt x="0" y="166395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941" y="4443203"/>
              <a:ext cx="174625" cy="294640"/>
            </a:xfrm>
            <a:custGeom>
              <a:avLst/>
              <a:gdLst/>
              <a:ahLst/>
              <a:cxnLst/>
              <a:rect l="l" t="t" r="r" b="b"/>
              <a:pathLst>
                <a:path w="174625" h="294639">
                  <a:moveTo>
                    <a:pt x="174599" y="0"/>
                  </a:moveTo>
                  <a:lnTo>
                    <a:pt x="0" y="294081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501" y="4423409"/>
              <a:ext cx="238125" cy="400685"/>
            </a:xfrm>
            <a:custGeom>
              <a:avLst/>
              <a:gdLst/>
              <a:ahLst/>
              <a:cxnLst/>
              <a:rect l="l" t="t" r="r" b="b"/>
              <a:pathLst>
                <a:path w="238125" h="400685">
                  <a:moveTo>
                    <a:pt x="237540" y="0"/>
                  </a:moveTo>
                  <a:lnTo>
                    <a:pt x="0" y="400100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500" y="4515384"/>
              <a:ext cx="238125" cy="400685"/>
            </a:xfrm>
            <a:custGeom>
              <a:avLst/>
              <a:gdLst/>
              <a:ahLst/>
              <a:cxnLst/>
              <a:rect l="l" t="t" r="r" b="b"/>
              <a:pathLst>
                <a:path w="238125" h="400685">
                  <a:moveTo>
                    <a:pt x="237540" y="0"/>
                  </a:moveTo>
                  <a:lnTo>
                    <a:pt x="0" y="400088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943" y="4602752"/>
              <a:ext cx="235585" cy="396875"/>
            </a:xfrm>
            <a:custGeom>
              <a:avLst/>
              <a:gdLst/>
              <a:ahLst/>
              <a:cxnLst/>
              <a:rect l="l" t="t" r="r" b="b"/>
              <a:pathLst>
                <a:path w="235585" h="396875">
                  <a:moveTo>
                    <a:pt x="235496" y="0"/>
                  </a:moveTo>
                  <a:lnTo>
                    <a:pt x="0" y="396646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503" y="4678635"/>
              <a:ext cx="241935" cy="407034"/>
            </a:xfrm>
            <a:custGeom>
              <a:avLst/>
              <a:gdLst/>
              <a:ahLst/>
              <a:cxnLst/>
              <a:rect l="l" t="t" r="r" b="b"/>
              <a:pathLst>
                <a:path w="241935" h="407035">
                  <a:moveTo>
                    <a:pt x="241630" y="0"/>
                  </a:moveTo>
                  <a:lnTo>
                    <a:pt x="0" y="406984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496" y="4783246"/>
              <a:ext cx="237490" cy="399415"/>
            </a:xfrm>
            <a:custGeom>
              <a:avLst/>
              <a:gdLst/>
              <a:ahLst/>
              <a:cxnLst/>
              <a:rect l="l" t="t" r="r" b="b"/>
              <a:pathLst>
                <a:path w="237489" h="399414">
                  <a:moveTo>
                    <a:pt x="236867" y="0"/>
                  </a:moveTo>
                  <a:lnTo>
                    <a:pt x="0" y="398945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940" y="4876365"/>
              <a:ext cx="231775" cy="389890"/>
            </a:xfrm>
            <a:custGeom>
              <a:avLst/>
              <a:gdLst/>
              <a:ahLst/>
              <a:cxnLst/>
              <a:rect l="l" t="t" r="r" b="b"/>
              <a:pathLst>
                <a:path w="231775" h="389889">
                  <a:moveTo>
                    <a:pt x="231406" y="0"/>
                  </a:moveTo>
                  <a:lnTo>
                    <a:pt x="0" y="389750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094" y="4955689"/>
              <a:ext cx="233045" cy="392430"/>
            </a:xfrm>
            <a:custGeom>
              <a:avLst/>
              <a:gdLst/>
              <a:ahLst/>
              <a:cxnLst/>
              <a:rect l="l" t="t" r="r" b="b"/>
              <a:pathLst>
                <a:path w="233044" h="392429">
                  <a:moveTo>
                    <a:pt x="232905" y="0"/>
                  </a:moveTo>
                  <a:lnTo>
                    <a:pt x="0" y="392277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1810" y="5048809"/>
              <a:ext cx="230504" cy="388620"/>
            </a:xfrm>
            <a:custGeom>
              <a:avLst/>
              <a:gdLst/>
              <a:ahLst/>
              <a:cxnLst/>
              <a:rect l="l" t="t" r="r" b="b"/>
              <a:pathLst>
                <a:path w="230505" h="388620">
                  <a:moveTo>
                    <a:pt x="230505" y="0"/>
                  </a:moveTo>
                  <a:lnTo>
                    <a:pt x="0" y="388239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944" y="5135030"/>
              <a:ext cx="233679" cy="393700"/>
            </a:xfrm>
            <a:custGeom>
              <a:avLst/>
              <a:gdLst/>
              <a:ahLst/>
              <a:cxnLst/>
              <a:rect l="l" t="t" r="r" b="b"/>
              <a:pathLst>
                <a:path w="233680" h="393700">
                  <a:moveTo>
                    <a:pt x="233451" y="0"/>
                  </a:moveTo>
                  <a:lnTo>
                    <a:pt x="0" y="393204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527" y="5218787"/>
              <a:ext cx="232410" cy="391160"/>
            </a:xfrm>
            <a:custGeom>
              <a:avLst/>
              <a:gdLst/>
              <a:ahLst/>
              <a:cxnLst/>
              <a:rect l="l" t="t" r="r" b="b"/>
              <a:pathLst>
                <a:path w="232410" h="391160">
                  <a:moveTo>
                    <a:pt x="231889" y="0"/>
                  </a:moveTo>
                  <a:lnTo>
                    <a:pt x="0" y="390575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523" y="5310186"/>
              <a:ext cx="234950" cy="395605"/>
            </a:xfrm>
            <a:custGeom>
              <a:avLst/>
              <a:gdLst/>
              <a:ahLst/>
              <a:cxnLst/>
              <a:rect l="l" t="t" r="r" b="b"/>
              <a:pathLst>
                <a:path w="234950" h="395604">
                  <a:moveTo>
                    <a:pt x="234619" y="0"/>
                  </a:moveTo>
                  <a:lnTo>
                    <a:pt x="0" y="395185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00429" y="5401002"/>
              <a:ext cx="453390" cy="763270"/>
            </a:xfrm>
            <a:custGeom>
              <a:avLst/>
              <a:gdLst/>
              <a:ahLst/>
              <a:cxnLst/>
              <a:rect l="l" t="t" r="r" b="b"/>
              <a:pathLst>
                <a:path w="453389" h="763270">
                  <a:moveTo>
                    <a:pt x="453009" y="0"/>
                  </a:moveTo>
                  <a:lnTo>
                    <a:pt x="0" y="763016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71652" y="5484340"/>
              <a:ext cx="380365" cy="640715"/>
            </a:xfrm>
            <a:custGeom>
              <a:avLst/>
              <a:gdLst/>
              <a:ahLst/>
              <a:cxnLst/>
              <a:rect l="l" t="t" r="r" b="b"/>
              <a:pathLst>
                <a:path w="380364" h="640714">
                  <a:moveTo>
                    <a:pt x="380060" y="0"/>
                  </a:moveTo>
                  <a:lnTo>
                    <a:pt x="0" y="640130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57808" y="5574018"/>
              <a:ext cx="295275" cy="497840"/>
            </a:xfrm>
            <a:custGeom>
              <a:avLst/>
              <a:gdLst/>
              <a:ahLst/>
              <a:cxnLst/>
              <a:rect l="l" t="t" r="r" b="b"/>
              <a:pathLst>
                <a:path w="295275" h="497839">
                  <a:moveTo>
                    <a:pt x="295262" y="0"/>
                  </a:moveTo>
                  <a:lnTo>
                    <a:pt x="0" y="497319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0511" y="5663694"/>
              <a:ext cx="212725" cy="358140"/>
            </a:xfrm>
            <a:custGeom>
              <a:avLst/>
              <a:gdLst/>
              <a:ahLst/>
              <a:cxnLst/>
              <a:rect l="l" t="t" r="r" b="b"/>
              <a:pathLst>
                <a:path w="212725" h="358139">
                  <a:moveTo>
                    <a:pt x="212585" y="0"/>
                  </a:moveTo>
                  <a:lnTo>
                    <a:pt x="0" y="358063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1697" y="5741871"/>
              <a:ext cx="142875" cy="240665"/>
            </a:xfrm>
            <a:custGeom>
              <a:avLst/>
              <a:gdLst/>
              <a:ahLst/>
              <a:cxnLst/>
              <a:rect l="l" t="t" r="r" b="b"/>
              <a:pathLst>
                <a:path w="142875" h="240664">
                  <a:moveTo>
                    <a:pt x="142735" y="0"/>
                  </a:moveTo>
                  <a:lnTo>
                    <a:pt x="0" y="240411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1810" y="5823484"/>
              <a:ext cx="71120" cy="120014"/>
            </a:xfrm>
            <a:custGeom>
              <a:avLst/>
              <a:gdLst/>
              <a:ahLst/>
              <a:cxnLst/>
              <a:rect l="l" t="t" r="r" b="b"/>
              <a:pathLst>
                <a:path w="71119" h="120014">
                  <a:moveTo>
                    <a:pt x="71031" y="0"/>
                  </a:moveTo>
                  <a:lnTo>
                    <a:pt x="0" y="119634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21428" y="6071808"/>
              <a:ext cx="185420" cy="311785"/>
            </a:xfrm>
            <a:custGeom>
              <a:avLst/>
              <a:gdLst/>
              <a:ahLst/>
              <a:cxnLst/>
              <a:rect l="l" t="t" r="r" b="b"/>
              <a:pathLst>
                <a:path w="185419" h="311785">
                  <a:moveTo>
                    <a:pt x="184823" y="0"/>
                  </a:moveTo>
                  <a:lnTo>
                    <a:pt x="0" y="311302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07581" y="6022948"/>
              <a:ext cx="182880" cy="307340"/>
            </a:xfrm>
            <a:custGeom>
              <a:avLst/>
              <a:gdLst/>
              <a:ahLst/>
              <a:cxnLst/>
              <a:rect l="l" t="t" r="r" b="b"/>
              <a:pathLst>
                <a:path w="182880" h="307339">
                  <a:moveTo>
                    <a:pt x="182283" y="0"/>
                  </a:moveTo>
                  <a:lnTo>
                    <a:pt x="0" y="307022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90279" y="5978688"/>
              <a:ext cx="179705" cy="302260"/>
            </a:xfrm>
            <a:custGeom>
              <a:avLst/>
              <a:gdLst/>
              <a:ahLst/>
              <a:cxnLst/>
              <a:rect l="l" t="t" r="r" b="b"/>
              <a:pathLst>
                <a:path w="179705" h="302260">
                  <a:moveTo>
                    <a:pt x="179133" y="0"/>
                  </a:moveTo>
                  <a:lnTo>
                    <a:pt x="0" y="301713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61458" y="5934427"/>
              <a:ext cx="182245" cy="306705"/>
            </a:xfrm>
            <a:custGeom>
              <a:avLst/>
              <a:gdLst/>
              <a:ahLst/>
              <a:cxnLst/>
              <a:rect l="l" t="t" r="r" b="b"/>
              <a:pathLst>
                <a:path w="182244" h="306704">
                  <a:moveTo>
                    <a:pt x="181978" y="0"/>
                  </a:moveTo>
                  <a:lnTo>
                    <a:pt x="0" y="306501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1583" y="5896490"/>
              <a:ext cx="181610" cy="305435"/>
            </a:xfrm>
            <a:custGeom>
              <a:avLst/>
              <a:gdLst/>
              <a:ahLst/>
              <a:cxnLst/>
              <a:rect l="l" t="t" r="r" b="b"/>
              <a:pathLst>
                <a:path w="181610" h="305435">
                  <a:moveTo>
                    <a:pt x="181241" y="0"/>
                  </a:moveTo>
                  <a:lnTo>
                    <a:pt x="0" y="305269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1023" y="6257997"/>
              <a:ext cx="185420" cy="311785"/>
            </a:xfrm>
            <a:custGeom>
              <a:avLst/>
              <a:gdLst/>
              <a:ahLst/>
              <a:cxnLst/>
              <a:rect l="l" t="t" r="r" b="b"/>
              <a:pathLst>
                <a:path w="185419" h="311784">
                  <a:moveTo>
                    <a:pt x="184823" y="0"/>
                  </a:moveTo>
                  <a:lnTo>
                    <a:pt x="0" y="311302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7175" y="6209137"/>
              <a:ext cx="182880" cy="307340"/>
            </a:xfrm>
            <a:custGeom>
              <a:avLst/>
              <a:gdLst/>
              <a:ahLst/>
              <a:cxnLst/>
              <a:rect l="l" t="t" r="r" b="b"/>
              <a:pathLst>
                <a:path w="182880" h="307340">
                  <a:moveTo>
                    <a:pt x="182283" y="0"/>
                  </a:moveTo>
                  <a:lnTo>
                    <a:pt x="0" y="307022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9874" y="6164874"/>
              <a:ext cx="179705" cy="302260"/>
            </a:xfrm>
            <a:custGeom>
              <a:avLst/>
              <a:gdLst/>
              <a:ahLst/>
              <a:cxnLst/>
              <a:rect l="l" t="t" r="r" b="b"/>
              <a:pathLst>
                <a:path w="179705" h="302260">
                  <a:moveTo>
                    <a:pt x="179133" y="0"/>
                  </a:moveTo>
                  <a:lnTo>
                    <a:pt x="0" y="301713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1053" y="6120616"/>
              <a:ext cx="182245" cy="306705"/>
            </a:xfrm>
            <a:custGeom>
              <a:avLst/>
              <a:gdLst/>
              <a:ahLst/>
              <a:cxnLst/>
              <a:rect l="l" t="t" r="r" b="b"/>
              <a:pathLst>
                <a:path w="182244" h="306704">
                  <a:moveTo>
                    <a:pt x="181978" y="0"/>
                  </a:moveTo>
                  <a:lnTo>
                    <a:pt x="0" y="306501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9897" y="6356622"/>
              <a:ext cx="46990" cy="79375"/>
            </a:xfrm>
            <a:custGeom>
              <a:avLst/>
              <a:gdLst/>
              <a:ahLst/>
              <a:cxnLst/>
              <a:rect l="l" t="t" r="r" b="b"/>
              <a:pathLst>
                <a:path w="46989" h="79375">
                  <a:moveTo>
                    <a:pt x="46888" y="0"/>
                  </a:moveTo>
                  <a:lnTo>
                    <a:pt x="0" y="78968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8172" y="6307768"/>
              <a:ext cx="132715" cy="222885"/>
            </a:xfrm>
            <a:custGeom>
              <a:avLst/>
              <a:gdLst/>
              <a:ahLst/>
              <a:cxnLst/>
              <a:rect l="l" t="t" r="r" b="b"/>
              <a:pathLst>
                <a:path w="132714" h="222884">
                  <a:moveTo>
                    <a:pt x="132219" y="0"/>
                  </a:moveTo>
                  <a:lnTo>
                    <a:pt x="0" y="222707"/>
                  </a:lnTo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2928" y="6390859"/>
              <a:ext cx="644525" cy="557530"/>
            </a:xfrm>
            <a:custGeom>
              <a:avLst/>
              <a:gdLst/>
              <a:ahLst/>
              <a:cxnLst/>
              <a:rect l="l" t="t" r="r" b="b"/>
              <a:pathLst>
                <a:path w="644525" h="557529">
                  <a:moveTo>
                    <a:pt x="19024" y="0"/>
                  </a:moveTo>
                  <a:lnTo>
                    <a:pt x="644410" y="359156"/>
                  </a:lnTo>
                  <a:lnTo>
                    <a:pt x="644410" y="557517"/>
                  </a:lnTo>
                  <a:lnTo>
                    <a:pt x="0" y="187426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00970" y="6235595"/>
              <a:ext cx="1185545" cy="715010"/>
            </a:xfrm>
            <a:custGeom>
              <a:avLst/>
              <a:gdLst/>
              <a:ahLst/>
              <a:cxnLst/>
              <a:rect l="l" t="t" r="r" b="b"/>
              <a:pathLst>
                <a:path w="1185545" h="715009">
                  <a:moveTo>
                    <a:pt x="900112" y="0"/>
                  </a:moveTo>
                  <a:lnTo>
                    <a:pt x="0" y="516140"/>
                  </a:lnTo>
                  <a:lnTo>
                    <a:pt x="0" y="714489"/>
                  </a:lnTo>
                  <a:lnTo>
                    <a:pt x="1185024" y="33909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82961" y="6396923"/>
              <a:ext cx="617220" cy="354330"/>
            </a:xfrm>
            <a:custGeom>
              <a:avLst/>
              <a:gdLst/>
              <a:ahLst/>
              <a:cxnLst/>
              <a:rect l="l" t="t" r="r" b="b"/>
              <a:pathLst>
                <a:path w="617219" h="354329">
                  <a:moveTo>
                    <a:pt x="616597" y="35386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2966" y="4772330"/>
              <a:ext cx="234315" cy="1497330"/>
            </a:xfrm>
            <a:custGeom>
              <a:avLst/>
              <a:gdLst/>
              <a:ahLst/>
              <a:cxnLst/>
              <a:rect l="l" t="t" r="r" b="b"/>
              <a:pathLst>
                <a:path w="234314" h="1497329">
                  <a:moveTo>
                    <a:pt x="0" y="1351152"/>
                  </a:moveTo>
                  <a:lnTo>
                    <a:pt x="0" y="131368"/>
                  </a:lnTo>
                  <a:lnTo>
                    <a:pt x="232905" y="0"/>
                  </a:lnTo>
                  <a:lnTo>
                    <a:pt x="233807" y="1497063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8737" y="4410712"/>
              <a:ext cx="857250" cy="493395"/>
            </a:xfrm>
            <a:custGeom>
              <a:avLst/>
              <a:gdLst/>
              <a:ahLst/>
              <a:cxnLst/>
              <a:rect l="l" t="t" r="r" b="b"/>
              <a:pathLst>
                <a:path w="857250" h="493395">
                  <a:moveTo>
                    <a:pt x="0" y="132461"/>
                  </a:moveTo>
                  <a:lnTo>
                    <a:pt x="624230" y="492988"/>
                  </a:lnTo>
                  <a:lnTo>
                    <a:pt x="857135" y="361607"/>
                  </a:lnTo>
                  <a:lnTo>
                    <a:pt x="229463" y="0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1956" y="4532017"/>
              <a:ext cx="641350" cy="1593215"/>
            </a:xfrm>
            <a:custGeom>
              <a:avLst/>
              <a:gdLst/>
              <a:ahLst/>
              <a:cxnLst/>
              <a:rect l="l" t="t" r="r" b="b"/>
              <a:pathLst>
                <a:path w="641350" h="1593214">
                  <a:moveTo>
                    <a:pt x="0" y="0"/>
                  </a:moveTo>
                  <a:lnTo>
                    <a:pt x="641007" y="373684"/>
                  </a:lnTo>
                  <a:lnTo>
                    <a:pt x="641007" y="1592948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71099" y="4536171"/>
              <a:ext cx="1070610" cy="1919605"/>
            </a:xfrm>
            <a:custGeom>
              <a:avLst/>
              <a:gdLst/>
              <a:ahLst/>
              <a:cxnLst/>
              <a:rect l="l" t="t" r="r" b="b"/>
              <a:pathLst>
                <a:path w="1070610" h="1919604">
                  <a:moveTo>
                    <a:pt x="948944" y="0"/>
                  </a:moveTo>
                  <a:lnTo>
                    <a:pt x="1070267" y="71132"/>
                  </a:lnTo>
                  <a:lnTo>
                    <a:pt x="117703" y="1919211"/>
                  </a:lnTo>
                  <a:lnTo>
                    <a:pt x="0" y="1851863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8557" y="4612676"/>
              <a:ext cx="953769" cy="1843405"/>
            </a:xfrm>
            <a:custGeom>
              <a:avLst/>
              <a:gdLst/>
              <a:ahLst/>
              <a:cxnLst/>
              <a:rect l="l" t="t" r="r" b="b"/>
              <a:pathLst>
                <a:path w="953769" h="1843404">
                  <a:moveTo>
                    <a:pt x="953414" y="0"/>
                  </a:moveTo>
                  <a:lnTo>
                    <a:pt x="953414" y="1227442"/>
                  </a:lnTo>
                  <a:lnTo>
                    <a:pt x="949121" y="1256296"/>
                  </a:lnTo>
                  <a:lnTo>
                    <a:pt x="940993" y="1280033"/>
                  </a:lnTo>
                  <a:lnTo>
                    <a:pt x="929411" y="1299184"/>
                  </a:lnTo>
                  <a:lnTo>
                    <a:pt x="914768" y="1314259"/>
                  </a:lnTo>
                  <a:lnTo>
                    <a:pt x="0" y="1843379"/>
                  </a:lnTo>
                  <a:lnTo>
                    <a:pt x="953414" y="0"/>
                  </a:lnTo>
                  <a:close/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3649" y="5429254"/>
              <a:ext cx="325120" cy="350520"/>
            </a:xfrm>
            <a:custGeom>
              <a:avLst/>
              <a:gdLst/>
              <a:ahLst/>
              <a:cxnLst/>
              <a:rect l="l" t="t" r="r" b="b"/>
              <a:pathLst>
                <a:path w="325119" h="350520">
                  <a:moveTo>
                    <a:pt x="162255" y="13335"/>
                  </a:moveTo>
                  <a:lnTo>
                    <a:pt x="213537" y="0"/>
                  </a:lnTo>
                  <a:lnTo>
                    <a:pt x="258076" y="4203"/>
                  </a:lnTo>
                  <a:lnTo>
                    <a:pt x="293204" y="24422"/>
                  </a:lnTo>
                  <a:lnTo>
                    <a:pt x="316242" y="59118"/>
                  </a:lnTo>
                  <a:lnTo>
                    <a:pt x="324510" y="106743"/>
                  </a:lnTo>
                  <a:lnTo>
                    <a:pt x="318719" y="152158"/>
                  </a:lnTo>
                  <a:lnTo>
                    <a:pt x="302361" y="197675"/>
                  </a:lnTo>
                  <a:lnTo>
                    <a:pt x="276987" y="241071"/>
                  </a:lnTo>
                  <a:lnTo>
                    <a:pt x="244144" y="280174"/>
                  </a:lnTo>
                  <a:lnTo>
                    <a:pt x="205384" y="312788"/>
                  </a:lnTo>
                  <a:lnTo>
                    <a:pt x="162255" y="336715"/>
                  </a:lnTo>
                  <a:lnTo>
                    <a:pt x="110972" y="350062"/>
                  </a:lnTo>
                  <a:lnTo>
                    <a:pt x="66433" y="345859"/>
                  </a:lnTo>
                  <a:lnTo>
                    <a:pt x="31305" y="325628"/>
                  </a:lnTo>
                  <a:lnTo>
                    <a:pt x="8267" y="290944"/>
                  </a:lnTo>
                  <a:lnTo>
                    <a:pt x="0" y="243319"/>
                  </a:lnTo>
                  <a:lnTo>
                    <a:pt x="5791" y="197891"/>
                  </a:lnTo>
                  <a:lnTo>
                    <a:pt x="22148" y="152387"/>
                  </a:lnTo>
                  <a:lnTo>
                    <a:pt x="47523" y="108978"/>
                  </a:lnTo>
                  <a:lnTo>
                    <a:pt x="80365" y="69875"/>
                  </a:lnTo>
                  <a:lnTo>
                    <a:pt x="119126" y="37261"/>
                  </a:lnTo>
                  <a:lnTo>
                    <a:pt x="162255" y="13335"/>
                  </a:lnTo>
                  <a:close/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02335" y="6120129"/>
              <a:ext cx="50800" cy="114300"/>
            </a:xfrm>
            <a:custGeom>
              <a:avLst/>
              <a:gdLst/>
              <a:ahLst/>
              <a:cxnLst/>
              <a:rect l="l" t="t" r="r" b="b"/>
              <a:pathLst>
                <a:path w="50800" h="114300">
                  <a:moveTo>
                    <a:pt x="50291" y="0"/>
                  </a:moveTo>
                  <a:lnTo>
                    <a:pt x="45084" y="34975"/>
                  </a:lnTo>
                  <a:lnTo>
                    <a:pt x="34734" y="65417"/>
                  </a:lnTo>
                  <a:lnTo>
                    <a:pt x="19596" y="91643"/>
                  </a:lnTo>
                  <a:lnTo>
                    <a:pt x="0" y="113918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5" name="object 10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25799" y="4942839"/>
              <a:ext cx="137159" cy="177787"/>
            </a:xfrm>
            <a:prstGeom prst="rect">
              <a:avLst/>
            </a:prstGeom>
          </p:spPr>
        </p:pic>
        <p:pic>
          <p:nvPicPr>
            <p:cNvPr id="106" name="object 10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32566" y="5892799"/>
              <a:ext cx="319523" cy="180339"/>
            </a:xfrm>
            <a:prstGeom prst="rect">
              <a:avLst/>
            </a:prstGeom>
          </p:spPr>
        </p:pic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9430" y="5911849"/>
              <a:ext cx="624840" cy="360680"/>
            </a:xfrm>
            <a:custGeom>
              <a:avLst/>
              <a:gdLst/>
              <a:ahLst/>
              <a:cxnLst/>
              <a:rect l="l" t="t" r="r" b="b"/>
              <a:pathLst>
                <a:path w="624839" h="360679">
                  <a:moveTo>
                    <a:pt x="624522" y="36068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00A2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44796" y="5798650"/>
              <a:ext cx="97497" cy="70956"/>
            </a:xfrm>
            <a:prstGeom prst="rect">
              <a:avLst/>
            </a:prstGeom>
          </p:spPr>
        </p:pic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0967" y="5234939"/>
              <a:ext cx="679450" cy="606425"/>
            </a:xfrm>
            <a:custGeom>
              <a:avLst/>
              <a:gdLst/>
              <a:ahLst/>
              <a:cxnLst/>
              <a:rect l="l" t="t" r="r" b="b"/>
              <a:pathLst>
                <a:path w="679450" h="606425">
                  <a:moveTo>
                    <a:pt x="678942" y="599579"/>
                  </a:moveTo>
                  <a:lnTo>
                    <a:pt x="7200" y="314718"/>
                  </a:lnTo>
                  <a:lnTo>
                    <a:pt x="7200" y="313778"/>
                  </a:lnTo>
                  <a:lnTo>
                    <a:pt x="7200" y="0"/>
                  </a:lnTo>
                  <a:lnTo>
                    <a:pt x="5003" y="0"/>
                  </a:lnTo>
                  <a:lnTo>
                    <a:pt x="5003" y="313778"/>
                  </a:lnTo>
                  <a:lnTo>
                    <a:pt x="2222" y="320408"/>
                  </a:lnTo>
                  <a:lnTo>
                    <a:pt x="5003" y="313778"/>
                  </a:lnTo>
                  <a:lnTo>
                    <a:pt x="5003" y="0"/>
                  </a:lnTo>
                  <a:lnTo>
                    <a:pt x="0" y="0"/>
                  </a:lnTo>
                  <a:lnTo>
                    <a:pt x="0" y="317106"/>
                  </a:lnTo>
                  <a:lnTo>
                    <a:pt x="0" y="319493"/>
                  </a:lnTo>
                  <a:lnTo>
                    <a:pt x="2197" y="320433"/>
                  </a:lnTo>
                  <a:lnTo>
                    <a:pt x="676135" y="606234"/>
                  </a:lnTo>
                  <a:lnTo>
                    <a:pt x="678942" y="599579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9403" y="2992252"/>
              <a:ext cx="1525905" cy="879475"/>
            </a:xfrm>
            <a:custGeom>
              <a:avLst/>
              <a:gdLst/>
              <a:ahLst/>
              <a:cxnLst/>
              <a:rect l="l" t="t" r="r" b="b"/>
              <a:pathLst>
                <a:path w="1525905" h="879475">
                  <a:moveTo>
                    <a:pt x="1525435" y="879424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22562" y="2730301"/>
              <a:ext cx="1993900" cy="1149985"/>
            </a:xfrm>
            <a:custGeom>
              <a:avLst/>
              <a:gdLst/>
              <a:ahLst/>
              <a:cxnLst/>
              <a:rect l="l" t="t" r="r" b="b"/>
              <a:pathLst>
                <a:path w="1993900" h="1149985">
                  <a:moveTo>
                    <a:pt x="0" y="1149489"/>
                  </a:moveTo>
                  <a:lnTo>
                    <a:pt x="1993887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0719" y="2371092"/>
              <a:ext cx="0" cy="1501775"/>
            </a:xfrm>
            <a:custGeom>
              <a:avLst/>
              <a:gdLst/>
              <a:ahLst/>
              <a:cxnLst/>
              <a:rect l="l" t="t" r="r" b="b"/>
              <a:pathLst>
                <a:path h="1501775">
                  <a:moveTo>
                    <a:pt x="0" y="1501165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700" y="2887979"/>
              <a:ext cx="1186180" cy="881380"/>
            </a:xfrm>
            <a:custGeom>
              <a:avLst/>
              <a:gdLst/>
              <a:ahLst/>
              <a:cxnLst/>
              <a:rect l="l" t="t" r="r" b="b"/>
              <a:pathLst>
                <a:path w="1186180" h="881379">
                  <a:moveTo>
                    <a:pt x="0" y="0"/>
                  </a:moveTo>
                  <a:lnTo>
                    <a:pt x="0" y="198793"/>
                  </a:lnTo>
                  <a:lnTo>
                    <a:pt x="1186103" y="880872"/>
                  </a:lnTo>
                  <a:lnTo>
                    <a:pt x="1186103" y="682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976" y="2889244"/>
              <a:ext cx="1186180" cy="881380"/>
            </a:xfrm>
            <a:custGeom>
              <a:avLst/>
              <a:gdLst/>
              <a:ahLst/>
              <a:cxnLst/>
              <a:rect l="l" t="t" r="r" b="b"/>
              <a:pathLst>
                <a:path w="1186180" h="881379">
                  <a:moveTo>
                    <a:pt x="1186103" y="880872"/>
                  </a:moveTo>
                  <a:lnTo>
                    <a:pt x="0" y="198793"/>
                  </a:lnTo>
                  <a:lnTo>
                    <a:pt x="0" y="0"/>
                  </a:lnTo>
                  <a:lnTo>
                    <a:pt x="1186103" y="682078"/>
                  </a:lnTo>
                  <a:lnTo>
                    <a:pt x="1186103" y="880872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414" y="2890519"/>
              <a:ext cx="1183640" cy="878840"/>
            </a:xfrm>
            <a:custGeom>
              <a:avLst/>
              <a:gdLst/>
              <a:ahLst/>
              <a:cxnLst/>
              <a:rect l="l" t="t" r="r" b="b"/>
              <a:pathLst>
                <a:path w="1183639" h="878839">
                  <a:moveTo>
                    <a:pt x="1183576" y="0"/>
                  </a:moveTo>
                  <a:lnTo>
                    <a:pt x="0" y="680110"/>
                  </a:lnTo>
                  <a:lnTo>
                    <a:pt x="0" y="878332"/>
                  </a:lnTo>
                  <a:lnTo>
                    <a:pt x="1183576" y="198221"/>
                  </a:lnTo>
                  <a:lnTo>
                    <a:pt x="1183576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0690" y="2891787"/>
              <a:ext cx="1183640" cy="878840"/>
            </a:xfrm>
            <a:custGeom>
              <a:avLst/>
              <a:gdLst/>
              <a:ahLst/>
              <a:cxnLst/>
              <a:rect l="l" t="t" r="r" b="b"/>
              <a:pathLst>
                <a:path w="1183639" h="878839">
                  <a:moveTo>
                    <a:pt x="0" y="878332"/>
                  </a:moveTo>
                  <a:lnTo>
                    <a:pt x="1183576" y="198221"/>
                  </a:lnTo>
                  <a:lnTo>
                    <a:pt x="1183576" y="0"/>
                  </a:lnTo>
                  <a:lnTo>
                    <a:pt x="0" y="680110"/>
                  </a:lnTo>
                  <a:lnTo>
                    <a:pt x="0" y="878332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702" y="2202179"/>
              <a:ext cx="2372360" cy="1369060"/>
            </a:xfrm>
            <a:custGeom>
              <a:avLst/>
              <a:gdLst/>
              <a:ahLst/>
              <a:cxnLst/>
              <a:rect l="l" t="t" r="r" b="b"/>
              <a:pathLst>
                <a:path w="2372360" h="1369060">
                  <a:moveTo>
                    <a:pt x="1177264" y="0"/>
                  </a:moveTo>
                  <a:lnTo>
                    <a:pt x="0" y="685685"/>
                  </a:lnTo>
                  <a:lnTo>
                    <a:pt x="1187094" y="1368806"/>
                  </a:lnTo>
                  <a:lnTo>
                    <a:pt x="2372067" y="689965"/>
                  </a:lnTo>
                  <a:lnTo>
                    <a:pt x="1177264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972" y="2203449"/>
              <a:ext cx="2372360" cy="1369060"/>
            </a:xfrm>
            <a:custGeom>
              <a:avLst/>
              <a:gdLst/>
              <a:ahLst/>
              <a:cxnLst/>
              <a:rect l="l" t="t" r="r" b="b"/>
              <a:pathLst>
                <a:path w="2372360" h="1369060">
                  <a:moveTo>
                    <a:pt x="1177264" y="0"/>
                  </a:moveTo>
                  <a:lnTo>
                    <a:pt x="2372067" y="689965"/>
                  </a:lnTo>
                  <a:lnTo>
                    <a:pt x="1187094" y="1368806"/>
                  </a:lnTo>
                  <a:lnTo>
                    <a:pt x="0" y="685685"/>
                  </a:lnTo>
                  <a:lnTo>
                    <a:pt x="1177264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9383" y="1590039"/>
              <a:ext cx="233679" cy="1432560"/>
            </a:xfrm>
            <a:custGeom>
              <a:avLst/>
              <a:gdLst/>
              <a:ahLst/>
              <a:cxnLst/>
              <a:rect l="l" t="t" r="r" b="b"/>
              <a:pathLst>
                <a:path w="233680" h="1432560">
                  <a:moveTo>
                    <a:pt x="233375" y="0"/>
                  </a:moveTo>
                  <a:lnTo>
                    <a:pt x="0" y="131483"/>
                  </a:lnTo>
                  <a:lnTo>
                    <a:pt x="0" y="1432052"/>
                  </a:lnTo>
                  <a:lnTo>
                    <a:pt x="233375" y="1300568"/>
                  </a:lnTo>
                  <a:lnTo>
                    <a:pt x="233375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1484" y="1590493"/>
              <a:ext cx="233045" cy="1433195"/>
            </a:xfrm>
            <a:custGeom>
              <a:avLst/>
              <a:gdLst/>
              <a:ahLst/>
              <a:cxnLst/>
              <a:rect l="l" t="t" r="r" b="b"/>
              <a:pathLst>
                <a:path w="233044" h="1433195">
                  <a:moveTo>
                    <a:pt x="0" y="131559"/>
                  </a:moveTo>
                  <a:lnTo>
                    <a:pt x="232536" y="0"/>
                  </a:lnTo>
                  <a:lnTo>
                    <a:pt x="232536" y="1301343"/>
                  </a:lnTo>
                  <a:lnTo>
                    <a:pt x="0" y="1432902"/>
                  </a:lnTo>
                  <a:lnTo>
                    <a:pt x="0" y="131559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929" y="900434"/>
              <a:ext cx="233045" cy="1433195"/>
            </a:xfrm>
            <a:custGeom>
              <a:avLst/>
              <a:gdLst/>
              <a:ahLst/>
              <a:cxnLst/>
              <a:rect l="l" t="t" r="r" b="b"/>
              <a:pathLst>
                <a:path w="233044" h="1433195">
                  <a:moveTo>
                    <a:pt x="0" y="131559"/>
                  </a:moveTo>
                  <a:lnTo>
                    <a:pt x="232536" y="0"/>
                  </a:lnTo>
                  <a:lnTo>
                    <a:pt x="232536" y="1301343"/>
                  </a:lnTo>
                  <a:lnTo>
                    <a:pt x="0" y="1432902"/>
                  </a:lnTo>
                  <a:lnTo>
                    <a:pt x="0" y="131559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660" y="899159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232740" y="0"/>
                  </a:moveTo>
                  <a:lnTo>
                    <a:pt x="0" y="131483"/>
                  </a:lnTo>
                  <a:lnTo>
                    <a:pt x="1189545" y="822413"/>
                  </a:lnTo>
                  <a:lnTo>
                    <a:pt x="1422298" y="690930"/>
                  </a:lnTo>
                  <a:lnTo>
                    <a:pt x="232740" y="0"/>
                  </a:lnTo>
                  <a:close/>
                </a:path>
              </a:pathLst>
            </a:custGeom>
            <a:solidFill>
              <a:srgbClr val="97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935" y="900432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1189545" y="822413"/>
                  </a:moveTo>
                  <a:lnTo>
                    <a:pt x="1422285" y="690930"/>
                  </a:lnTo>
                  <a:lnTo>
                    <a:pt x="232740" y="0"/>
                  </a:lnTo>
                  <a:lnTo>
                    <a:pt x="0" y="131483"/>
                  </a:lnTo>
                  <a:lnTo>
                    <a:pt x="1189545" y="822413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201" y="1031239"/>
              <a:ext cx="1188720" cy="1986280"/>
            </a:xfrm>
            <a:custGeom>
              <a:avLst/>
              <a:gdLst/>
              <a:ahLst/>
              <a:cxnLst/>
              <a:rect l="l" t="t" r="r" b="b"/>
              <a:pathLst>
                <a:path w="1188720" h="1986280">
                  <a:moveTo>
                    <a:pt x="2997" y="0"/>
                  </a:moveTo>
                  <a:lnTo>
                    <a:pt x="0" y="1299705"/>
                  </a:lnTo>
                  <a:lnTo>
                    <a:pt x="1188466" y="1985721"/>
                  </a:lnTo>
                  <a:lnTo>
                    <a:pt x="1188466" y="691578"/>
                  </a:lnTo>
                  <a:lnTo>
                    <a:pt x="299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4471" y="1032509"/>
              <a:ext cx="1188720" cy="1986280"/>
            </a:xfrm>
            <a:custGeom>
              <a:avLst/>
              <a:gdLst/>
              <a:ahLst/>
              <a:cxnLst/>
              <a:rect l="l" t="t" r="r" b="b"/>
              <a:pathLst>
                <a:path w="1188720" h="1986280">
                  <a:moveTo>
                    <a:pt x="2997" y="0"/>
                  </a:moveTo>
                  <a:lnTo>
                    <a:pt x="1188466" y="691578"/>
                  </a:lnTo>
                  <a:lnTo>
                    <a:pt x="1188466" y="1985721"/>
                  </a:lnTo>
                  <a:lnTo>
                    <a:pt x="0" y="1299705"/>
                  </a:lnTo>
                  <a:lnTo>
                    <a:pt x="2997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5201" y="1280159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0" y="0"/>
                  </a:moveTo>
                  <a:lnTo>
                    <a:pt x="0" y="1861019"/>
                  </a:lnTo>
                  <a:lnTo>
                    <a:pt x="231444" y="1993645"/>
                  </a:lnTo>
                  <a:lnTo>
                    <a:pt x="1183347" y="144170"/>
                  </a:lnTo>
                  <a:lnTo>
                    <a:pt x="937780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471" y="1281429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0" y="0"/>
                  </a:moveTo>
                  <a:lnTo>
                    <a:pt x="1183347" y="144170"/>
                  </a:lnTo>
                  <a:lnTo>
                    <a:pt x="231444" y="1993645"/>
                  </a:lnTo>
                  <a:lnTo>
                    <a:pt x="0" y="1861019"/>
                  </a:lnTo>
                  <a:lnTo>
                    <a:pt x="937780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6340" y="1430019"/>
              <a:ext cx="955040" cy="1846580"/>
            </a:xfrm>
            <a:custGeom>
              <a:avLst/>
              <a:gdLst/>
              <a:ahLst/>
              <a:cxnLst/>
              <a:rect l="l" t="t" r="r" b="b"/>
              <a:pathLst>
                <a:path w="955039" h="1846579">
                  <a:moveTo>
                    <a:pt x="954659" y="0"/>
                  </a:moveTo>
                  <a:lnTo>
                    <a:pt x="0" y="1846033"/>
                  </a:lnTo>
                  <a:lnTo>
                    <a:pt x="954659" y="1293761"/>
                  </a:lnTo>
                  <a:lnTo>
                    <a:pt x="954659" y="0"/>
                  </a:lnTo>
                  <a:close/>
                </a:path>
              </a:pathLst>
            </a:custGeom>
            <a:solidFill>
              <a:srgbClr val="AE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610" y="1431289"/>
              <a:ext cx="955040" cy="1846580"/>
            </a:xfrm>
            <a:custGeom>
              <a:avLst/>
              <a:gdLst/>
              <a:ahLst/>
              <a:cxnLst/>
              <a:rect l="l" t="t" r="r" b="b"/>
              <a:pathLst>
                <a:path w="955039" h="1846579">
                  <a:moveTo>
                    <a:pt x="954659" y="0"/>
                  </a:moveTo>
                  <a:lnTo>
                    <a:pt x="954659" y="1293761"/>
                  </a:lnTo>
                  <a:lnTo>
                    <a:pt x="0" y="1846033"/>
                  </a:lnTo>
                  <a:lnTo>
                    <a:pt x="954659" y="0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39899" y="2245359"/>
              <a:ext cx="325119" cy="353047"/>
            </a:xfrm>
            <a:prstGeom prst="rect">
              <a:avLst/>
            </a:prstGeom>
          </p:spPr>
        </p:pic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1176" y="2246629"/>
              <a:ext cx="327660" cy="353060"/>
            </a:xfrm>
            <a:custGeom>
              <a:avLst/>
              <a:gdLst/>
              <a:ahLst/>
              <a:cxnLst/>
              <a:rect l="l" t="t" r="r" b="b"/>
              <a:pathLst>
                <a:path w="327660" h="353060">
                  <a:moveTo>
                    <a:pt x="163512" y="13436"/>
                  </a:moveTo>
                  <a:lnTo>
                    <a:pt x="215201" y="0"/>
                  </a:lnTo>
                  <a:lnTo>
                    <a:pt x="260083" y="4241"/>
                  </a:lnTo>
                  <a:lnTo>
                    <a:pt x="295490" y="24599"/>
                  </a:lnTo>
                  <a:lnTo>
                    <a:pt x="318693" y="59550"/>
                  </a:lnTo>
                  <a:lnTo>
                    <a:pt x="327037" y="107518"/>
                  </a:lnTo>
                  <a:lnTo>
                    <a:pt x="321195" y="153276"/>
                  </a:lnTo>
                  <a:lnTo>
                    <a:pt x="304711" y="199110"/>
                  </a:lnTo>
                  <a:lnTo>
                    <a:pt x="279146" y="242823"/>
                  </a:lnTo>
                  <a:lnTo>
                    <a:pt x="246049" y="282219"/>
                  </a:lnTo>
                  <a:lnTo>
                    <a:pt x="206984" y="315061"/>
                  </a:lnTo>
                  <a:lnTo>
                    <a:pt x="163512" y="339166"/>
                  </a:lnTo>
                  <a:lnTo>
                    <a:pt x="111823" y="352602"/>
                  </a:lnTo>
                  <a:lnTo>
                    <a:pt x="66941" y="348360"/>
                  </a:lnTo>
                  <a:lnTo>
                    <a:pt x="31546" y="328002"/>
                  </a:lnTo>
                  <a:lnTo>
                    <a:pt x="8331" y="293052"/>
                  </a:lnTo>
                  <a:lnTo>
                    <a:pt x="0" y="245084"/>
                  </a:lnTo>
                  <a:lnTo>
                    <a:pt x="5829" y="199326"/>
                  </a:lnTo>
                  <a:lnTo>
                    <a:pt x="22313" y="153492"/>
                  </a:lnTo>
                  <a:lnTo>
                    <a:pt x="47891" y="109778"/>
                  </a:lnTo>
                  <a:lnTo>
                    <a:pt x="80987" y="70383"/>
                  </a:lnTo>
                  <a:lnTo>
                    <a:pt x="120040" y="37541"/>
                  </a:lnTo>
                  <a:lnTo>
                    <a:pt x="163512" y="13436"/>
                  </a:lnTo>
                  <a:close/>
                </a:path>
              </a:pathLst>
            </a:custGeom>
            <a:ln w="720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37360" y="2245359"/>
              <a:ext cx="203199" cy="248907"/>
            </a:xfrm>
            <a:prstGeom prst="rect">
              <a:avLst/>
            </a:prstGeom>
          </p:spPr>
        </p:pic>
        <p:pic>
          <p:nvPicPr>
            <p:cNvPr id="133" name="object 1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98039" y="2661919"/>
              <a:ext cx="558787" cy="388619"/>
            </a:xfrm>
            <a:prstGeom prst="rect">
              <a:avLst/>
            </a:prstGeom>
          </p:spPr>
        </p:pic>
        <p:pic>
          <p:nvPicPr>
            <p:cNvPr id="134" name="object 1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573020" y="2811779"/>
              <a:ext cx="317499" cy="287019"/>
            </a:xfrm>
            <a:prstGeom prst="rect">
              <a:avLst/>
            </a:prstGeom>
          </p:spPr>
        </p:pic>
        <p:pic>
          <p:nvPicPr>
            <p:cNvPr id="135" name="object 1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62099" y="1242059"/>
              <a:ext cx="137159" cy="177787"/>
            </a:xfrm>
            <a:prstGeom prst="rect">
              <a:avLst/>
            </a:prstGeom>
          </p:spPr>
        </p:pic>
        <p:pic>
          <p:nvPicPr>
            <p:cNvPr id="136" name="object 1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438399" y="1765299"/>
              <a:ext cx="129540" cy="172720"/>
            </a:xfrm>
            <a:prstGeom prst="rect">
              <a:avLst/>
            </a:prstGeom>
          </p:spPr>
        </p:pic>
        <p:pic>
          <p:nvPicPr>
            <p:cNvPr id="137" name="object 1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71320" y="3322319"/>
              <a:ext cx="335279" cy="170179"/>
            </a:xfrm>
            <a:prstGeom prst="rect">
              <a:avLst/>
            </a:prstGeom>
          </p:spPr>
        </p:pic>
        <p:pic>
          <p:nvPicPr>
            <p:cNvPr id="138" name="object 1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6060" y="322579"/>
              <a:ext cx="3368027" cy="3815079"/>
            </a:xfrm>
            <a:prstGeom prst="rect">
              <a:avLst/>
            </a:prstGeom>
          </p:spPr>
        </p:pic>
      </p:grpSp>
      <p:sp>
        <p:nvSpPr>
          <p:cNvPr id="139" name="object 1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5578" y="2068863"/>
            <a:ext cx="190500" cy="4279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-20" dirty="0">
                <a:solidFill>
                  <a:srgbClr val="141515"/>
                </a:solidFill>
                <a:latin typeface="Arial"/>
                <a:cs typeface="Arial"/>
              </a:rPr>
              <a:t>73mm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0" name="object 1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038" y="1675190"/>
            <a:ext cx="704850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10" dirty="0">
                <a:solidFill>
                  <a:srgbClr val="141515"/>
                </a:solidFill>
                <a:latin typeface="Arial"/>
                <a:cs typeface="Arial"/>
              </a:rPr>
              <a:t>DIA</a:t>
            </a:r>
            <a:r>
              <a:rPr sz="1150" spc="-6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41515"/>
                </a:solidFill>
                <a:latin typeface="Arial"/>
                <a:cs typeface="Arial"/>
              </a:rPr>
              <a:t>12mm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1" name="object 1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6872" y="1012250"/>
            <a:ext cx="527050" cy="414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5725">
              <a:lnSpc>
                <a:spcPts val="1375"/>
              </a:lnSpc>
              <a:spcBef>
                <a:spcPts val="110"/>
              </a:spcBef>
            </a:pPr>
            <a:r>
              <a:rPr sz="1150" spc="-20" dirty="0">
                <a:solidFill>
                  <a:srgbClr val="141515"/>
                </a:solidFill>
                <a:latin typeface="Arial"/>
                <a:cs typeface="Arial"/>
              </a:rPr>
              <a:t>R6mm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sz="1400" dirty="0">
                <a:solidFill>
                  <a:srgbClr val="141515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2" name="object 1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765" y="2092905"/>
            <a:ext cx="374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141515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3" name="object 1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74840" y="715971"/>
            <a:ext cx="5354320" cy="7035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260"/>
              </a:spcBef>
            </a:pP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DRAW</a:t>
            </a:r>
            <a:r>
              <a:rPr sz="1200" b="1" spc="3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THE</a:t>
            </a:r>
            <a:r>
              <a:rPr sz="1200" b="1" spc="-4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SECTIONAL</a:t>
            </a:r>
            <a:r>
              <a:rPr sz="1200" b="1" spc="-2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SIDE</a:t>
            </a:r>
            <a:r>
              <a:rPr sz="1200" b="1" spc="-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VIEW</a:t>
            </a:r>
            <a:r>
              <a:rPr sz="1200" b="1" spc="-7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AND</a:t>
            </a:r>
            <a:r>
              <a:rPr sz="1200" b="1" spc="-4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ALSO</a:t>
            </a:r>
            <a:r>
              <a:rPr sz="1200" b="1" spc="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THE</a:t>
            </a:r>
            <a:r>
              <a:rPr sz="1200" b="1" spc="-4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FRONT</a:t>
            </a:r>
            <a:r>
              <a:rPr sz="1200" b="1" spc="-4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VIEW</a:t>
            </a:r>
            <a:r>
              <a:rPr sz="1200" b="1" spc="-2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OF</a:t>
            </a:r>
            <a:r>
              <a:rPr sz="1200" b="1" spc="-3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41515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CAST</a:t>
            </a:r>
            <a:r>
              <a:rPr sz="1200" b="1" spc="-6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ALUMINIUM</a:t>
            </a:r>
            <a:r>
              <a:rPr sz="1200" b="1" spc="-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41515"/>
                </a:solidFill>
                <a:latin typeface="Arial"/>
                <a:cs typeface="Arial"/>
              </a:rPr>
              <a:t>BRACKET.</a:t>
            </a:r>
            <a:endParaRPr sz="1200">
              <a:latin typeface="Arial"/>
              <a:cs typeface="Arial"/>
            </a:endParaRPr>
          </a:p>
          <a:p>
            <a:pPr marL="116839" marR="127635" algn="ctr">
              <a:lnSpc>
                <a:spcPts val="1300"/>
              </a:lnSpc>
            </a:pP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FOLLOW</a:t>
            </a:r>
            <a:r>
              <a:rPr sz="1200" b="1" spc="-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THE</a:t>
            </a:r>
            <a:r>
              <a:rPr sz="1200" b="1" spc="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DIMENSIONS</a:t>
            </a:r>
            <a:r>
              <a:rPr sz="1200" b="1" spc="-3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SHOWN</a:t>
            </a:r>
            <a:r>
              <a:rPr sz="1200" b="1" spc="-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OPPOSITE.</a:t>
            </a:r>
            <a:r>
              <a:rPr sz="1200" b="1" spc="1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WHERE</a:t>
            </a:r>
            <a:r>
              <a:rPr sz="1200" b="1" spc="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141515"/>
                </a:solidFill>
                <a:latin typeface="Arial"/>
                <a:cs typeface="Arial"/>
              </a:rPr>
              <a:t>NECESSARY, </a:t>
            </a:r>
            <a:r>
              <a:rPr sz="1200" b="1" spc="-10" dirty="0">
                <a:solidFill>
                  <a:srgbClr val="141515"/>
                </a:solidFill>
                <a:latin typeface="Arial"/>
                <a:cs typeface="Arial"/>
              </a:rPr>
              <a:t>ESTIMATE</a:t>
            </a:r>
            <a:r>
              <a:rPr sz="1200" b="1" spc="-2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41515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2722" y="1576726"/>
            <a:ext cx="3361690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675640" marR="5080" indent="-663575">
              <a:lnSpc>
                <a:spcPts val="1300"/>
              </a:lnSpc>
              <a:spcBef>
                <a:spcPts val="260"/>
              </a:spcBef>
            </a:pP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ADD</a:t>
            </a:r>
            <a:r>
              <a:rPr sz="1200" b="1" spc="2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SIX</a:t>
            </a:r>
            <a:r>
              <a:rPr sz="1200" b="1" spc="-3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DIMENSIONS</a:t>
            </a:r>
            <a:r>
              <a:rPr sz="1200" b="1" spc="-5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TO</a:t>
            </a:r>
            <a:r>
              <a:rPr sz="1200" b="1" spc="-4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YOUR</a:t>
            </a:r>
            <a:r>
              <a:rPr sz="1200" b="1" spc="-1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41515"/>
                </a:solidFill>
                <a:latin typeface="Arial"/>
                <a:cs typeface="Arial"/>
              </a:rPr>
              <a:t>COMPLETED </a:t>
            </a:r>
            <a:r>
              <a:rPr sz="1200" b="1" dirty="0">
                <a:solidFill>
                  <a:srgbClr val="141515"/>
                </a:solidFill>
                <a:latin typeface="Arial"/>
                <a:cs typeface="Arial"/>
              </a:rPr>
              <a:t>ORTHOGRAPHIC</a:t>
            </a:r>
            <a:r>
              <a:rPr sz="1200" b="1" spc="-3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41515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5" name="object 1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81937" y="193598"/>
            <a:ext cx="6221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SECTIONAL</a:t>
            </a:r>
            <a:r>
              <a:rPr sz="1600" b="1" spc="-4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VIEWS</a:t>
            </a:r>
            <a:r>
              <a:rPr sz="1600" b="1" spc="-2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-</a:t>
            </a:r>
            <a:r>
              <a:rPr sz="1600" b="1" spc="-2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THIRD</a:t>
            </a:r>
            <a:r>
              <a:rPr sz="1600" b="1" spc="-114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41515"/>
                </a:solidFill>
                <a:latin typeface="Arial"/>
                <a:cs typeface="Arial"/>
              </a:rPr>
              <a:t>ANGLE ORTHOGRAPHIC</a:t>
            </a:r>
            <a:r>
              <a:rPr sz="1600" b="1" spc="-10" dirty="0">
                <a:solidFill>
                  <a:srgbClr val="141515"/>
                </a:solidFill>
                <a:latin typeface="Arial"/>
                <a:cs typeface="Arial"/>
              </a:rPr>
              <a:t> DRAWING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6" name="object 146"/>
          <p:cNvGrpSpPr>
            <a:grpSpLocks noGrp="1" noUngrp="1" noRot="1" noMove="1" noResize="1"/>
          </p:cNvGrpSpPr>
          <p:nvPr/>
        </p:nvGrpSpPr>
        <p:grpSpPr>
          <a:xfrm>
            <a:off x="9400852" y="1735137"/>
            <a:ext cx="974725" cy="385445"/>
            <a:chOff x="9400852" y="1735137"/>
            <a:chExt cx="974725" cy="385445"/>
          </a:xfrm>
        </p:grpSpPr>
        <p:sp>
          <p:nvSpPr>
            <p:cNvPr id="147" name="object 1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5615" y="1739899"/>
              <a:ext cx="377825" cy="375920"/>
            </a:xfrm>
            <a:custGeom>
              <a:avLst/>
              <a:gdLst/>
              <a:ahLst/>
              <a:cxnLst/>
              <a:rect l="l" t="t" r="r" b="b"/>
              <a:pathLst>
                <a:path w="377825" h="375919">
                  <a:moveTo>
                    <a:pt x="188671" y="0"/>
                  </a:moveTo>
                  <a:lnTo>
                    <a:pt x="238823" y="6705"/>
                  </a:lnTo>
                  <a:lnTo>
                    <a:pt x="283895" y="25641"/>
                  </a:lnTo>
                  <a:lnTo>
                    <a:pt x="322071" y="55016"/>
                  </a:lnTo>
                  <a:lnTo>
                    <a:pt x="351574" y="93027"/>
                  </a:lnTo>
                  <a:lnTo>
                    <a:pt x="370598" y="137909"/>
                  </a:lnTo>
                  <a:lnTo>
                    <a:pt x="377329" y="187833"/>
                  </a:lnTo>
                  <a:lnTo>
                    <a:pt x="370598" y="237769"/>
                  </a:lnTo>
                  <a:lnTo>
                    <a:pt x="351574" y="282638"/>
                  </a:lnTo>
                  <a:lnTo>
                    <a:pt x="322071" y="320662"/>
                  </a:lnTo>
                  <a:lnTo>
                    <a:pt x="283895" y="350024"/>
                  </a:lnTo>
                  <a:lnTo>
                    <a:pt x="238823" y="368960"/>
                  </a:lnTo>
                  <a:lnTo>
                    <a:pt x="188671" y="375678"/>
                  </a:lnTo>
                  <a:lnTo>
                    <a:pt x="138518" y="368960"/>
                  </a:lnTo>
                  <a:lnTo>
                    <a:pt x="93446" y="350024"/>
                  </a:lnTo>
                  <a:lnTo>
                    <a:pt x="55257" y="320662"/>
                  </a:lnTo>
                  <a:lnTo>
                    <a:pt x="25768" y="282638"/>
                  </a:lnTo>
                  <a:lnTo>
                    <a:pt x="6743" y="237769"/>
                  </a:lnTo>
                  <a:lnTo>
                    <a:pt x="0" y="187833"/>
                  </a:lnTo>
                  <a:lnTo>
                    <a:pt x="6743" y="137909"/>
                  </a:lnTo>
                  <a:lnTo>
                    <a:pt x="25768" y="93027"/>
                  </a:lnTo>
                  <a:lnTo>
                    <a:pt x="55257" y="55016"/>
                  </a:lnTo>
                  <a:lnTo>
                    <a:pt x="93446" y="25641"/>
                  </a:lnTo>
                  <a:lnTo>
                    <a:pt x="138518" y="6705"/>
                  </a:lnTo>
                  <a:lnTo>
                    <a:pt x="188671" y="0"/>
                  </a:lnTo>
                  <a:close/>
                </a:path>
              </a:pathLst>
            </a:custGeom>
            <a:ln w="9004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59526" y="1793572"/>
              <a:ext cx="269875" cy="268605"/>
            </a:xfrm>
            <a:custGeom>
              <a:avLst/>
              <a:gdLst/>
              <a:ahLst/>
              <a:cxnLst/>
              <a:rect l="l" t="t" r="r" b="b"/>
              <a:pathLst>
                <a:path w="269875" h="268605">
                  <a:moveTo>
                    <a:pt x="134759" y="0"/>
                  </a:moveTo>
                  <a:lnTo>
                    <a:pt x="177355" y="6845"/>
                  </a:lnTo>
                  <a:lnTo>
                    <a:pt x="214350" y="25882"/>
                  </a:lnTo>
                  <a:lnTo>
                    <a:pt x="243522" y="54927"/>
                  </a:lnTo>
                  <a:lnTo>
                    <a:pt x="262648" y="91757"/>
                  </a:lnTo>
                  <a:lnTo>
                    <a:pt x="269519" y="134162"/>
                  </a:lnTo>
                  <a:lnTo>
                    <a:pt x="262648" y="176568"/>
                  </a:lnTo>
                  <a:lnTo>
                    <a:pt x="243522" y="213398"/>
                  </a:lnTo>
                  <a:lnTo>
                    <a:pt x="214350" y="242443"/>
                  </a:lnTo>
                  <a:lnTo>
                    <a:pt x="177355" y="261493"/>
                  </a:lnTo>
                  <a:lnTo>
                    <a:pt x="134759" y="268325"/>
                  </a:lnTo>
                  <a:lnTo>
                    <a:pt x="92163" y="261493"/>
                  </a:lnTo>
                  <a:lnTo>
                    <a:pt x="55168" y="242443"/>
                  </a:lnTo>
                  <a:lnTo>
                    <a:pt x="25996" y="213398"/>
                  </a:lnTo>
                  <a:lnTo>
                    <a:pt x="6870" y="176568"/>
                  </a:lnTo>
                  <a:lnTo>
                    <a:pt x="0" y="134162"/>
                  </a:lnTo>
                  <a:lnTo>
                    <a:pt x="6870" y="91757"/>
                  </a:lnTo>
                  <a:lnTo>
                    <a:pt x="25996" y="54927"/>
                  </a:lnTo>
                  <a:lnTo>
                    <a:pt x="55168" y="25882"/>
                  </a:lnTo>
                  <a:lnTo>
                    <a:pt x="92163" y="6845"/>
                  </a:lnTo>
                  <a:lnTo>
                    <a:pt x="134759" y="0"/>
                  </a:lnTo>
                  <a:close/>
                </a:path>
              </a:pathLst>
            </a:custGeom>
            <a:ln w="9004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44664" y="1750633"/>
              <a:ext cx="426084" cy="360045"/>
            </a:xfrm>
            <a:custGeom>
              <a:avLst/>
              <a:gdLst/>
              <a:ahLst/>
              <a:cxnLst/>
              <a:rect l="l" t="t" r="r" b="b"/>
              <a:pathLst>
                <a:path w="426084" h="360044">
                  <a:moveTo>
                    <a:pt x="0" y="56349"/>
                  </a:moveTo>
                  <a:lnTo>
                    <a:pt x="425856" y="0"/>
                  </a:lnTo>
                  <a:lnTo>
                    <a:pt x="425856" y="359575"/>
                  </a:lnTo>
                  <a:lnTo>
                    <a:pt x="0" y="300532"/>
                  </a:lnTo>
                  <a:lnTo>
                    <a:pt x="0" y="56349"/>
                  </a:lnTo>
                  <a:close/>
                </a:path>
              </a:pathLst>
            </a:custGeom>
            <a:ln w="9004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0" name="object 1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29339" y="2246914"/>
            <a:ext cx="10433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THIRD</a:t>
            </a:r>
            <a:r>
              <a:rPr sz="600" spc="1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41515"/>
                </a:solidFill>
                <a:latin typeface="Arial"/>
                <a:cs typeface="Arial"/>
              </a:rPr>
              <a:t>ANGLE</a:t>
            </a:r>
            <a:r>
              <a:rPr sz="600" spc="9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41515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51" name="object 151"/>
          <p:cNvGrpSpPr>
            <a:grpSpLocks noGrp="1" noUngrp="1" noRot="1" noMove="1" noResize="1"/>
          </p:cNvGrpSpPr>
          <p:nvPr/>
        </p:nvGrpSpPr>
        <p:grpSpPr>
          <a:xfrm>
            <a:off x="9281155" y="1617979"/>
            <a:ext cx="1125220" cy="635000"/>
            <a:chOff x="9281155" y="1617979"/>
            <a:chExt cx="1125220" cy="635000"/>
          </a:xfrm>
        </p:grpSpPr>
        <p:sp>
          <p:nvSpPr>
            <p:cNvPr id="152" name="object 1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81155" y="1928668"/>
              <a:ext cx="145415" cy="0"/>
            </a:xfrm>
            <a:custGeom>
              <a:avLst/>
              <a:gdLst/>
              <a:ahLst/>
              <a:cxnLst/>
              <a:rect l="l" t="t" r="r" b="b"/>
              <a:pathLst>
                <a:path w="145415">
                  <a:moveTo>
                    <a:pt x="14497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39578" y="1928668"/>
              <a:ext cx="56515" cy="0"/>
            </a:xfrm>
            <a:custGeom>
              <a:avLst/>
              <a:gdLst/>
              <a:ahLst/>
              <a:cxnLst/>
              <a:rect l="l" t="t" r="r" b="b"/>
              <a:pathLst>
                <a:path w="56515">
                  <a:moveTo>
                    <a:pt x="55994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7194" y="1928668"/>
              <a:ext cx="145415" cy="0"/>
            </a:xfrm>
            <a:custGeom>
              <a:avLst/>
              <a:gdLst/>
              <a:ahLst/>
              <a:cxnLst/>
              <a:rect l="l" t="t" r="r" b="b"/>
              <a:pathLst>
                <a:path w="145415">
                  <a:moveTo>
                    <a:pt x="144957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93147" y="1928668"/>
              <a:ext cx="56515" cy="0"/>
            </a:xfrm>
            <a:custGeom>
              <a:avLst/>
              <a:gdLst/>
              <a:ahLst/>
              <a:cxnLst/>
              <a:rect l="l" t="t" r="r" b="b"/>
              <a:pathLst>
                <a:path w="56515">
                  <a:moveTo>
                    <a:pt x="55994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0749" y="1928668"/>
              <a:ext cx="145415" cy="0"/>
            </a:xfrm>
            <a:custGeom>
              <a:avLst/>
              <a:gdLst/>
              <a:ahLst/>
              <a:cxnLst/>
              <a:rect l="l" t="t" r="r" b="b"/>
              <a:pathLst>
                <a:path w="145415">
                  <a:moveTo>
                    <a:pt x="14497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29177" y="1928668"/>
              <a:ext cx="56515" cy="0"/>
            </a:xfrm>
            <a:custGeom>
              <a:avLst/>
              <a:gdLst/>
              <a:ahLst/>
              <a:cxnLst/>
              <a:rect l="l" t="t" r="r" b="b"/>
              <a:pathLst>
                <a:path w="56515">
                  <a:moveTo>
                    <a:pt x="55994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12009" y="1928668"/>
              <a:ext cx="145415" cy="0"/>
            </a:xfrm>
            <a:custGeom>
              <a:avLst/>
              <a:gdLst/>
              <a:ahLst/>
              <a:cxnLst/>
              <a:rect l="l" t="t" r="r" b="b"/>
              <a:pathLst>
                <a:path w="145415">
                  <a:moveTo>
                    <a:pt x="144957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79066" y="1928668"/>
              <a:ext cx="56515" cy="0"/>
            </a:xfrm>
            <a:custGeom>
              <a:avLst/>
              <a:gdLst/>
              <a:ahLst/>
              <a:cxnLst/>
              <a:rect l="l" t="t" r="r" b="b"/>
              <a:pathLst>
                <a:path w="56515">
                  <a:moveTo>
                    <a:pt x="55994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61107" y="1928668"/>
              <a:ext cx="145415" cy="0"/>
            </a:xfrm>
            <a:custGeom>
              <a:avLst/>
              <a:gdLst/>
              <a:ahLst/>
              <a:cxnLst/>
              <a:rect l="l" t="t" r="r" b="b"/>
              <a:pathLst>
                <a:path w="145415">
                  <a:moveTo>
                    <a:pt x="144957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92715" y="2107623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h="144780">
                  <a:moveTo>
                    <a:pt x="0" y="0"/>
                  </a:moveTo>
                  <a:lnTo>
                    <a:pt x="0" y="144754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92715" y="2038270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4">
                  <a:moveTo>
                    <a:pt x="0" y="0"/>
                  </a:moveTo>
                  <a:lnTo>
                    <a:pt x="0" y="55918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92715" y="1866720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h="144780">
                  <a:moveTo>
                    <a:pt x="0" y="0"/>
                  </a:moveTo>
                  <a:lnTo>
                    <a:pt x="0" y="144754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92715" y="1788737"/>
              <a:ext cx="0" cy="56515"/>
            </a:xfrm>
            <a:custGeom>
              <a:avLst/>
              <a:gdLst/>
              <a:ahLst/>
              <a:cxnLst/>
              <a:rect l="l" t="t" r="r" b="b"/>
              <a:pathLst>
                <a:path h="56514">
                  <a:moveTo>
                    <a:pt x="0" y="0"/>
                  </a:moveTo>
                  <a:lnTo>
                    <a:pt x="0" y="55918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92715" y="1617979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h="144780">
                  <a:moveTo>
                    <a:pt x="0" y="0"/>
                  </a:moveTo>
                  <a:lnTo>
                    <a:pt x="0" y="144754"/>
                  </a:lnTo>
                </a:path>
              </a:pathLst>
            </a:custGeom>
            <a:ln w="6350">
              <a:solidFill>
                <a:srgbClr val="1415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6" name="object 1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006" y="3907246"/>
            <a:ext cx="1492250" cy="129159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876300">
              <a:lnSpc>
                <a:spcPct val="100000"/>
              </a:lnSpc>
              <a:spcBef>
                <a:spcPts val="985"/>
              </a:spcBef>
            </a:pPr>
            <a:r>
              <a:rPr sz="1400" dirty="0">
                <a:solidFill>
                  <a:srgbClr val="141515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53340" marR="44450" indent="4445" algn="ctr">
              <a:lnSpc>
                <a:spcPts val="1300"/>
              </a:lnSpc>
              <a:spcBef>
                <a:spcPts val="919"/>
              </a:spcBef>
            </a:pP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HATCHING</a:t>
            </a:r>
            <a:r>
              <a:rPr sz="1200" spc="-4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u="sng" spc="-25" dirty="0">
                <a:solidFill>
                  <a:srgbClr val="141515"/>
                </a:solidFill>
                <a:uFill>
                  <a:solidFill>
                    <a:srgbClr val="141515"/>
                  </a:solidFill>
                </a:uFill>
                <a:latin typeface="Arial"/>
                <a:cs typeface="Arial"/>
              </a:rPr>
              <a:t>NOT</a:t>
            </a:r>
            <a:r>
              <a:rPr sz="1200" spc="-2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DRAWN</a:t>
            </a:r>
            <a:r>
              <a:rPr sz="1200" spc="-6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ON</a:t>
            </a:r>
            <a:r>
              <a:rPr sz="1200" spc="-7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41515"/>
                </a:solidFill>
                <a:latin typeface="Arial"/>
                <a:cs typeface="Arial"/>
              </a:rPr>
              <a:t>A</a:t>
            </a:r>
            <a:r>
              <a:rPr sz="1200" spc="-9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41515"/>
                </a:solidFill>
                <a:latin typeface="Arial"/>
                <a:cs typeface="Arial"/>
              </a:rPr>
              <a:t>WEB, </a:t>
            </a:r>
            <a:r>
              <a:rPr sz="1200" dirty="0">
                <a:solidFill>
                  <a:srgbClr val="141515"/>
                </a:solidFill>
                <a:latin typeface="Arial"/>
                <a:cs typeface="Arial"/>
              </a:rPr>
              <a:t>WHEN</a:t>
            </a:r>
            <a:r>
              <a:rPr sz="1200" spc="-7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41515"/>
                </a:solidFill>
                <a:latin typeface="Arial"/>
                <a:cs typeface="Arial"/>
              </a:rPr>
              <a:t>IT</a:t>
            </a: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41515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SECTIONED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280"/>
              </a:lnSpc>
            </a:pPr>
            <a:r>
              <a:rPr sz="1200" dirty="0">
                <a:solidFill>
                  <a:srgbClr val="141515"/>
                </a:solidFill>
                <a:latin typeface="Arial"/>
                <a:cs typeface="Arial"/>
              </a:rPr>
              <a:t>ALONG</a:t>
            </a:r>
            <a:r>
              <a:rPr sz="1200" spc="5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41515"/>
                </a:solidFill>
                <a:latin typeface="Arial"/>
                <a:cs typeface="Arial"/>
              </a:rPr>
              <a:t>ITS </a:t>
            </a: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LENGTH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7" name="object 1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83809" y="6973569"/>
            <a:ext cx="5311140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52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u="sng" spc="-10" dirty="0">
                <a:solidFill>
                  <a:srgbClr val="141515"/>
                </a:solidFill>
                <a:uFill>
                  <a:solidFill>
                    <a:srgbClr val="141515"/>
                  </a:solidFill>
                </a:uFill>
                <a:latin typeface="Arial"/>
                <a:cs typeface="Arial"/>
                <a:hlinkClick r:id="rId17"/>
              </a:rPr>
              <a:t>https://technologystudent.com/despro_3/sectional6.html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8" name="object 1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43375" y="6119483"/>
            <a:ext cx="1067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41515"/>
                </a:solidFill>
                <a:latin typeface="Arial"/>
                <a:cs typeface="Arial"/>
              </a:rPr>
              <a:t>HELPFUL</a:t>
            </a:r>
            <a:r>
              <a:rPr sz="1200" spc="-70" dirty="0">
                <a:solidFill>
                  <a:srgbClr val="141515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41515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9" name="object 169"/>
          <p:cNvGrpSpPr>
            <a:grpSpLocks noGrp="1" noUngrp="1" noRot="1" noMove="1" noResize="1"/>
          </p:cNvGrpSpPr>
          <p:nvPr/>
        </p:nvGrpSpPr>
        <p:grpSpPr>
          <a:xfrm>
            <a:off x="3970020" y="6342379"/>
            <a:ext cx="1023619" cy="1023619"/>
            <a:chOff x="3970020" y="6342379"/>
            <a:chExt cx="1023619" cy="1023619"/>
          </a:xfrm>
        </p:grpSpPr>
        <p:sp>
          <p:nvSpPr>
            <p:cNvPr id="170" name="object 1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70020" y="6342379"/>
              <a:ext cx="1023619" cy="1023619"/>
            </a:xfrm>
            <a:custGeom>
              <a:avLst/>
              <a:gdLst/>
              <a:ahLst/>
              <a:cxnLst/>
              <a:rect l="l" t="t" r="r" b="b"/>
              <a:pathLst>
                <a:path w="1023620" h="1023620">
                  <a:moveTo>
                    <a:pt x="1023619" y="0"/>
                  </a:moveTo>
                  <a:lnTo>
                    <a:pt x="0" y="0"/>
                  </a:lnTo>
                  <a:lnTo>
                    <a:pt x="0" y="1023619"/>
                  </a:lnTo>
                  <a:lnTo>
                    <a:pt x="1023619" y="1023619"/>
                  </a:lnTo>
                  <a:lnTo>
                    <a:pt x="1023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1" name="object 17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25900" y="6576618"/>
              <a:ext cx="244645" cy="222965"/>
            </a:xfrm>
            <a:prstGeom prst="rect">
              <a:avLst/>
            </a:prstGeom>
          </p:spPr>
        </p:pic>
        <p:sp>
          <p:nvSpPr>
            <p:cNvPr id="172" name="object 1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03814" y="6398259"/>
              <a:ext cx="222885" cy="312420"/>
            </a:xfrm>
            <a:custGeom>
              <a:avLst/>
              <a:gdLst/>
              <a:ahLst/>
              <a:cxnLst/>
              <a:rect l="l" t="t" r="r" b="b"/>
              <a:pathLst>
                <a:path w="222885" h="312420">
                  <a:moveTo>
                    <a:pt x="111213" y="0"/>
                  </a:moveTo>
                  <a:lnTo>
                    <a:pt x="88976" y="0"/>
                  </a:lnTo>
                  <a:lnTo>
                    <a:pt x="88976" y="44589"/>
                  </a:lnTo>
                  <a:lnTo>
                    <a:pt x="111213" y="44589"/>
                  </a:lnTo>
                  <a:lnTo>
                    <a:pt x="111213" y="0"/>
                  </a:lnTo>
                  <a:close/>
                </a:path>
                <a:path w="222885" h="312420">
                  <a:moveTo>
                    <a:pt x="133451" y="178358"/>
                  </a:moveTo>
                  <a:lnTo>
                    <a:pt x="111213" y="178358"/>
                  </a:lnTo>
                  <a:lnTo>
                    <a:pt x="111213" y="200660"/>
                  </a:lnTo>
                  <a:lnTo>
                    <a:pt x="133451" y="200660"/>
                  </a:lnTo>
                  <a:lnTo>
                    <a:pt x="133451" y="178358"/>
                  </a:lnTo>
                  <a:close/>
                </a:path>
                <a:path w="222885" h="312420">
                  <a:moveTo>
                    <a:pt x="177927" y="44602"/>
                  </a:moveTo>
                  <a:lnTo>
                    <a:pt x="155689" y="44602"/>
                  </a:lnTo>
                  <a:lnTo>
                    <a:pt x="155689" y="12"/>
                  </a:lnTo>
                  <a:lnTo>
                    <a:pt x="133451" y="12"/>
                  </a:lnTo>
                  <a:lnTo>
                    <a:pt x="133451" y="66890"/>
                  </a:lnTo>
                  <a:lnTo>
                    <a:pt x="111213" y="66890"/>
                  </a:lnTo>
                  <a:lnTo>
                    <a:pt x="111213" y="89192"/>
                  </a:lnTo>
                  <a:lnTo>
                    <a:pt x="133451" y="89192"/>
                  </a:lnTo>
                  <a:lnTo>
                    <a:pt x="133451" y="66903"/>
                  </a:lnTo>
                  <a:lnTo>
                    <a:pt x="155689" y="66903"/>
                  </a:lnTo>
                  <a:lnTo>
                    <a:pt x="155689" y="89192"/>
                  </a:lnTo>
                  <a:lnTo>
                    <a:pt x="133451" y="89192"/>
                  </a:lnTo>
                  <a:lnTo>
                    <a:pt x="133451" y="111493"/>
                  </a:lnTo>
                  <a:lnTo>
                    <a:pt x="111201" y="111493"/>
                  </a:lnTo>
                  <a:lnTo>
                    <a:pt x="111201" y="89192"/>
                  </a:lnTo>
                  <a:lnTo>
                    <a:pt x="88963" y="89192"/>
                  </a:lnTo>
                  <a:lnTo>
                    <a:pt x="88963" y="111493"/>
                  </a:lnTo>
                  <a:lnTo>
                    <a:pt x="66725" y="111493"/>
                  </a:lnTo>
                  <a:lnTo>
                    <a:pt x="66725" y="44602"/>
                  </a:lnTo>
                  <a:lnTo>
                    <a:pt x="66725" y="12"/>
                  </a:lnTo>
                  <a:lnTo>
                    <a:pt x="44488" y="12"/>
                  </a:lnTo>
                  <a:lnTo>
                    <a:pt x="44488" y="44602"/>
                  </a:lnTo>
                  <a:lnTo>
                    <a:pt x="22237" y="44602"/>
                  </a:lnTo>
                  <a:lnTo>
                    <a:pt x="22237" y="12"/>
                  </a:lnTo>
                  <a:lnTo>
                    <a:pt x="0" y="12"/>
                  </a:lnTo>
                  <a:lnTo>
                    <a:pt x="0" y="66903"/>
                  </a:lnTo>
                  <a:lnTo>
                    <a:pt x="44488" y="66903"/>
                  </a:lnTo>
                  <a:lnTo>
                    <a:pt x="44488" y="89192"/>
                  </a:lnTo>
                  <a:lnTo>
                    <a:pt x="44488" y="133781"/>
                  </a:lnTo>
                  <a:lnTo>
                    <a:pt x="44488" y="156083"/>
                  </a:lnTo>
                  <a:lnTo>
                    <a:pt x="22237" y="156083"/>
                  </a:lnTo>
                  <a:lnTo>
                    <a:pt x="22237" y="133781"/>
                  </a:lnTo>
                  <a:lnTo>
                    <a:pt x="44488" y="133781"/>
                  </a:lnTo>
                  <a:lnTo>
                    <a:pt x="44488" y="89192"/>
                  </a:lnTo>
                  <a:lnTo>
                    <a:pt x="22237" y="89192"/>
                  </a:lnTo>
                  <a:lnTo>
                    <a:pt x="22237" y="111493"/>
                  </a:lnTo>
                  <a:lnTo>
                    <a:pt x="0" y="111493"/>
                  </a:lnTo>
                  <a:lnTo>
                    <a:pt x="0" y="200672"/>
                  </a:lnTo>
                  <a:lnTo>
                    <a:pt x="22237" y="200672"/>
                  </a:lnTo>
                  <a:lnTo>
                    <a:pt x="22237" y="178371"/>
                  </a:lnTo>
                  <a:lnTo>
                    <a:pt x="44488" y="178371"/>
                  </a:lnTo>
                  <a:lnTo>
                    <a:pt x="44488" y="200672"/>
                  </a:lnTo>
                  <a:lnTo>
                    <a:pt x="22237" y="200672"/>
                  </a:lnTo>
                  <a:lnTo>
                    <a:pt x="22237" y="222961"/>
                  </a:lnTo>
                  <a:lnTo>
                    <a:pt x="44488" y="222961"/>
                  </a:lnTo>
                  <a:lnTo>
                    <a:pt x="44488" y="245262"/>
                  </a:lnTo>
                  <a:lnTo>
                    <a:pt x="0" y="245262"/>
                  </a:lnTo>
                  <a:lnTo>
                    <a:pt x="0" y="267563"/>
                  </a:lnTo>
                  <a:lnTo>
                    <a:pt x="44488" y="267563"/>
                  </a:lnTo>
                  <a:lnTo>
                    <a:pt x="44488" y="289852"/>
                  </a:lnTo>
                  <a:lnTo>
                    <a:pt x="22237" y="289852"/>
                  </a:lnTo>
                  <a:lnTo>
                    <a:pt x="22237" y="312153"/>
                  </a:lnTo>
                  <a:lnTo>
                    <a:pt x="66725" y="312153"/>
                  </a:lnTo>
                  <a:lnTo>
                    <a:pt x="66725" y="289852"/>
                  </a:lnTo>
                  <a:lnTo>
                    <a:pt x="111201" y="289852"/>
                  </a:lnTo>
                  <a:lnTo>
                    <a:pt x="111201" y="267563"/>
                  </a:lnTo>
                  <a:lnTo>
                    <a:pt x="133451" y="267563"/>
                  </a:lnTo>
                  <a:lnTo>
                    <a:pt x="133451" y="222961"/>
                  </a:lnTo>
                  <a:lnTo>
                    <a:pt x="111213" y="222961"/>
                  </a:lnTo>
                  <a:lnTo>
                    <a:pt x="111213" y="200660"/>
                  </a:lnTo>
                  <a:lnTo>
                    <a:pt x="88976" y="200660"/>
                  </a:lnTo>
                  <a:lnTo>
                    <a:pt x="88976" y="222961"/>
                  </a:lnTo>
                  <a:lnTo>
                    <a:pt x="111201" y="222961"/>
                  </a:lnTo>
                  <a:lnTo>
                    <a:pt x="111201" y="245262"/>
                  </a:lnTo>
                  <a:lnTo>
                    <a:pt x="66725" y="245262"/>
                  </a:lnTo>
                  <a:lnTo>
                    <a:pt x="66725" y="178371"/>
                  </a:lnTo>
                  <a:lnTo>
                    <a:pt x="88963" y="178371"/>
                  </a:lnTo>
                  <a:lnTo>
                    <a:pt x="88963" y="156083"/>
                  </a:lnTo>
                  <a:lnTo>
                    <a:pt x="66725" y="156083"/>
                  </a:lnTo>
                  <a:lnTo>
                    <a:pt x="66725" y="133781"/>
                  </a:lnTo>
                  <a:lnTo>
                    <a:pt x="88963" y="133781"/>
                  </a:lnTo>
                  <a:lnTo>
                    <a:pt x="88963" y="156083"/>
                  </a:lnTo>
                  <a:lnTo>
                    <a:pt x="111201" y="156083"/>
                  </a:lnTo>
                  <a:lnTo>
                    <a:pt x="111201" y="133781"/>
                  </a:lnTo>
                  <a:lnTo>
                    <a:pt x="133451" y="133781"/>
                  </a:lnTo>
                  <a:lnTo>
                    <a:pt x="133451" y="156083"/>
                  </a:lnTo>
                  <a:lnTo>
                    <a:pt x="155689" y="156083"/>
                  </a:lnTo>
                  <a:lnTo>
                    <a:pt x="155689" y="133781"/>
                  </a:lnTo>
                  <a:lnTo>
                    <a:pt x="155689" y="111493"/>
                  </a:lnTo>
                  <a:lnTo>
                    <a:pt x="177927" y="111493"/>
                  </a:lnTo>
                  <a:lnTo>
                    <a:pt x="177927" y="44602"/>
                  </a:lnTo>
                  <a:close/>
                </a:path>
                <a:path w="222885" h="312420">
                  <a:moveTo>
                    <a:pt x="222415" y="44589"/>
                  </a:moveTo>
                  <a:lnTo>
                    <a:pt x="200177" y="44589"/>
                  </a:lnTo>
                  <a:lnTo>
                    <a:pt x="200177" y="66890"/>
                  </a:lnTo>
                  <a:lnTo>
                    <a:pt x="222415" y="66890"/>
                  </a:lnTo>
                  <a:lnTo>
                    <a:pt x="222415" y="44589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3" name="object 17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359506" y="6532028"/>
              <a:ext cx="88963" cy="111480"/>
            </a:xfrm>
            <a:prstGeom prst="rect">
              <a:avLst/>
            </a:prstGeom>
          </p:spPr>
        </p:pic>
        <p:sp>
          <p:nvSpPr>
            <p:cNvPr id="174" name="object 1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81743" y="6398259"/>
              <a:ext cx="67310" cy="45085"/>
            </a:xfrm>
            <a:custGeom>
              <a:avLst/>
              <a:gdLst/>
              <a:ahLst/>
              <a:cxnLst/>
              <a:rect l="l" t="t" r="r" b="b"/>
              <a:pathLst>
                <a:path w="67310" h="45085">
                  <a:moveTo>
                    <a:pt x="66725" y="0"/>
                  </a:moveTo>
                  <a:lnTo>
                    <a:pt x="0" y="0"/>
                  </a:lnTo>
                  <a:lnTo>
                    <a:pt x="0" y="44589"/>
                  </a:lnTo>
                  <a:lnTo>
                    <a:pt x="22250" y="44589"/>
                  </a:lnTo>
                  <a:lnTo>
                    <a:pt x="22250" y="22301"/>
                  </a:lnTo>
                  <a:lnTo>
                    <a:pt x="44488" y="22301"/>
                  </a:lnTo>
                  <a:lnTo>
                    <a:pt x="44488" y="44589"/>
                  </a:lnTo>
                  <a:lnTo>
                    <a:pt x="66725" y="44589"/>
                  </a:lnTo>
                  <a:lnTo>
                    <a:pt x="66725" y="0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5" name="object 17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470708" y="6398259"/>
              <a:ext cx="289124" cy="289847"/>
            </a:xfrm>
            <a:prstGeom prst="rect">
              <a:avLst/>
            </a:prstGeom>
          </p:spPr>
        </p:pic>
        <p:sp>
          <p:nvSpPr>
            <p:cNvPr id="176" name="object 1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71034" y="6576623"/>
              <a:ext cx="67310" cy="45085"/>
            </a:xfrm>
            <a:custGeom>
              <a:avLst/>
              <a:gdLst/>
              <a:ahLst/>
              <a:cxnLst/>
              <a:rect l="l" t="t" r="r" b="b"/>
              <a:pathLst>
                <a:path w="67310" h="45084">
                  <a:moveTo>
                    <a:pt x="66725" y="0"/>
                  </a:moveTo>
                  <a:lnTo>
                    <a:pt x="0" y="0"/>
                  </a:lnTo>
                  <a:lnTo>
                    <a:pt x="0" y="44589"/>
                  </a:lnTo>
                  <a:lnTo>
                    <a:pt x="66725" y="44589"/>
                  </a:lnTo>
                  <a:lnTo>
                    <a:pt x="66725" y="0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025896" y="6665724"/>
              <a:ext cx="222408" cy="265936"/>
            </a:xfrm>
            <a:prstGeom prst="rect">
              <a:avLst/>
            </a:prstGeom>
          </p:spPr>
        </p:pic>
        <p:sp>
          <p:nvSpPr>
            <p:cNvPr id="178" name="object 1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70540" y="6798690"/>
              <a:ext cx="378460" cy="88900"/>
            </a:xfrm>
            <a:custGeom>
              <a:avLst/>
              <a:gdLst/>
              <a:ahLst/>
              <a:cxnLst/>
              <a:rect l="l" t="t" r="r" b="b"/>
              <a:pathLst>
                <a:path w="378460" h="88900">
                  <a:moveTo>
                    <a:pt x="44475" y="12"/>
                  </a:moveTo>
                  <a:lnTo>
                    <a:pt x="0" y="12"/>
                  </a:lnTo>
                  <a:lnTo>
                    <a:pt x="0" y="44335"/>
                  </a:lnTo>
                  <a:lnTo>
                    <a:pt x="22237" y="44335"/>
                  </a:lnTo>
                  <a:lnTo>
                    <a:pt x="22237" y="22174"/>
                  </a:lnTo>
                  <a:lnTo>
                    <a:pt x="44475" y="22174"/>
                  </a:lnTo>
                  <a:lnTo>
                    <a:pt x="44475" y="12"/>
                  </a:lnTo>
                  <a:close/>
                </a:path>
                <a:path w="378460" h="88900">
                  <a:moveTo>
                    <a:pt x="66725" y="44323"/>
                  </a:moveTo>
                  <a:lnTo>
                    <a:pt x="44488" y="44323"/>
                  </a:lnTo>
                  <a:lnTo>
                    <a:pt x="44488" y="66484"/>
                  </a:lnTo>
                  <a:lnTo>
                    <a:pt x="66725" y="66484"/>
                  </a:lnTo>
                  <a:lnTo>
                    <a:pt x="66725" y="44323"/>
                  </a:lnTo>
                  <a:close/>
                </a:path>
                <a:path w="378460" h="88900">
                  <a:moveTo>
                    <a:pt x="133451" y="66484"/>
                  </a:moveTo>
                  <a:lnTo>
                    <a:pt x="111213" y="66484"/>
                  </a:lnTo>
                  <a:lnTo>
                    <a:pt x="111213" y="88646"/>
                  </a:lnTo>
                  <a:lnTo>
                    <a:pt x="133451" y="88646"/>
                  </a:lnTo>
                  <a:lnTo>
                    <a:pt x="133451" y="66484"/>
                  </a:lnTo>
                  <a:close/>
                </a:path>
                <a:path w="378460" h="88900">
                  <a:moveTo>
                    <a:pt x="244652" y="0"/>
                  </a:moveTo>
                  <a:lnTo>
                    <a:pt x="222415" y="0"/>
                  </a:lnTo>
                  <a:lnTo>
                    <a:pt x="222415" y="22161"/>
                  </a:lnTo>
                  <a:lnTo>
                    <a:pt x="244652" y="22161"/>
                  </a:lnTo>
                  <a:lnTo>
                    <a:pt x="244652" y="0"/>
                  </a:lnTo>
                  <a:close/>
                </a:path>
                <a:path w="378460" h="88900">
                  <a:moveTo>
                    <a:pt x="378091" y="44335"/>
                  </a:moveTo>
                  <a:lnTo>
                    <a:pt x="333616" y="44335"/>
                  </a:lnTo>
                  <a:lnTo>
                    <a:pt x="333616" y="66497"/>
                  </a:lnTo>
                  <a:lnTo>
                    <a:pt x="378091" y="66497"/>
                  </a:lnTo>
                  <a:lnTo>
                    <a:pt x="378091" y="44335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9" name="object 17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626389" y="6732208"/>
              <a:ext cx="311370" cy="155127"/>
            </a:xfrm>
            <a:prstGeom prst="rect">
              <a:avLst/>
            </a:prstGeom>
          </p:spPr>
        </p:pic>
        <p:sp>
          <p:nvSpPr>
            <p:cNvPr id="180" name="object 1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5900" y="6489712"/>
              <a:ext cx="911860" cy="508000"/>
            </a:xfrm>
            <a:custGeom>
              <a:avLst/>
              <a:gdLst/>
              <a:ahLst/>
              <a:cxnLst/>
              <a:rect l="l" t="t" r="r" b="b"/>
              <a:pathLst>
                <a:path w="911860" h="508000">
                  <a:moveTo>
                    <a:pt x="44475" y="485762"/>
                  </a:moveTo>
                  <a:lnTo>
                    <a:pt x="22237" y="485762"/>
                  </a:lnTo>
                  <a:lnTo>
                    <a:pt x="22237" y="463537"/>
                  </a:lnTo>
                  <a:lnTo>
                    <a:pt x="0" y="463537"/>
                  </a:lnTo>
                  <a:lnTo>
                    <a:pt x="0" y="507987"/>
                  </a:lnTo>
                  <a:lnTo>
                    <a:pt x="44475" y="507987"/>
                  </a:lnTo>
                  <a:lnTo>
                    <a:pt x="44475" y="485762"/>
                  </a:lnTo>
                  <a:close/>
                </a:path>
                <a:path w="911860" h="508000">
                  <a:moveTo>
                    <a:pt x="133438" y="485762"/>
                  </a:moveTo>
                  <a:lnTo>
                    <a:pt x="111201" y="485762"/>
                  </a:lnTo>
                  <a:lnTo>
                    <a:pt x="111201" y="463537"/>
                  </a:lnTo>
                  <a:lnTo>
                    <a:pt x="88963" y="463537"/>
                  </a:lnTo>
                  <a:lnTo>
                    <a:pt x="88963" y="485762"/>
                  </a:lnTo>
                  <a:lnTo>
                    <a:pt x="66725" y="485762"/>
                  </a:lnTo>
                  <a:lnTo>
                    <a:pt x="66725" y="463537"/>
                  </a:lnTo>
                  <a:lnTo>
                    <a:pt x="44488" y="463537"/>
                  </a:lnTo>
                  <a:lnTo>
                    <a:pt x="44488" y="485762"/>
                  </a:lnTo>
                  <a:lnTo>
                    <a:pt x="66713" y="485762"/>
                  </a:lnTo>
                  <a:lnTo>
                    <a:pt x="66713" y="507987"/>
                  </a:lnTo>
                  <a:lnTo>
                    <a:pt x="133438" y="507987"/>
                  </a:lnTo>
                  <a:lnTo>
                    <a:pt x="133438" y="485762"/>
                  </a:lnTo>
                  <a:close/>
                </a:path>
                <a:path w="911860" h="508000">
                  <a:moveTo>
                    <a:pt x="155676" y="396862"/>
                  </a:moveTo>
                  <a:lnTo>
                    <a:pt x="88950" y="396862"/>
                  </a:lnTo>
                  <a:lnTo>
                    <a:pt x="88950" y="419087"/>
                  </a:lnTo>
                  <a:lnTo>
                    <a:pt x="66713" y="419087"/>
                  </a:lnTo>
                  <a:lnTo>
                    <a:pt x="66713" y="441312"/>
                  </a:lnTo>
                  <a:lnTo>
                    <a:pt x="111201" y="441312"/>
                  </a:lnTo>
                  <a:lnTo>
                    <a:pt x="111201" y="419087"/>
                  </a:lnTo>
                  <a:lnTo>
                    <a:pt x="155676" y="419087"/>
                  </a:lnTo>
                  <a:lnTo>
                    <a:pt x="155676" y="396862"/>
                  </a:lnTo>
                  <a:close/>
                </a:path>
                <a:path w="911860" h="508000">
                  <a:moveTo>
                    <a:pt x="266877" y="374637"/>
                  </a:moveTo>
                  <a:lnTo>
                    <a:pt x="222402" y="374637"/>
                  </a:lnTo>
                  <a:lnTo>
                    <a:pt x="222402" y="396862"/>
                  </a:lnTo>
                  <a:lnTo>
                    <a:pt x="200152" y="396862"/>
                  </a:lnTo>
                  <a:lnTo>
                    <a:pt x="200152" y="419087"/>
                  </a:lnTo>
                  <a:lnTo>
                    <a:pt x="244640" y="419087"/>
                  </a:lnTo>
                  <a:lnTo>
                    <a:pt x="244640" y="396862"/>
                  </a:lnTo>
                  <a:lnTo>
                    <a:pt x="266877" y="396862"/>
                  </a:lnTo>
                  <a:lnTo>
                    <a:pt x="266877" y="374637"/>
                  </a:lnTo>
                  <a:close/>
                </a:path>
                <a:path w="911860" h="508000">
                  <a:moveTo>
                    <a:pt x="289128" y="419087"/>
                  </a:moveTo>
                  <a:lnTo>
                    <a:pt x="266890" y="419087"/>
                  </a:lnTo>
                  <a:lnTo>
                    <a:pt x="266890" y="441312"/>
                  </a:lnTo>
                  <a:lnTo>
                    <a:pt x="289128" y="441312"/>
                  </a:lnTo>
                  <a:lnTo>
                    <a:pt x="289128" y="419087"/>
                  </a:lnTo>
                  <a:close/>
                </a:path>
                <a:path w="911860" h="508000">
                  <a:moveTo>
                    <a:pt x="911860" y="154495"/>
                  </a:moveTo>
                  <a:lnTo>
                    <a:pt x="889622" y="154495"/>
                  </a:lnTo>
                  <a:lnTo>
                    <a:pt x="889622" y="198818"/>
                  </a:lnTo>
                  <a:lnTo>
                    <a:pt x="867384" y="198818"/>
                  </a:lnTo>
                  <a:lnTo>
                    <a:pt x="867384" y="177292"/>
                  </a:lnTo>
                  <a:lnTo>
                    <a:pt x="845134" y="177292"/>
                  </a:lnTo>
                  <a:lnTo>
                    <a:pt x="845134" y="154495"/>
                  </a:lnTo>
                  <a:lnTo>
                    <a:pt x="822896" y="154495"/>
                  </a:lnTo>
                  <a:lnTo>
                    <a:pt x="822896" y="177292"/>
                  </a:lnTo>
                  <a:lnTo>
                    <a:pt x="822896" y="198818"/>
                  </a:lnTo>
                  <a:lnTo>
                    <a:pt x="800658" y="198818"/>
                  </a:lnTo>
                  <a:lnTo>
                    <a:pt x="800658" y="177292"/>
                  </a:lnTo>
                  <a:lnTo>
                    <a:pt x="778421" y="177292"/>
                  </a:lnTo>
                  <a:lnTo>
                    <a:pt x="778421" y="198818"/>
                  </a:lnTo>
                  <a:lnTo>
                    <a:pt x="778421" y="221615"/>
                  </a:lnTo>
                  <a:lnTo>
                    <a:pt x="778421" y="242506"/>
                  </a:lnTo>
                  <a:lnTo>
                    <a:pt x="756170" y="242506"/>
                  </a:lnTo>
                  <a:lnTo>
                    <a:pt x="756170" y="221615"/>
                  </a:lnTo>
                  <a:lnTo>
                    <a:pt x="778421" y="221615"/>
                  </a:lnTo>
                  <a:lnTo>
                    <a:pt x="778421" y="198818"/>
                  </a:lnTo>
                  <a:lnTo>
                    <a:pt x="756170" y="198818"/>
                  </a:lnTo>
                  <a:lnTo>
                    <a:pt x="756170" y="177292"/>
                  </a:lnTo>
                  <a:lnTo>
                    <a:pt x="778421" y="177292"/>
                  </a:lnTo>
                  <a:lnTo>
                    <a:pt x="778421" y="154495"/>
                  </a:lnTo>
                  <a:lnTo>
                    <a:pt x="733933" y="154495"/>
                  </a:lnTo>
                  <a:lnTo>
                    <a:pt x="733933" y="177292"/>
                  </a:lnTo>
                  <a:lnTo>
                    <a:pt x="733933" y="198818"/>
                  </a:lnTo>
                  <a:lnTo>
                    <a:pt x="711695" y="198818"/>
                  </a:lnTo>
                  <a:lnTo>
                    <a:pt x="711695" y="177292"/>
                  </a:lnTo>
                  <a:lnTo>
                    <a:pt x="733933" y="177292"/>
                  </a:lnTo>
                  <a:lnTo>
                    <a:pt x="733933" y="154495"/>
                  </a:lnTo>
                  <a:lnTo>
                    <a:pt x="733933" y="110172"/>
                  </a:lnTo>
                  <a:lnTo>
                    <a:pt x="756170" y="110172"/>
                  </a:lnTo>
                  <a:lnTo>
                    <a:pt x="756170" y="131699"/>
                  </a:lnTo>
                  <a:lnTo>
                    <a:pt x="800658" y="131699"/>
                  </a:lnTo>
                  <a:lnTo>
                    <a:pt x="800658" y="177292"/>
                  </a:lnTo>
                  <a:lnTo>
                    <a:pt x="822896" y="177292"/>
                  </a:lnTo>
                  <a:lnTo>
                    <a:pt x="822896" y="154495"/>
                  </a:lnTo>
                  <a:lnTo>
                    <a:pt x="822896" y="110172"/>
                  </a:lnTo>
                  <a:lnTo>
                    <a:pt x="800658" y="110172"/>
                  </a:lnTo>
                  <a:lnTo>
                    <a:pt x="800658" y="87376"/>
                  </a:lnTo>
                  <a:lnTo>
                    <a:pt x="733933" y="87376"/>
                  </a:lnTo>
                  <a:lnTo>
                    <a:pt x="733933" y="0"/>
                  </a:lnTo>
                  <a:lnTo>
                    <a:pt x="667219" y="0"/>
                  </a:lnTo>
                  <a:lnTo>
                    <a:pt x="667219" y="21526"/>
                  </a:lnTo>
                  <a:lnTo>
                    <a:pt x="711695" y="21526"/>
                  </a:lnTo>
                  <a:lnTo>
                    <a:pt x="711695" y="110172"/>
                  </a:lnTo>
                  <a:lnTo>
                    <a:pt x="667219" y="110172"/>
                  </a:lnTo>
                  <a:lnTo>
                    <a:pt x="667219" y="87376"/>
                  </a:lnTo>
                  <a:lnTo>
                    <a:pt x="644969" y="87376"/>
                  </a:lnTo>
                  <a:lnTo>
                    <a:pt x="644969" y="110172"/>
                  </a:lnTo>
                  <a:lnTo>
                    <a:pt x="622731" y="110172"/>
                  </a:lnTo>
                  <a:lnTo>
                    <a:pt x="622731" y="131699"/>
                  </a:lnTo>
                  <a:lnTo>
                    <a:pt x="644969" y="131699"/>
                  </a:lnTo>
                  <a:lnTo>
                    <a:pt x="644969" y="154495"/>
                  </a:lnTo>
                  <a:lnTo>
                    <a:pt x="667219" y="154495"/>
                  </a:lnTo>
                  <a:lnTo>
                    <a:pt x="667219" y="131699"/>
                  </a:lnTo>
                  <a:lnTo>
                    <a:pt x="711695" y="131699"/>
                  </a:lnTo>
                  <a:lnTo>
                    <a:pt x="711695" y="154495"/>
                  </a:lnTo>
                  <a:lnTo>
                    <a:pt x="667219" y="154495"/>
                  </a:lnTo>
                  <a:lnTo>
                    <a:pt x="667219" y="177292"/>
                  </a:lnTo>
                  <a:lnTo>
                    <a:pt x="689457" y="177292"/>
                  </a:lnTo>
                  <a:lnTo>
                    <a:pt x="689457" y="221615"/>
                  </a:lnTo>
                  <a:lnTo>
                    <a:pt x="733933" y="221615"/>
                  </a:lnTo>
                  <a:lnTo>
                    <a:pt x="733933" y="242506"/>
                  </a:lnTo>
                  <a:lnTo>
                    <a:pt x="711695" y="242506"/>
                  </a:lnTo>
                  <a:lnTo>
                    <a:pt x="711695" y="286829"/>
                  </a:lnTo>
                  <a:lnTo>
                    <a:pt x="756170" y="286829"/>
                  </a:lnTo>
                  <a:lnTo>
                    <a:pt x="756170" y="264668"/>
                  </a:lnTo>
                  <a:lnTo>
                    <a:pt x="733933" y="264668"/>
                  </a:lnTo>
                  <a:lnTo>
                    <a:pt x="733933" y="243141"/>
                  </a:lnTo>
                  <a:lnTo>
                    <a:pt x="756170" y="243141"/>
                  </a:lnTo>
                  <a:lnTo>
                    <a:pt x="756170" y="264668"/>
                  </a:lnTo>
                  <a:lnTo>
                    <a:pt x="778421" y="264668"/>
                  </a:lnTo>
                  <a:lnTo>
                    <a:pt x="778421" y="243141"/>
                  </a:lnTo>
                  <a:lnTo>
                    <a:pt x="800658" y="243141"/>
                  </a:lnTo>
                  <a:lnTo>
                    <a:pt x="800658" y="221615"/>
                  </a:lnTo>
                  <a:lnTo>
                    <a:pt x="822896" y="221615"/>
                  </a:lnTo>
                  <a:lnTo>
                    <a:pt x="822896" y="243141"/>
                  </a:lnTo>
                  <a:lnTo>
                    <a:pt x="800658" y="243141"/>
                  </a:lnTo>
                  <a:lnTo>
                    <a:pt x="800658" y="264668"/>
                  </a:lnTo>
                  <a:lnTo>
                    <a:pt x="845134" y="264668"/>
                  </a:lnTo>
                  <a:lnTo>
                    <a:pt x="845134" y="243141"/>
                  </a:lnTo>
                  <a:lnTo>
                    <a:pt x="867384" y="243141"/>
                  </a:lnTo>
                  <a:lnTo>
                    <a:pt x="867384" y="221615"/>
                  </a:lnTo>
                  <a:lnTo>
                    <a:pt x="911860" y="221615"/>
                  </a:lnTo>
                  <a:lnTo>
                    <a:pt x="911860" y="198818"/>
                  </a:lnTo>
                  <a:lnTo>
                    <a:pt x="911860" y="154495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1" name="object 1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470713" y="6842124"/>
              <a:ext cx="222406" cy="133350"/>
            </a:xfrm>
            <a:prstGeom prst="rect">
              <a:avLst/>
            </a:prstGeom>
          </p:spPr>
        </p:pic>
        <p:sp>
          <p:nvSpPr>
            <p:cNvPr id="182" name="object 1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5900" y="6487159"/>
              <a:ext cx="911860" cy="822960"/>
            </a:xfrm>
            <a:custGeom>
              <a:avLst/>
              <a:gdLst/>
              <a:ahLst/>
              <a:cxnLst/>
              <a:rect l="l" t="t" r="r" b="b"/>
              <a:pathLst>
                <a:path w="911860" h="822959">
                  <a:moveTo>
                    <a:pt x="88303" y="622935"/>
                  </a:moveTo>
                  <a:lnTo>
                    <a:pt x="66040" y="622935"/>
                  </a:lnTo>
                  <a:lnTo>
                    <a:pt x="66040" y="645160"/>
                  </a:lnTo>
                  <a:lnTo>
                    <a:pt x="88303" y="645160"/>
                  </a:lnTo>
                  <a:lnTo>
                    <a:pt x="88303" y="622935"/>
                  </a:lnTo>
                  <a:close/>
                </a:path>
                <a:path w="911860" h="822959">
                  <a:moveTo>
                    <a:pt x="177914" y="489585"/>
                  </a:moveTo>
                  <a:lnTo>
                    <a:pt x="111188" y="489585"/>
                  </a:lnTo>
                  <a:lnTo>
                    <a:pt x="111188" y="511810"/>
                  </a:lnTo>
                  <a:lnTo>
                    <a:pt x="177914" y="511810"/>
                  </a:lnTo>
                  <a:lnTo>
                    <a:pt x="177914" y="489585"/>
                  </a:lnTo>
                  <a:close/>
                </a:path>
                <a:path w="911860" h="822959">
                  <a:moveTo>
                    <a:pt x="199580" y="600710"/>
                  </a:moveTo>
                  <a:lnTo>
                    <a:pt x="177317" y="600710"/>
                  </a:lnTo>
                  <a:lnTo>
                    <a:pt x="177317" y="556260"/>
                  </a:lnTo>
                  <a:lnTo>
                    <a:pt x="155689" y="556260"/>
                  </a:lnTo>
                  <a:lnTo>
                    <a:pt x="155689" y="534035"/>
                  </a:lnTo>
                  <a:lnTo>
                    <a:pt x="133451" y="534035"/>
                  </a:lnTo>
                  <a:lnTo>
                    <a:pt x="133451" y="556260"/>
                  </a:lnTo>
                  <a:lnTo>
                    <a:pt x="155067" y="556260"/>
                  </a:lnTo>
                  <a:lnTo>
                    <a:pt x="155067" y="578485"/>
                  </a:lnTo>
                  <a:lnTo>
                    <a:pt x="155067" y="600710"/>
                  </a:lnTo>
                  <a:lnTo>
                    <a:pt x="155067" y="622935"/>
                  </a:lnTo>
                  <a:lnTo>
                    <a:pt x="132803" y="622935"/>
                  </a:lnTo>
                  <a:lnTo>
                    <a:pt x="132803" y="600710"/>
                  </a:lnTo>
                  <a:lnTo>
                    <a:pt x="111201" y="600710"/>
                  </a:lnTo>
                  <a:lnTo>
                    <a:pt x="111201" y="578485"/>
                  </a:lnTo>
                  <a:lnTo>
                    <a:pt x="132803" y="578485"/>
                  </a:lnTo>
                  <a:lnTo>
                    <a:pt x="132803" y="600710"/>
                  </a:lnTo>
                  <a:lnTo>
                    <a:pt x="155067" y="600710"/>
                  </a:lnTo>
                  <a:lnTo>
                    <a:pt x="155067" y="578485"/>
                  </a:lnTo>
                  <a:lnTo>
                    <a:pt x="133438" y="578485"/>
                  </a:lnTo>
                  <a:lnTo>
                    <a:pt x="133438" y="556260"/>
                  </a:lnTo>
                  <a:lnTo>
                    <a:pt x="111201" y="556260"/>
                  </a:lnTo>
                  <a:lnTo>
                    <a:pt x="111201" y="534035"/>
                  </a:lnTo>
                  <a:lnTo>
                    <a:pt x="88963" y="534035"/>
                  </a:lnTo>
                  <a:lnTo>
                    <a:pt x="88963" y="556260"/>
                  </a:lnTo>
                  <a:lnTo>
                    <a:pt x="66713" y="556260"/>
                  </a:lnTo>
                  <a:lnTo>
                    <a:pt x="66713" y="511810"/>
                  </a:lnTo>
                  <a:lnTo>
                    <a:pt x="44475" y="511810"/>
                  </a:lnTo>
                  <a:lnTo>
                    <a:pt x="44475" y="534035"/>
                  </a:lnTo>
                  <a:lnTo>
                    <a:pt x="0" y="534035"/>
                  </a:lnTo>
                  <a:lnTo>
                    <a:pt x="0" y="645160"/>
                  </a:lnTo>
                  <a:lnTo>
                    <a:pt x="22237" y="645160"/>
                  </a:lnTo>
                  <a:lnTo>
                    <a:pt x="22237" y="578485"/>
                  </a:lnTo>
                  <a:lnTo>
                    <a:pt x="66713" y="578485"/>
                  </a:lnTo>
                  <a:lnTo>
                    <a:pt x="66713" y="600710"/>
                  </a:lnTo>
                  <a:lnTo>
                    <a:pt x="110540" y="600710"/>
                  </a:lnTo>
                  <a:lnTo>
                    <a:pt x="110540" y="645160"/>
                  </a:lnTo>
                  <a:lnTo>
                    <a:pt x="177317" y="645160"/>
                  </a:lnTo>
                  <a:lnTo>
                    <a:pt x="177317" y="622935"/>
                  </a:lnTo>
                  <a:lnTo>
                    <a:pt x="199580" y="622935"/>
                  </a:lnTo>
                  <a:lnTo>
                    <a:pt x="199580" y="600710"/>
                  </a:lnTo>
                  <a:close/>
                </a:path>
                <a:path w="911860" h="822959">
                  <a:moveTo>
                    <a:pt x="310883" y="778510"/>
                  </a:moveTo>
                  <a:lnTo>
                    <a:pt x="266369" y="778510"/>
                  </a:lnTo>
                  <a:lnTo>
                    <a:pt x="266369" y="756920"/>
                  </a:lnTo>
                  <a:lnTo>
                    <a:pt x="244106" y="756920"/>
                  </a:lnTo>
                  <a:lnTo>
                    <a:pt x="244106" y="778510"/>
                  </a:lnTo>
                  <a:lnTo>
                    <a:pt x="199593" y="778510"/>
                  </a:lnTo>
                  <a:lnTo>
                    <a:pt x="199593" y="801370"/>
                  </a:lnTo>
                  <a:lnTo>
                    <a:pt x="221843" y="801370"/>
                  </a:lnTo>
                  <a:lnTo>
                    <a:pt x="221843" y="822960"/>
                  </a:lnTo>
                  <a:lnTo>
                    <a:pt x="244106" y="822960"/>
                  </a:lnTo>
                  <a:lnTo>
                    <a:pt x="244106" y="801370"/>
                  </a:lnTo>
                  <a:lnTo>
                    <a:pt x="310883" y="801370"/>
                  </a:lnTo>
                  <a:lnTo>
                    <a:pt x="310883" y="778510"/>
                  </a:lnTo>
                  <a:close/>
                </a:path>
                <a:path w="911860" h="822959">
                  <a:moveTo>
                    <a:pt x="355396" y="689610"/>
                  </a:moveTo>
                  <a:lnTo>
                    <a:pt x="333133" y="689610"/>
                  </a:lnTo>
                  <a:lnTo>
                    <a:pt x="333133" y="667385"/>
                  </a:lnTo>
                  <a:lnTo>
                    <a:pt x="289115" y="667385"/>
                  </a:lnTo>
                  <a:lnTo>
                    <a:pt x="289115" y="645160"/>
                  </a:lnTo>
                  <a:lnTo>
                    <a:pt x="266877" y="645160"/>
                  </a:lnTo>
                  <a:lnTo>
                    <a:pt x="266877" y="600710"/>
                  </a:lnTo>
                  <a:lnTo>
                    <a:pt x="244640" y="600710"/>
                  </a:lnTo>
                  <a:lnTo>
                    <a:pt x="244640" y="578485"/>
                  </a:lnTo>
                  <a:lnTo>
                    <a:pt x="222389" y="578485"/>
                  </a:lnTo>
                  <a:lnTo>
                    <a:pt x="222389" y="511810"/>
                  </a:lnTo>
                  <a:lnTo>
                    <a:pt x="244640" y="511810"/>
                  </a:lnTo>
                  <a:lnTo>
                    <a:pt x="244640" y="489585"/>
                  </a:lnTo>
                  <a:lnTo>
                    <a:pt x="222389" y="489585"/>
                  </a:lnTo>
                  <a:lnTo>
                    <a:pt x="222389" y="467360"/>
                  </a:lnTo>
                  <a:lnTo>
                    <a:pt x="200152" y="467360"/>
                  </a:lnTo>
                  <a:lnTo>
                    <a:pt x="200152" y="445135"/>
                  </a:lnTo>
                  <a:lnTo>
                    <a:pt x="111188" y="445135"/>
                  </a:lnTo>
                  <a:lnTo>
                    <a:pt x="111188" y="467360"/>
                  </a:lnTo>
                  <a:lnTo>
                    <a:pt x="177914" y="467360"/>
                  </a:lnTo>
                  <a:lnTo>
                    <a:pt x="177914" y="489585"/>
                  </a:lnTo>
                  <a:lnTo>
                    <a:pt x="200152" y="489585"/>
                  </a:lnTo>
                  <a:lnTo>
                    <a:pt x="200152" y="511810"/>
                  </a:lnTo>
                  <a:lnTo>
                    <a:pt x="177914" y="511810"/>
                  </a:lnTo>
                  <a:lnTo>
                    <a:pt x="177914" y="556260"/>
                  </a:lnTo>
                  <a:lnTo>
                    <a:pt x="200152" y="556260"/>
                  </a:lnTo>
                  <a:lnTo>
                    <a:pt x="200152" y="600710"/>
                  </a:lnTo>
                  <a:lnTo>
                    <a:pt x="222389" y="600710"/>
                  </a:lnTo>
                  <a:lnTo>
                    <a:pt x="222389" y="622935"/>
                  </a:lnTo>
                  <a:lnTo>
                    <a:pt x="244640" y="622935"/>
                  </a:lnTo>
                  <a:lnTo>
                    <a:pt x="244640" y="667385"/>
                  </a:lnTo>
                  <a:lnTo>
                    <a:pt x="288620" y="667385"/>
                  </a:lnTo>
                  <a:lnTo>
                    <a:pt x="288620" y="690245"/>
                  </a:lnTo>
                  <a:lnTo>
                    <a:pt x="244094" y="690245"/>
                  </a:lnTo>
                  <a:lnTo>
                    <a:pt x="244094" y="667385"/>
                  </a:lnTo>
                  <a:lnTo>
                    <a:pt x="199593" y="667385"/>
                  </a:lnTo>
                  <a:lnTo>
                    <a:pt x="199593" y="645160"/>
                  </a:lnTo>
                  <a:lnTo>
                    <a:pt x="177330" y="645160"/>
                  </a:lnTo>
                  <a:lnTo>
                    <a:pt x="177330" y="667385"/>
                  </a:lnTo>
                  <a:lnTo>
                    <a:pt x="199580" y="667385"/>
                  </a:lnTo>
                  <a:lnTo>
                    <a:pt x="199580" y="690245"/>
                  </a:lnTo>
                  <a:lnTo>
                    <a:pt x="199580" y="711835"/>
                  </a:lnTo>
                  <a:lnTo>
                    <a:pt x="177330" y="711835"/>
                  </a:lnTo>
                  <a:lnTo>
                    <a:pt x="177330" y="756285"/>
                  </a:lnTo>
                  <a:lnTo>
                    <a:pt x="177330" y="779145"/>
                  </a:lnTo>
                  <a:lnTo>
                    <a:pt x="199580" y="779145"/>
                  </a:lnTo>
                  <a:lnTo>
                    <a:pt x="199580" y="756285"/>
                  </a:lnTo>
                  <a:lnTo>
                    <a:pt x="221843" y="756285"/>
                  </a:lnTo>
                  <a:lnTo>
                    <a:pt x="221843" y="711835"/>
                  </a:lnTo>
                  <a:lnTo>
                    <a:pt x="310870" y="711835"/>
                  </a:lnTo>
                  <a:lnTo>
                    <a:pt x="310870" y="690245"/>
                  </a:lnTo>
                  <a:lnTo>
                    <a:pt x="333133" y="690245"/>
                  </a:lnTo>
                  <a:lnTo>
                    <a:pt x="333133" y="711835"/>
                  </a:lnTo>
                  <a:lnTo>
                    <a:pt x="355396" y="711835"/>
                  </a:lnTo>
                  <a:lnTo>
                    <a:pt x="355396" y="689610"/>
                  </a:lnTo>
                  <a:close/>
                </a:path>
                <a:path w="911860" h="822959">
                  <a:moveTo>
                    <a:pt x="355396" y="578485"/>
                  </a:moveTo>
                  <a:lnTo>
                    <a:pt x="333603" y="578485"/>
                  </a:lnTo>
                  <a:lnTo>
                    <a:pt x="333603" y="556260"/>
                  </a:lnTo>
                  <a:lnTo>
                    <a:pt x="311365" y="556260"/>
                  </a:lnTo>
                  <a:lnTo>
                    <a:pt x="311365" y="578485"/>
                  </a:lnTo>
                  <a:lnTo>
                    <a:pt x="333133" y="578485"/>
                  </a:lnTo>
                  <a:lnTo>
                    <a:pt x="333133" y="600710"/>
                  </a:lnTo>
                  <a:lnTo>
                    <a:pt x="289115" y="600710"/>
                  </a:lnTo>
                  <a:lnTo>
                    <a:pt x="289115" y="556260"/>
                  </a:lnTo>
                  <a:lnTo>
                    <a:pt x="244640" y="556260"/>
                  </a:lnTo>
                  <a:lnTo>
                    <a:pt x="244640" y="578485"/>
                  </a:lnTo>
                  <a:lnTo>
                    <a:pt x="266877" y="578485"/>
                  </a:lnTo>
                  <a:lnTo>
                    <a:pt x="266877" y="600710"/>
                  </a:lnTo>
                  <a:lnTo>
                    <a:pt x="288620" y="600710"/>
                  </a:lnTo>
                  <a:lnTo>
                    <a:pt x="288620" y="622935"/>
                  </a:lnTo>
                  <a:lnTo>
                    <a:pt x="355396" y="622935"/>
                  </a:lnTo>
                  <a:lnTo>
                    <a:pt x="355396" y="578485"/>
                  </a:lnTo>
                  <a:close/>
                </a:path>
                <a:path w="911860" h="822959">
                  <a:moveTo>
                    <a:pt x="533768" y="489585"/>
                  </a:moveTo>
                  <a:lnTo>
                    <a:pt x="489292" y="489585"/>
                  </a:lnTo>
                  <a:lnTo>
                    <a:pt x="489292" y="511810"/>
                  </a:lnTo>
                  <a:lnTo>
                    <a:pt x="533768" y="511810"/>
                  </a:lnTo>
                  <a:lnTo>
                    <a:pt x="533768" y="489585"/>
                  </a:lnTo>
                  <a:close/>
                </a:path>
                <a:path w="911860" h="822959">
                  <a:moveTo>
                    <a:pt x="622731" y="489585"/>
                  </a:moveTo>
                  <a:lnTo>
                    <a:pt x="578256" y="489585"/>
                  </a:lnTo>
                  <a:lnTo>
                    <a:pt x="578256" y="511810"/>
                  </a:lnTo>
                  <a:lnTo>
                    <a:pt x="600494" y="511810"/>
                  </a:lnTo>
                  <a:lnTo>
                    <a:pt x="600494" y="534035"/>
                  </a:lnTo>
                  <a:lnTo>
                    <a:pt x="622731" y="534035"/>
                  </a:lnTo>
                  <a:lnTo>
                    <a:pt x="622731" y="489585"/>
                  </a:lnTo>
                  <a:close/>
                </a:path>
                <a:path w="911860" h="822959">
                  <a:moveTo>
                    <a:pt x="667207" y="177800"/>
                  </a:moveTo>
                  <a:lnTo>
                    <a:pt x="644969" y="177800"/>
                  </a:lnTo>
                  <a:lnTo>
                    <a:pt x="644969" y="199390"/>
                  </a:lnTo>
                  <a:lnTo>
                    <a:pt x="578243" y="199390"/>
                  </a:lnTo>
                  <a:lnTo>
                    <a:pt x="578243" y="222250"/>
                  </a:lnTo>
                  <a:lnTo>
                    <a:pt x="533768" y="222250"/>
                  </a:lnTo>
                  <a:lnTo>
                    <a:pt x="533768" y="243840"/>
                  </a:lnTo>
                  <a:lnTo>
                    <a:pt x="578243" y="243840"/>
                  </a:lnTo>
                  <a:lnTo>
                    <a:pt x="578243" y="266700"/>
                  </a:lnTo>
                  <a:lnTo>
                    <a:pt x="533768" y="266700"/>
                  </a:lnTo>
                  <a:lnTo>
                    <a:pt x="533768" y="243840"/>
                  </a:lnTo>
                  <a:lnTo>
                    <a:pt x="467042" y="243840"/>
                  </a:lnTo>
                  <a:lnTo>
                    <a:pt x="467042" y="222250"/>
                  </a:lnTo>
                  <a:lnTo>
                    <a:pt x="511517" y="222250"/>
                  </a:lnTo>
                  <a:lnTo>
                    <a:pt x="511517" y="199390"/>
                  </a:lnTo>
                  <a:lnTo>
                    <a:pt x="489280" y="199390"/>
                  </a:lnTo>
                  <a:lnTo>
                    <a:pt x="489280" y="177800"/>
                  </a:lnTo>
                  <a:lnTo>
                    <a:pt x="467042" y="177800"/>
                  </a:lnTo>
                  <a:lnTo>
                    <a:pt x="467042" y="199390"/>
                  </a:lnTo>
                  <a:lnTo>
                    <a:pt x="444804" y="199390"/>
                  </a:lnTo>
                  <a:lnTo>
                    <a:pt x="444804" y="243840"/>
                  </a:lnTo>
                  <a:lnTo>
                    <a:pt x="422567" y="243840"/>
                  </a:lnTo>
                  <a:lnTo>
                    <a:pt x="422567" y="199390"/>
                  </a:lnTo>
                  <a:lnTo>
                    <a:pt x="444804" y="199390"/>
                  </a:lnTo>
                  <a:lnTo>
                    <a:pt x="444804" y="177800"/>
                  </a:lnTo>
                  <a:lnTo>
                    <a:pt x="467042" y="177800"/>
                  </a:lnTo>
                  <a:lnTo>
                    <a:pt x="467042" y="133350"/>
                  </a:lnTo>
                  <a:lnTo>
                    <a:pt x="489280" y="133350"/>
                  </a:lnTo>
                  <a:lnTo>
                    <a:pt x="489280" y="110490"/>
                  </a:lnTo>
                  <a:lnTo>
                    <a:pt x="511517" y="110490"/>
                  </a:lnTo>
                  <a:lnTo>
                    <a:pt x="511517" y="88900"/>
                  </a:lnTo>
                  <a:lnTo>
                    <a:pt x="467042" y="88900"/>
                  </a:lnTo>
                  <a:lnTo>
                    <a:pt x="467042" y="21590"/>
                  </a:lnTo>
                  <a:lnTo>
                    <a:pt x="444804" y="21590"/>
                  </a:lnTo>
                  <a:lnTo>
                    <a:pt x="444804" y="0"/>
                  </a:lnTo>
                  <a:lnTo>
                    <a:pt x="378079" y="0"/>
                  </a:lnTo>
                  <a:lnTo>
                    <a:pt x="378079" y="44450"/>
                  </a:lnTo>
                  <a:lnTo>
                    <a:pt x="400316" y="44450"/>
                  </a:lnTo>
                  <a:lnTo>
                    <a:pt x="400316" y="88900"/>
                  </a:lnTo>
                  <a:lnTo>
                    <a:pt x="422567" y="88900"/>
                  </a:lnTo>
                  <a:lnTo>
                    <a:pt x="422567" y="44450"/>
                  </a:lnTo>
                  <a:lnTo>
                    <a:pt x="444804" y="44450"/>
                  </a:lnTo>
                  <a:lnTo>
                    <a:pt x="444804" y="133350"/>
                  </a:lnTo>
                  <a:lnTo>
                    <a:pt x="422567" y="133350"/>
                  </a:lnTo>
                  <a:lnTo>
                    <a:pt x="422567" y="154940"/>
                  </a:lnTo>
                  <a:lnTo>
                    <a:pt x="400316" y="154940"/>
                  </a:lnTo>
                  <a:lnTo>
                    <a:pt x="400316" y="177800"/>
                  </a:lnTo>
                  <a:lnTo>
                    <a:pt x="355841" y="177800"/>
                  </a:lnTo>
                  <a:lnTo>
                    <a:pt x="355841" y="199390"/>
                  </a:lnTo>
                  <a:lnTo>
                    <a:pt x="333603" y="199390"/>
                  </a:lnTo>
                  <a:lnTo>
                    <a:pt x="333603" y="177800"/>
                  </a:lnTo>
                  <a:lnTo>
                    <a:pt x="311353" y="177800"/>
                  </a:lnTo>
                  <a:lnTo>
                    <a:pt x="311353" y="199390"/>
                  </a:lnTo>
                  <a:lnTo>
                    <a:pt x="289115" y="199390"/>
                  </a:lnTo>
                  <a:lnTo>
                    <a:pt x="289115" y="222250"/>
                  </a:lnTo>
                  <a:lnTo>
                    <a:pt x="266877" y="222250"/>
                  </a:lnTo>
                  <a:lnTo>
                    <a:pt x="266877" y="288290"/>
                  </a:lnTo>
                  <a:lnTo>
                    <a:pt x="289115" y="288290"/>
                  </a:lnTo>
                  <a:lnTo>
                    <a:pt x="289115" y="311150"/>
                  </a:lnTo>
                  <a:lnTo>
                    <a:pt x="333603" y="311150"/>
                  </a:lnTo>
                  <a:lnTo>
                    <a:pt x="333603" y="288290"/>
                  </a:lnTo>
                  <a:lnTo>
                    <a:pt x="311353" y="288290"/>
                  </a:lnTo>
                  <a:lnTo>
                    <a:pt x="311353" y="266700"/>
                  </a:lnTo>
                  <a:lnTo>
                    <a:pt x="289115" y="266700"/>
                  </a:lnTo>
                  <a:lnTo>
                    <a:pt x="289115" y="243840"/>
                  </a:lnTo>
                  <a:lnTo>
                    <a:pt x="311353" y="243840"/>
                  </a:lnTo>
                  <a:lnTo>
                    <a:pt x="311353" y="266700"/>
                  </a:lnTo>
                  <a:lnTo>
                    <a:pt x="333603" y="266700"/>
                  </a:lnTo>
                  <a:lnTo>
                    <a:pt x="333603" y="243840"/>
                  </a:lnTo>
                  <a:lnTo>
                    <a:pt x="400316" y="243840"/>
                  </a:lnTo>
                  <a:lnTo>
                    <a:pt x="400316" y="266700"/>
                  </a:lnTo>
                  <a:lnTo>
                    <a:pt x="444804" y="266700"/>
                  </a:lnTo>
                  <a:lnTo>
                    <a:pt x="444804" y="288290"/>
                  </a:lnTo>
                  <a:lnTo>
                    <a:pt x="422567" y="288290"/>
                  </a:lnTo>
                  <a:lnTo>
                    <a:pt x="422567" y="332740"/>
                  </a:lnTo>
                  <a:lnTo>
                    <a:pt x="400316" y="332740"/>
                  </a:lnTo>
                  <a:lnTo>
                    <a:pt x="400316" y="266700"/>
                  </a:lnTo>
                  <a:lnTo>
                    <a:pt x="355841" y="266700"/>
                  </a:lnTo>
                  <a:lnTo>
                    <a:pt x="355841" y="311150"/>
                  </a:lnTo>
                  <a:lnTo>
                    <a:pt x="333603" y="311150"/>
                  </a:lnTo>
                  <a:lnTo>
                    <a:pt x="333603" y="332740"/>
                  </a:lnTo>
                  <a:lnTo>
                    <a:pt x="311353" y="332740"/>
                  </a:lnTo>
                  <a:lnTo>
                    <a:pt x="311353" y="355600"/>
                  </a:lnTo>
                  <a:lnTo>
                    <a:pt x="355841" y="355600"/>
                  </a:lnTo>
                  <a:lnTo>
                    <a:pt x="355841" y="332740"/>
                  </a:lnTo>
                  <a:lnTo>
                    <a:pt x="378079" y="332740"/>
                  </a:lnTo>
                  <a:lnTo>
                    <a:pt x="378079" y="377190"/>
                  </a:lnTo>
                  <a:lnTo>
                    <a:pt x="400316" y="377190"/>
                  </a:lnTo>
                  <a:lnTo>
                    <a:pt x="400316" y="400050"/>
                  </a:lnTo>
                  <a:lnTo>
                    <a:pt x="378079" y="400050"/>
                  </a:lnTo>
                  <a:lnTo>
                    <a:pt x="378079" y="421640"/>
                  </a:lnTo>
                  <a:lnTo>
                    <a:pt x="422567" y="421640"/>
                  </a:lnTo>
                  <a:lnTo>
                    <a:pt x="422567" y="355600"/>
                  </a:lnTo>
                  <a:lnTo>
                    <a:pt x="444804" y="355600"/>
                  </a:lnTo>
                  <a:lnTo>
                    <a:pt x="444804" y="311150"/>
                  </a:lnTo>
                  <a:lnTo>
                    <a:pt x="467042" y="311150"/>
                  </a:lnTo>
                  <a:lnTo>
                    <a:pt x="467042" y="266700"/>
                  </a:lnTo>
                  <a:lnTo>
                    <a:pt x="489280" y="266700"/>
                  </a:lnTo>
                  <a:lnTo>
                    <a:pt x="489280" y="311150"/>
                  </a:lnTo>
                  <a:lnTo>
                    <a:pt x="511517" y="311150"/>
                  </a:lnTo>
                  <a:lnTo>
                    <a:pt x="511517" y="288290"/>
                  </a:lnTo>
                  <a:lnTo>
                    <a:pt x="556006" y="288290"/>
                  </a:lnTo>
                  <a:lnTo>
                    <a:pt x="556006" y="311150"/>
                  </a:lnTo>
                  <a:lnTo>
                    <a:pt x="511517" y="311150"/>
                  </a:lnTo>
                  <a:lnTo>
                    <a:pt x="511517" y="332740"/>
                  </a:lnTo>
                  <a:lnTo>
                    <a:pt x="578243" y="332740"/>
                  </a:lnTo>
                  <a:lnTo>
                    <a:pt x="578243" y="311150"/>
                  </a:lnTo>
                  <a:lnTo>
                    <a:pt x="600481" y="311150"/>
                  </a:lnTo>
                  <a:lnTo>
                    <a:pt x="600481" y="288290"/>
                  </a:lnTo>
                  <a:lnTo>
                    <a:pt x="600481" y="222250"/>
                  </a:lnTo>
                  <a:lnTo>
                    <a:pt x="644969" y="222250"/>
                  </a:lnTo>
                  <a:lnTo>
                    <a:pt x="644969" y="243840"/>
                  </a:lnTo>
                  <a:lnTo>
                    <a:pt x="667207" y="243840"/>
                  </a:lnTo>
                  <a:lnTo>
                    <a:pt x="667207" y="177800"/>
                  </a:lnTo>
                  <a:close/>
                </a:path>
                <a:path w="911860" h="822959">
                  <a:moveTo>
                    <a:pt x="711695" y="466090"/>
                  </a:moveTo>
                  <a:lnTo>
                    <a:pt x="667219" y="466090"/>
                  </a:lnTo>
                  <a:lnTo>
                    <a:pt x="667219" y="488315"/>
                  </a:lnTo>
                  <a:lnTo>
                    <a:pt x="711695" y="488315"/>
                  </a:lnTo>
                  <a:lnTo>
                    <a:pt x="711695" y="466090"/>
                  </a:lnTo>
                  <a:close/>
                </a:path>
                <a:path w="911860" h="822959">
                  <a:moveTo>
                    <a:pt x="778421" y="377190"/>
                  </a:moveTo>
                  <a:lnTo>
                    <a:pt x="756183" y="377190"/>
                  </a:lnTo>
                  <a:lnTo>
                    <a:pt x="756183" y="399415"/>
                  </a:lnTo>
                  <a:lnTo>
                    <a:pt x="778421" y="399415"/>
                  </a:lnTo>
                  <a:lnTo>
                    <a:pt x="778421" y="377190"/>
                  </a:lnTo>
                  <a:close/>
                </a:path>
                <a:path w="911860" h="822959">
                  <a:moveTo>
                    <a:pt x="867384" y="443865"/>
                  </a:moveTo>
                  <a:lnTo>
                    <a:pt x="845146" y="443865"/>
                  </a:lnTo>
                  <a:lnTo>
                    <a:pt x="845146" y="466090"/>
                  </a:lnTo>
                  <a:lnTo>
                    <a:pt x="867384" y="466090"/>
                  </a:lnTo>
                  <a:lnTo>
                    <a:pt x="867384" y="443865"/>
                  </a:lnTo>
                  <a:close/>
                </a:path>
                <a:path w="911860" h="822959">
                  <a:moveTo>
                    <a:pt x="911860" y="534670"/>
                  </a:moveTo>
                  <a:lnTo>
                    <a:pt x="867384" y="534670"/>
                  </a:lnTo>
                  <a:lnTo>
                    <a:pt x="867384" y="556260"/>
                  </a:lnTo>
                  <a:lnTo>
                    <a:pt x="867384" y="579120"/>
                  </a:lnTo>
                  <a:lnTo>
                    <a:pt x="845134" y="579120"/>
                  </a:lnTo>
                  <a:lnTo>
                    <a:pt x="845134" y="556260"/>
                  </a:lnTo>
                  <a:lnTo>
                    <a:pt x="867384" y="556260"/>
                  </a:lnTo>
                  <a:lnTo>
                    <a:pt x="867384" y="534670"/>
                  </a:lnTo>
                  <a:lnTo>
                    <a:pt x="845134" y="534670"/>
                  </a:lnTo>
                  <a:lnTo>
                    <a:pt x="845134" y="511810"/>
                  </a:lnTo>
                  <a:lnTo>
                    <a:pt x="800658" y="511810"/>
                  </a:lnTo>
                  <a:lnTo>
                    <a:pt x="800658" y="534670"/>
                  </a:lnTo>
                  <a:lnTo>
                    <a:pt x="822896" y="534670"/>
                  </a:lnTo>
                  <a:lnTo>
                    <a:pt x="822896" y="556260"/>
                  </a:lnTo>
                  <a:lnTo>
                    <a:pt x="800658" y="556260"/>
                  </a:lnTo>
                  <a:lnTo>
                    <a:pt x="800658" y="534670"/>
                  </a:lnTo>
                  <a:lnTo>
                    <a:pt x="778421" y="534670"/>
                  </a:lnTo>
                  <a:lnTo>
                    <a:pt x="778421" y="556260"/>
                  </a:lnTo>
                  <a:lnTo>
                    <a:pt x="733933" y="556260"/>
                  </a:lnTo>
                  <a:lnTo>
                    <a:pt x="733933" y="534670"/>
                  </a:lnTo>
                  <a:lnTo>
                    <a:pt x="778421" y="534670"/>
                  </a:lnTo>
                  <a:lnTo>
                    <a:pt x="778421" y="511810"/>
                  </a:lnTo>
                  <a:lnTo>
                    <a:pt x="800658" y="511810"/>
                  </a:lnTo>
                  <a:lnTo>
                    <a:pt x="800658" y="468630"/>
                  </a:lnTo>
                  <a:lnTo>
                    <a:pt x="800658" y="424180"/>
                  </a:lnTo>
                  <a:lnTo>
                    <a:pt x="778421" y="424180"/>
                  </a:lnTo>
                  <a:lnTo>
                    <a:pt x="778421" y="468630"/>
                  </a:lnTo>
                  <a:lnTo>
                    <a:pt x="756170" y="468630"/>
                  </a:lnTo>
                  <a:lnTo>
                    <a:pt x="756170" y="511810"/>
                  </a:lnTo>
                  <a:lnTo>
                    <a:pt x="733933" y="511810"/>
                  </a:lnTo>
                  <a:lnTo>
                    <a:pt x="733933" y="490220"/>
                  </a:lnTo>
                  <a:lnTo>
                    <a:pt x="711695" y="490220"/>
                  </a:lnTo>
                  <a:lnTo>
                    <a:pt x="711695" y="511810"/>
                  </a:lnTo>
                  <a:lnTo>
                    <a:pt x="667219" y="511810"/>
                  </a:lnTo>
                  <a:lnTo>
                    <a:pt x="667219" y="534670"/>
                  </a:lnTo>
                  <a:lnTo>
                    <a:pt x="622731" y="534670"/>
                  </a:lnTo>
                  <a:lnTo>
                    <a:pt x="622731" y="556260"/>
                  </a:lnTo>
                  <a:lnTo>
                    <a:pt x="667219" y="556260"/>
                  </a:lnTo>
                  <a:lnTo>
                    <a:pt x="667219" y="579120"/>
                  </a:lnTo>
                  <a:lnTo>
                    <a:pt x="622731" y="579120"/>
                  </a:lnTo>
                  <a:lnTo>
                    <a:pt x="622731" y="556260"/>
                  </a:lnTo>
                  <a:lnTo>
                    <a:pt x="600494" y="556260"/>
                  </a:lnTo>
                  <a:lnTo>
                    <a:pt x="600494" y="534670"/>
                  </a:lnTo>
                  <a:lnTo>
                    <a:pt x="578256" y="534670"/>
                  </a:lnTo>
                  <a:lnTo>
                    <a:pt x="578256" y="511810"/>
                  </a:lnTo>
                  <a:lnTo>
                    <a:pt x="533768" y="511810"/>
                  </a:lnTo>
                  <a:lnTo>
                    <a:pt x="533768" y="534670"/>
                  </a:lnTo>
                  <a:lnTo>
                    <a:pt x="489292" y="534670"/>
                  </a:lnTo>
                  <a:lnTo>
                    <a:pt x="489292" y="556260"/>
                  </a:lnTo>
                  <a:lnTo>
                    <a:pt x="578256" y="556260"/>
                  </a:lnTo>
                  <a:lnTo>
                    <a:pt x="578256" y="579120"/>
                  </a:lnTo>
                  <a:lnTo>
                    <a:pt x="600494" y="579120"/>
                  </a:lnTo>
                  <a:lnTo>
                    <a:pt x="600494" y="601980"/>
                  </a:lnTo>
                  <a:lnTo>
                    <a:pt x="556006" y="601980"/>
                  </a:lnTo>
                  <a:lnTo>
                    <a:pt x="556006" y="579120"/>
                  </a:lnTo>
                  <a:lnTo>
                    <a:pt x="467055" y="579120"/>
                  </a:lnTo>
                  <a:lnTo>
                    <a:pt x="467055" y="556260"/>
                  </a:lnTo>
                  <a:lnTo>
                    <a:pt x="467055" y="534670"/>
                  </a:lnTo>
                  <a:lnTo>
                    <a:pt x="467055" y="511810"/>
                  </a:lnTo>
                  <a:lnTo>
                    <a:pt x="444804" y="511810"/>
                  </a:lnTo>
                  <a:lnTo>
                    <a:pt x="444804" y="534670"/>
                  </a:lnTo>
                  <a:lnTo>
                    <a:pt x="400329" y="534670"/>
                  </a:lnTo>
                  <a:lnTo>
                    <a:pt x="400329" y="511810"/>
                  </a:lnTo>
                  <a:lnTo>
                    <a:pt x="400329" y="490220"/>
                  </a:lnTo>
                  <a:lnTo>
                    <a:pt x="422567" y="490220"/>
                  </a:lnTo>
                  <a:lnTo>
                    <a:pt x="422567" y="468630"/>
                  </a:lnTo>
                  <a:lnTo>
                    <a:pt x="422567" y="445770"/>
                  </a:lnTo>
                  <a:lnTo>
                    <a:pt x="400329" y="445770"/>
                  </a:lnTo>
                  <a:lnTo>
                    <a:pt x="400329" y="468630"/>
                  </a:lnTo>
                  <a:lnTo>
                    <a:pt x="355854" y="468630"/>
                  </a:lnTo>
                  <a:lnTo>
                    <a:pt x="355854" y="490220"/>
                  </a:lnTo>
                  <a:lnTo>
                    <a:pt x="378091" y="490220"/>
                  </a:lnTo>
                  <a:lnTo>
                    <a:pt x="378091" y="511810"/>
                  </a:lnTo>
                  <a:lnTo>
                    <a:pt x="355854" y="511810"/>
                  </a:lnTo>
                  <a:lnTo>
                    <a:pt x="355854" y="490220"/>
                  </a:lnTo>
                  <a:lnTo>
                    <a:pt x="333603" y="490220"/>
                  </a:lnTo>
                  <a:lnTo>
                    <a:pt x="333603" y="511810"/>
                  </a:lnTo>
                  <a:lnTo>
                    <a:pt x="311365" y="511810"/>
                  </a:lnTo>
                  <a:lnTo>
                    <a:pt x="311365" y="490220"/>
                  </a:lnTo>
                  <a:lnTo>
                    <a:pt x="333603" y="490220"/>
                  </a:lnTo>
                  <a:lnTo>
                    <a:pt x="333603" y="468630"/>
                  </a:lnTo>
                  <a:lnTo>
                    <a:pt x="333603" y="445770"/>
                  </a:lnTo>
                  <a:lnTo>
                    <a:pt x="289128" y="445770"/>
                  </a:lnTo>
                  <a:lnTo>
                    <a:pt x="289128" y="468630"/>
                  </a:lnTo>
                  <a:lnTo>
                    <a:pt x="266890" y="468630"/>
                  </a:lnTo>
                  <a:lnTo>
                    <a:pt x="266890" y="490220"/>
                  </a:lnTo>
                  <a:lnTo>
                    <a:pt x="289128" y="490220"/>
                  </a:lnTo>
                  <a:lnTo>
                    <a:pt x="289128" y="511810"/>
                  </a:lnTo>
                  <a:lnTo>
                    <a:pt x="289128" y="534670"/>
                  </a:lnTo>
                  <a:lnTo>
                    <a:pt x="355854" y="534670"/>
                  </a:lnTo>
                  <a:lnTo>
                    <a:pt x="355854" y="556260"/>
                  </a:lnTo>
                  <a:lnTo>
                    <a:pt x="378091" y="556260"/>
                  </a:lnTo>
                  <a:lnTo>
                    <a:pt x="378091" y="579120"/>
                  </a:lnTo>
                  <a:lnTo>
                    <a:pt x="400329" y="579120"/>
                  </a:lnTo>
                  <a:lnTo>
                    <a:pt x="400329" y="556260"/>
                  </a:lnTo>
                  <a:lnTo>
                    <a:pt x="422567" y="556260"/>
                  </a:lnTo>
                  <a:lnTo>
                    <a:pt x="422567" y="579120"/>
                  </a:lnTo>
                  <a:lnTo>
                    <a:pt x="400329" y="579120"/>
                  </a:lnTo>
                  <a:lnTo>
                    <a:pt x="400329" y="601980"/>
                  </a:lnTo>
                  <a:lnTo>
                    <a:pt x="400329" y="623570"/>
                  </a:lnTo>
                  <a:lnTo>
                    <a:pt x="422567" y="623570"/>
                  </a:lnTo>
                  <a:lnTo>
                    <a:pt x="422567" y="601980"/>
                  </a:lnTo>
                  <a:lnTo>
                    <a:pt x="467055" y="601980"/>
                  </a:lnTo>
                  <a:lnTo>
                    <a:pt x="467055" y="623570"/>
                  </a:lnTo>
                  <a:lnTo>
                    <a:pt x="467055" y="646430"/>
                  </a:lnTo>
                  <a:lnTo>
                    <a:pt x="489292" y="646430"/>
                  </a:lnTo>
                  <a:lnTo>
                    <a:pt x="489292" y="623570"/>
                  </a:lnTo>
                  <a:lnTo>
                    <a:pt x="511530" y="623570"/>
                  </a:lnTo>
                  <a:lnTo>
                    <a:pt x="511530" y="646430"/>
                  </a:lnTo>
                  <a:lnTo>
                    <a:pt x="533768" y="646430"/>
                  </a:lnTo>
                  <a:lnTo>
                    <a:pt x="533768" y="623570"/>
                  </a:lnTo>
                  <a:lnTo>
                    <a:pt x="600494" y="623570"/>
                  </a:lnTo>
                  <a:lnTo>
                    <a:pt x="600494" y="646430"/>
                  </a:lnTo>
                  <a:lnTo>
                    <a:pt x="622731" y="646430"/>
                  </a:lnTo>
                  <a:lnTo>
                    <a:pt x="622731" y="623570"/>
                  </a:lnTo>
                  <a:lnTo>
                    <a:pt x="622731" y="601980"/>
                  </a:lnTo>
                  <a:lnTo>
                    <a:pt x="689457" y="601980"/>
                  </a:lnTo>
                  <a:lnTo>
                    <a:pt x="689457" y="579120"/>
                  </a:lnTo>
                  <a:lnTo>
                    <a:pt x="733933" y="579120"/>
                  </a:lnTo>
                  <a:lnTo>
                    <a:pt x="733933" y="601980"/>
                  </a:lnTo>
                  <a:lnTo>
                    <a:pt x="733933" y="623570"/>
                  </a:lnTo>
                  <a:lnTo>
                    <a:pt x="778421" y="623570"/>
                  </a:lnTo>
                  <a:lnTo>
                    <a:pt x="778421" y="601980"/>
                  </a:lnTo>
                  <a:lnTo>
                    <a:pt x="822896" y="601980"/>
                  </a:lnTo>
                  <a:lnTo>
                    <a:pt x="822896" y="623570"/>
                  </a:lnTo>
                  <a:lnTo>
                    <a:pt x="822896" y="646430"/>
                  </a:lnTo>
                  <a:lnTo>
                    <a:pt x="822896" y="712470"/>
                  </a:lnTo>
                  <a:lnTo>
                    <a:pt x="822896" y="734060"/>
                  </a:lnTo>
                  <a:lnTo>
                    <a:pt x="867384" y="734060"/>
                  </a:lnTo>
                  <a:lnTo>
                    <a:pt x="867384" y="712470"/>
                  </a:lnTo>
                  <a:lnTo>
                    <a:pt x="845134" y="712470"/>
                  </a:lnTo>
                  <a:lnTo>
                    <a:pt x="845134" y="646430"/>
                  </a:lnTo>
                  <a:lnTo>
                    <a:pt x="867384" y="646430"/>
                  </a:lnTo>
                  <a:lnTo>
                    <a:pt x="867384" y="623570"/>
                  </a:lnTo>
                  <a:lnTo>
                    <a:pt x="845134" y="623570"/>
                  </a:lnTo>
                  <a:lnTo>
                    <a:pt x="845134" y="601980"/>
                  </a:lnTo>
                  <a:lnTo>
                    <a:pt x="889622" y="601980"/>
                  </a:lnTo>
                  <a:lnTo>
                    <a:pt x="889622" y="579120"/>
                  </a:lnTo>
                  <a:lnTo>
                    <a:pt x="911860" y="579120"/>
                  </a:lnTo>
                  <a:lnTo>
                    <a:pt x="911860" y="534670"/>
                  </a:lnTo>
                  <a:close/>
                </a:path>
                <a:path w="911860" h="822959">
                  <a:moveTo>
                    <a:pt x="911860" y="466090"/>
                  </a:moveTo>
                  <a:lnTo>
                    <a:pt x="867384" y="466090"/>
                  </a:lnTo>
                  <a:lnTo>
                    <a:pt x="867384" y="488315"/>
                  </a:lnTo>
                  <a:lnTo>
                    <a:pt x="911860" y="488315"/>
                  </a:lnTo>
                  <a:lnTo>
                    <a:pt x="911860" y="466090"/>
                  </a:lnTo>
                  <a:close/>
                </a:path>
                <a:path w="911860" h="822959">
                  <a:moveTo>
                    <a:pt x="911860" y="354965"/>
                  </a:moveTo>
                  <a:lnTo>
                    <a:pt x="889622" y="354965"/>
                  </a:lnTo>
                  <a:lnTo>
                    <a:pt x="889622" y="377825"/>
                  </a:lnTo>
                  <a:lnTo>
                    <a:pt x="867384" y="377825"/>
                  </a:lnTo>
                  <a:lnTo>
                    <a:pt x="867384" y="354965"/>
                  </a:lnTo>
                  <a:lnTo>
                    <a:pt x="845134" y="354965"/>
                  </a:lnTo>
                  <a:lnTo>
                    <a:pt x="845134" y="377825"/>
                  </a:lnTo>
                  <a:lnTo>
                    <a:pt x="845134" y="399415"/>
                  </a:lnTo>
                  <a:lnTo>
                    <a:pt x="845134" y="421640"/>
                  </a:lnTo>
                  <a:lnTo>
                    <a:pt x="822896" y="421640"/>
                  </a:lnTo>
                  <a:lnTo>
                    <a:pt x="822896" y="399415"/>
                  </a:lnTo>
                  <a:lnTo>
                    <a:pt x="845134" y="399415"/>
                  </a:lnTo>
                  <a:lnTo>
                    <a:pt x="845134" y="377825"/>
                  </a:lnTo>
                  <a:lnTo>
                    <a:pt x="800658" y="377825"/>
                  </a:lnTo>
                  <a:lnTo>
                    <a:pt x="800658" y="399415"/>
                  </a:lnTo>
                  <a:lnTo>
                    <a:pt x="800658" y="422275"/>
                  </a:lnTo>
                  <a:lnTo>
                    <a:pt x="822896" y="422275"/>
                  </a:lnTo>
                  <a:lnTo>
                    <a:pt x="822896" y="443865"/>
                  </a:lnTo>
                  <a:lnTo>
                    <a:pt x="845134" y="443865"/>
                  </a:lnTo>
                  <a:lnTo>
                    <a:pt x="845134" y="422275"/>
                  </a:lnTo>
                  <a:lnTo>
                    <a:pt x="867384" y="422275"/>
                  </a:lnTo>
                  <a:lnTo>
                    <a:pt x="867384" y="443865"/>
                  </a:lnTo>
                  <a:lnTo>
                    <a:pt x="911860" y="443865"/>
                  </a:lnTo>
                  <a:lnTo>
                    <a:pt x="911860" y="421640"/>
                  </a:lnTo>
                  <a:lnTo>
                    <a:pt x="867384" y="421640"/>
                  </a:lnTo>
                  <a:lnTo>
                    <a:pt x="867384" y="399415"/>
                  </a:lnTo>
                  <a:lnTo>
                    <a:pt x="911860" y="399415"/>
                  </a:lnTo>
                  <a:lnTo>
                    <a:pt x="911860" y="377825"/>
                  </a:lnTo>
                  <a:lnTo>
                    <a:pt x="911860" y="354965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5887" y="6398259"/>
              <a:ext cx="912494" cy="912494"/>
            </a:xfrm>
            <a:custGeom>
              <a:avLst/>
              <a:gdLst/>
              <a:ahLst/>
              <a:cxnLst/>
              <a:rect l="l" t="t" r="r" b="b"/>
              <a:pathLst>
                <a:path w="912495" h="912495">
                  <a:moveTo>
                    <a:pt x="111213" y="800658"/>
                  </a:moveTo>
                  <a:lnTo>
                    <a:pt x="44475" y="800658"/>
                  </a:lnTo>
                  <a:lnTo>
                    <a:pt x="44475" y="867333"/>
                  </a:lnTo>
                  <a:lnTo>
                    <a:pt x="111213" y="867333"/>
                  </a:lnTo>
                  <a:lnTo>
                    <a:pt x="111213" y="800658"/>
                  </a:lnTo>
                  <a:close/>
                </a:path>
                <a:path w="912495" h="912495">
                  <a:moveTo>
                    <a:pt x="111213" y="45008"/>
                  </a:moveTo>
                  <a:lnTo>
                    <a:pt x="44475" y="45008"/>
                  </a:lnTo>
                  <a:lnTo>
                    <a:pt x="44475" y="111683"/>
                  </a:lnTo>
                  <a:lnTo>
                    <a:pt x="111213" y="111683"/>
                  </a:lnTo>
                  <a:lnTo>
                    <a:pt x="111213" y="45008"/>
                  </a:lnTo>
                  <a:close/>
                </a:path>
                <a:path w="912495" h="912495">
                  <a:moveTo>
                    <a:pt x="155689" y="755662"/>
                  </a:moveTo>
                  <a:lnTo>
                    <a:pt x="133451" y="755662"/>
                  </a:lnTo>
                  <a:lnTo>
                    <a:pt x="133451" y="778522"/>
                  </a:lnTo>
                  <a:lnTo>
                    <a:pt x="133451" y="889012"/>
                  </a:lnTo>
                  <a:lnTo>
                    <a:pt x="22250" y="889012"/>
                  </a:lnTo>
                  <a:lnTo>
                    <a:pt x="22250" y="778522"/>
                  </a:lnTo>
                  <a:lnTo>
                    <a:pt x="133451" y="778522"/>
                  </a:lnTo>
                  <a:lnTo>
                    <a:pt x="133451" y="755662"/>
                  </a:lnTo>
                  <a:lnTo>
                    <a:pt x="0" y="755662"/>
                  </a:lnTo>
                  <a:lnTo>
                    <a:pt x="0" y="778522"/>
                  </a:lnTo>
                  <a:lnTo>
                    <a:pt x="0" y="889012"/>
                  </a:lnTo>
                  <a:lnTo>
                    <a:pt x="0" y="911872"/>
                  </a:lnTo>
                  <a:lnTo>
                    <a:pt x="155689" y="911872"/>
                  </a:lnTo>
                  <a:lnTo>
                    <a:pt x="155689" y="889012"/>
                  </a:lnTo>
                  <a:lnTo>
                    <a:pt x="155689" y="755662"/>
                  </a:lnTo>
                  <a:close/>
                </a:path>
                <a:path w="912495" h="912495">
                  <a:moveTo>
                    <a:pt x="155689" y="0"/>
                  </a:moveTo>
                  <a:lnTo>
                    <a:pt x="133451" y="0"/>
                  </a:lnTo>
                  <a:lnTo>
                    <a:pt x="133451" y="22860"/>
                  </a:lnTo>
                  <a:lnTo>
                    <a:pt x="133451" y="133350"/>
                  </a:lnTo>
                  <a:lnTo>
                    <a:pt x="22250" y="133350"/>
                  </a:lnTo>
                  <a:lnTo>
                    <a:pt x="22250" y="22860"/>
                  </a:lnTo>
                  <a:lnTo>
                    <a:pt x="133451" y="22860"/>
                  </a:lnTo>
                  <a:lnTo>
                    <a:pt x="133451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133350"/>
                  </a:lnTo>
                  <a:lnTo>
                    <a:pt x="0" y="156210"/>
                  </a:lnTo>
                  <a:lnTo>
                    <a:pt x="155689" y="156210"/>
                  </a:lnTo>
                  <a:lnTo>
                    <a:pt x="155689" y="133350"/>
                  </a:lnTo>
                  <a:lnTo>
                    <a:pt x="155689" y="0"/>
                  </a:lnTo>
                  <a:close/>
                </a:path>
                <a:path w="912495" h="912495">
                  <a:moveTo>
                    <a:pt x="355409" y="667385"/>
                  </a:moveTo>
                  <a:lnTo>
                    <a:pt x="333146" y="667385"/>
                  </a:lnTo>
                  <a:lnTo>
                    <a:pt x="333146" y="689610"/>
                  </a:lnTo>
                  <a:lnTo>
                    <a:pt x="288632" y="689610"/>
                  </a:lnTo>
                  <a:lnTo>
                    <a:pt x="288632" y="711835"/>
                  </a:lnTo>
                  <a:lnTo>
                    <a:pt x="355409" y="711835"/>
                  </a:lnTo>
                  <a:lnTo>
                    <a:pt x="355409" y="667385"/>
                  </a:lnTo>
                  <a:close/>
                </a:path>
                <a:path w="912495" h="912495">
                  <a:moveTo>
                    <a:pt x="355409" y="490220"/>
                  </a:moveTo>
                  <a:lnTo>
                    <a:pt x="333146" y="490220"/>
                  </a:lnTo>
                  <a:lnTo>
                    <a:pt x="333146" y="557530"/>
                  </a:lnTo>
                  <a:lnTo>
                    <a:pt x="355409" y="557530"/>
                  </a:lnTo>
                  <a:lnTo>
                    <a:pt x="355409" y="490220"/>
                  </a:lnTo>
                  <a:close/>
                </a:path>
                <a:path w="912495" h="912495">
                  <a:moveTo>
                    <a:pt x="377672" y="800735"/>
                  </a:moveTo>
                  <a:lnTo>
                    <a:pt x="355409" y="800735"/>
                  </a:lnTo>
                  <a:lnTo>
                    <a:pt x="355409" y="822960"/>
                  </a:lnTo>
                  <a:lnTo>
                    <a:pt x="377672" y="822960"/>
                  </a:lnTo>
                  <a:lnTo>
                    <a:pt x="377672" y="800735"/>
                  </a:lnTo>
                  <a:close/>
                </a:path>
                <a:path w="912495" h="912495">
                  <a:moveTo>
                    <a:pt x="399923" y="734060"/>
                  </a:moveTo>
                  <a:lnTo>
                    <a:pt x="355409" y="734060"/>
                  </a:lnTo>
                  <a:lnTo>
                    <a:pt x="355409" y="756285"/>
                  </a:lnTo>
                  <a:lnTo>
                    <a:pt x="399923" y="756285"/>
                  </a:lnTo>
                  <a:lnTo>
                    <a:pt x="399923" y="734060"/>
                  </a:lnTo>
                  <a:close/>
                </a:path>
                <a:path w="912495" h="912495">
                  <a:moveTo>
                    <a:pt x="422186" y="800735"/>
                  </a:moveTo>
                  <a:lnTo>
                    <a:pt x="399923" y="800735"/>
                  </a:lnTo>
                  <a:lnTo>
                    <a:pt x="399923" y="823595"/>
                  </a:lnTo>
                  <a:lnTo>
                    <a:pt x="377672" y="823595"/>
                  </a:lnTo>
                  <a:lnTo>
                    <a:pt x="377672" y="845185"/>
                  </a:lnTo>
                  <a:lnTo>
                    <a:pt x="355409" y="845185"/>
                  </a:lnTo>
                  <a:lnTo>
                    <a:pt x="355409" y="823595"/>
                  </a:lnTo>
                  <a:lnTo>
                    <a:pt x="266382" y="823595"/>
                  </a:lnTo>
                  <a:lnTo>
                    <a:pt x="266382" y="845185"/>
                  </a:lnTo>
                  <a:lnTo>
                    <a:pt x="310896" y="845185"/>
                  </a:lnTo>
                  <a:lnTo>
                    <a:pt x="310896" y="868045"/>
                  </a:lnTo>
                  <a:lnTo>
                    <a:pt x="333146" y="868045"/>
                  </a:lnTo>
                  <a:lnTo>
                    <a:pt x="333146" y="889635"/>
                  </a:lnTo>
                  <a:lnTo>
                    <a:pt x="355409" y="889635"/>
                  </a:lnTo>
                  <a:lnTo>
                    <a:pt x="355409" y="868045"/>
                  </a:lnTo>
                  <a:lnTo>
                    <a:pt x="399923" y="868045"/>
                  </a:lnTo>
                  <a:lnTo>
                    <a:pt x="399923" y="889635"/>
                  </a:lnTo>
                  <a:lnTo>
                    <a:pt x="377672" y="889635"/>
                  </a:lnTo>
                  <a:lnTo>
                    <a:pt x="377672" y="911860"/>
                  </a:lnTo>
                  <a:lnTo>
                    <a:pt x="399935" y="911860"/>
                  </a:lnTo>
                  <a:lnTo>
                    <a:pt x="399935" y="889635"/>
                  </a:lnTo>
                  <a:lnTo>
                    <a:pt x="422186" y="889635"/>
                  </a:lnTo>
                  <a:lnTo>
                    <a:pt x="422186" y="867410"/>
                  </a:lnTo>
                  <a:lnTo>
                    <a:pt x="399923" y="867410"/>
                  </a:lnTo>
                  <a:lnTo>
                    <a:pt x="399923" y="845185"/>
                  </a:lnTo>
                  <a:lnTo>
                    <a:pt x="422186" y="845185"/>
                  </a:lnTo>
                  <a:lnTo>
                    <a:pt x="422186" y="823595"/>
                  </a:lnTo>
                  <a:lnTo>
                    <a:pt x="422186" y="800735"/>
                  </a:lnTo>
                  <a:close/>
                </a:path>
                <a:path w="912495" h="912495">
                  <a:moveTo>
                    <a:pt x="422186" y="756285"/>
                  </a:moveTo>
                  <a:lnTo>
                    <a:pt x="399923" y="756285"/>
                  </a:lnTo>
                  <a:lnTo>
                    <a:pt x="399923" y="778510"/>
                  </a:lnTo>
                  <a:lnTo>
                    <a:pt x="422186" y="778510"/>
                  </a:lnTo>
                  <a:lnTo>
                    <a:pt x="422186" y="756285"/>
                  </a:lnTo>
                  <a:close/>
                </a:path>
                <a:path w="912495" h="912495">
                  <a:moveTo>
                    <a:pt x="444436" y="513080"/>
                  </a:moveTo>
                  <a:lnTo>
                    <a:pt x="422173" y="513080"/>
                  </a:lnTo>
                  <a:lnTo>
                    <a:pt x="422173" y="534670"/>
                  </a:lnTo>
                  <a:lnTo>
                    <a:pt x="399923" y="534670"/>
                  </a:lnTo>
                  <a:lnTo>
                    <a:pt x="399923" y="579120"/>
                  </a:lnTo>
                  <a:lnTo>
                    <a:pt x="422173" y="579120"/>
                  </a:lnTo>
                  <a:lnTo>
                    <a:pt x="422173" y="557530"/>
                  </a:lnTo>
                  <a:lnTo>
                    <a:pt x="444436" y="557530"/>
                  </a:lnTo>
                  <a:lnTo>
                    <a:pt x="444436" y="513080"/>
                  </a:lnTo>
                  <a:close/>
                </a:path>
                <a:path w="912495" h="912495">
                  <a:moveTo>
                    <a:pt x="444449" y="711835"/>
                  </a:moveTo>
                  <a:lnTo>
                    <a:pt x="422186" y="711835"/>
                  </a:lnTo>
                  <a:lnTo>
                    <a:pt x="422186" y="734060"/>
                  </a:lnTo>
                  <a:lnTo>
                    <a:pt x="444449" y="734060"/>
                  </a:lnTo>
                  <a:lnTo>
                    <a:pt x="444449" y="711835"/>
                  </a:lnTo>
                  <a:close/>
                </a:path>
                <a:path w="912495" h="912495">
                  <a:moveTo>
                    <a:pt x="488962" y="756285"/>
                  </a:moveTo>
                  <a:lnTo>
                    <a:pt x="444449" y="756285"/>
                  </a:lnTo>
                  <a:lnTo>
                    <a:pt x="444449" y="778510"/>
                  </a:lnTo>
                  <a:lnTo>
                    <a:pt x="488962" y="778510"/>
                  </a:lnTo>
                  <a:lnTo>
                    <a:pt x="488962" y="756285"/>
                  </a:lnTo>
                  <a:close/>
                </a:path>
                <a:path w="912495" h="912495">
                  <a:moveTo>
                    <a:pt x="511213" y="867410"/>
                  </a:moveTo>
                  <a:lnTo>
                    <a:pt x="466699" y="867410"/>
                  </a:lnTo>
                  <a:lnTo>
                    <a:pt x="466699" y="800735"/>
                  </a:lnTo>
                  <a:lnTo>
                    <a:pt x="444449" y="800735"/>
                  </a:lnTo>
                  <a:lnTo>
                    <a:pt x="444449" y="778510"/>
                  </a:lnTo>
                  <a:lnTo>
                    <a:pt x="422186" y="778510"/>
                  </a:lnTo>
                  <a:lnTo>
                    <a:pt x="422186" y="800735"/>
                  </a:lnTo>
                  <a:lnTo>
                    <a:pt x="444436" y="800735"/>
                  </a:lnTo>
                  <a:lnTo>
                    <a:pt x="444436" y="911860"/>
                  </a:lnTo>
                  <a:lnTo>
                    <a:pt x="488950" y="911860"/>
                  </a:lnTo>
                  <a:lnTo>
                    <a:pt x="488950" y="889635"/>
                  </a:lnTo>
                  <a:lnTo>
                    <a:pt x="511213" y="889635"/>
                  </a:lnTo>
                  <a:lnTo>
                    <a:pt x="511213" y="867410"/>
                  </a:lnTo>
                  <a:close/>
                </a:path>
                <a:path w="912495" h="912495">
                  <a:moveTo>
                    <a:pt x="556018" y="889558"/>
                  </a:moveTo>
                  <a:lnTo>
                    <a:pt x="511543" y="889558"/>
                  </a:lnTo>
                  <a:lnTo>
                    <a:pt x="511213" y="889635"/>
                  </a:lnTo>
                  <a:lnTo>
                    <a:pt x="511213" y="911860"/>
                  </a:lnTo>
                  <a:lnTo>
                    <a:pt x="555726" y="911860"/>
                  </a:lnTo>
                  <a:lnTo>
                    <a:pt x="556018" y="911783"/>
                  </a:lnTo>
                  <a:lnTo>
                    <a:pt x="556018" y="889558"/>
                  </a:lnTo>
                  <a:close/>
                </a:path>
                <a:path w="912495" h="912495">
                  <a:moveTo>
                    <a:pt x="600252" y="867410"/>
                  </a:moveTo>
                  <a:lnTo>
                    <a:pt x="577989" y="867410"/>
                  </a:lnTo>
                  <a:lnTo>
                    <a:pt x="577989" y="889635"/>
                  </a:lnTo>
                  <a:lnTo>
                    <a:pt x="600252" y="889635"/>
                  </a:lnTo>
                  <a:lnTo>
                    <a:pt x="600252" y="867410"/>
                  </a:lnTo>
                  <a:close/>
                </a:path>
                <a:path w="912495" h="912495">
                  <a:moveTo>
                    <a:pt x="644766" y="822960"/>
                  </a:moveTo>
                  <a:lnTo>
                    <a:pt x="622503" y="822960"/>
                  </a:lnTo>
                  <a:lnTo>
                    <a:pt x="622503" y="845185"/>
                  </a:lnTo>
                  <a:lnTo>
                    <a:pt x="600252" y="845185"/>
                  </a:lnTo>
                  <a:lnTo>
                    <a:pt x="600252" y="867410"/>
                  </a:lnTo>
                  <a:lnTo>
                    <a:pt x="622503" y="867410"/>
                  </a:lnTo>
                  <a:lnTo>
                    <a:pt x="622503" y="889635"/>
                  </a:lnTo>
                  <a:lnTo>
                    <a:pt x="644766" y="889635"/>
                  </a:lnTo>
                  <a:lnTo>
                    <a:pt x="644766" y="867410"/>
                  </a:lnTo>
                  <a:lnTo>
                    <a:pt x="622515" y="867410"/>
                  </a:lnTo>
                  <a:lnTo>
                    <a:pt x="622515" y="845185"/>
                  </a:lnTo>
                  <a:lnTo>
                    <a:pt x="644766" y="845185"/>
                  </a:lnTo>
                  <a:lnTo>
                    <a:pt x="644766" y="822960"/>
                  </a:lnTo>
                  <a:close/>
                </a:path>
                <a:path w="912495" h="912495">
                  <a:moveTo>
                    <a:pt x="667029" y="711835"/>
                  </a:moveTo>
                  <a:lnTo>
                    <a:pt x="644766" y="711835"/>
                  </a:lnTo>
                  <a:lnTo>
                    <a:pt x="644766" y="734060"/>
                  </a:lnTo>
                  <a:lnTo>
                    <a:pt x="667029" y="734060"/>
                  </a:lnTo>
                  <a:lnTo>
                    <a:pt x="667029" y="711835"/>
                  </a:lnTo>
                  <a:close/>
                </a:path>
                <a:path w="912495" h="912495">
                  <a:moveTo>
                    <a:pt x="667232" y="889558"/>
                  </a:moveTo>
                  <a:lnTo>
                    <a:pt x="644994" y="889558"/>
                  </a:lnTo>
                  <a:lnTo>
                    <a:pt x="644994" y="911783"/>
                  </a:lnTo>
                  <a:lnTo>
                    <a:pt x="667232" y="911783"/>
                  </a:lnTo>
                  <a:lnTo>
                    <a:pt x="667232" y="889558"/>
                  </a:lnTo>
                  <a:close/>
                </a:path>
                <a:path w="912495" h="912495">
                  <a:moveTo>
                    <a:pt x="711542" y="711835"/>
                  </a:moveTo>
                  <a:lnTo>
                    <a:pt x="689279" y="711835"/>
                  </a:lnTo>
                  <a:lnTo>
                    <a:pt x="689279" y="734695"/>
                  </a:lnTo>
                  <a:lnTo>
                    <a:pt x="622503" y="734695"/>
                  </a:lnTo>
                  <a:lnTo>
                    <a:pt x="622503" y="756285"/>
                  </a:lnTo>
                  <a:lnTo>
                    <a:pt x="600252" y="756285"/>
                  </a:lnTo>
                  <a:lnTo>
                    <a:pt x="600252" y="734695"/>
                  </a:lnTo>
                  <a:lnTo>
                    <a:pt x="533476" y="734695"/>
                  </a:lnTo>
                  <a:lnTo>
                    <a:pt x="533476" y="756285"/>
                  </a:lnTo>
                  <a:lnTo>
                    <a:pt x="533476" y="779145"/>
                  </a:lnTo>
                  <a:lnTo>
                    <a:pt x="511213" y="779145"/>
                  </a:lnTo>
                  <a:lnTo>
                    <a:pt x="511213" y="800735"/>
                  </a:lnTo>
                  <a:lnTo>
                    <a:pt x="488962" y="800735"/>
                  </a:lnTo>
                  <a:lnTo>
                    <a:pt x="488962" y="823595"/>
                  </a:lnTo>
                  <a:lnTo>
                    <a:pt x="488962" y="845185"/>
                  </a:lnTo>
                  <a:lnTo>
                    <a:pt x="511213" y="845185"/>
                  </a:lnTo>
                  <a:lnTo>
                    <a:pt x="511213" y="823595"/>
                  </a:lnTo>
                  <a:lnTo>
                    <a:pt x="533463" y="823595"/>
                  </a:lnTo>
                  <a:lnTo>
                    <a:pt x="533463" y="845185"/>
                  </a:lnTo>
                  <a:lnTo>
                    <a:pt x="511213" y="845185"/>
                  </a:lnTo>
                  <a:lnTo>
                    <a:pt x="511213" y="867410"/>
                  </a:lnTo>
                  <a:lnTo>
                    <a:pt x="555726" y="867410"/>
                  </a:lnTo>
                  <a:lnTo>
                    <a:pt x="555726" y="822960"/>
                  </a:lnTo>
                  <a:lnTo>
                    <a:pt x="533476" y="822960"/>
                  </a:lnTo>
                  <a:lnTo>
                    <a:pt x="533476" y="800735"/>
                  </a:lnTo>
                  <a:lnTo>
                    <a:pt x="555739" y="800735"/>
                  </a:lnTo>
                  <a:lnTo>
                    <a:pt x="555739" y="779145"/>
                  </a:lnTo>
                  <a:lnTo>
                    <a:pt x="555739" y="756285"/>
                  </a:lnTo>
                  <a:lnTo>
                    <a:pt x="577989" y="756285"/>
                  </a:lnTo>
                  <a:lnTo>
                    <a:pt x="577989" y="778510"/>
                  </a:lnTo>
                  <a:lnTo>
                    <a:pt x="600252" y="778510"/>
                  </a:lnTo>
                  <a:lnTo>
                    <a:pt x="600252" y="800735"/>
                  </a:lnTo>
                  <a:lnTo>
                    <a:pt x="555739" y="800735"/>
                  </a:lnTo>
                  <a:lnTo>
                    <a:pt x="555739" y="822960"/>
                  </a:lnTo>
                  <a:lnTo>
                    <a:pt x="622503" y="822960"/>
                  </a:lnTo>
                  <a:lnTo>
                    <a:pt x="622503" y="800735"/>
                  </a:lnTo>
                  <a:lnTo>
                    <a:pt x="711542" y="800735"/>
                  </a:lnTo>
                  <a:lnTo>
                    <a:pt x="711542" y="778510"/>
                  </a:lnTo>
                  <a:lnTo>
                    <a:pt x="667029" y="778510"/>
                  </a:lnTo>
                  <a:lnTo>
                    <a:pt x="667029" y="756285"/>
                  </a:lnTo>
                  <a:lnTo>
                    <a:pt x="711542" y="756285"/>
                  </a:lnTo>
                  <a:lnTo>
                    <a:pt x="711542" y="734695"/>
                  </a:lnTo>
                  <a:lnTo>
                    <a:pt x="711542" y="711835"/>
                  </a:lnTo>
                  <a:close/>
                </a:path>
                <a:path w="912495" h="912495">
                  <a:moveTo>
                    <a:pt x="711708" y="889558"/>
                  </a:moveTo>
                  <a:lnTo>
                    <a:pt x="689470" y="889558"/>
                  </a:lnTo>
                  <a:lnTo>
                    <a:pt x="689470" y="911783"/>
                  </a:lnTo>
                  <a:lnTo>
                    <a:pt x="711708" y="911783"/>
                  </a:lnTo>
                  <a:lnTo>
                    <a:pt x="711708" y="889558"/>
                  </a:lnTo>
                  <a:close/>
                </a:path>
                <a:path w="912495" h="912495">
                  <a:moveTo>
                    <a:pt x="756069" y="557530"/>
                  </a:moveTo>
                  <a:lnTo>
                    <a:pt x="733806" y="557530"/>
                  </a:lnTo>
                  <a:lnTo>
                    <a:pt x="733806" y="579132"/>
                  </a:lnTo>
                  <a:lnTo>
                    <a:pt x="756069" y="579132"/>
                  </a:lnTo>
                  <a:lnTo>
                    <a:pt x="756069" y="557530"/>
                  </a:lnTo>
                  <a:close/>
                </a:path>
                <a:path w="912495" h="912495">
                  <a:moveTo>
                    <a:pt x="778319" y="513080"/>
                  </a:moveTo>
                  <a:lnTo>
                    <a:pt x="756056" y="513080"/>
                  </a:lnTo>
                  <a:lnTo>
                    <a:pt x="756056" y="490220"/>
                  </a:lnTo>
                  <a:lnTo>
                    <a:pt x="733806" y="490220"/>
                  </a:lnTo>
                  <a:lnTo>
                    <a:pt x="733806" y="513080"/>
                  </a:lnTo>
                  <a:lnTo>
                    <a:pt x="711542" y="513080"/>
                  </a:lnTo>
                  <a:lnTo>
                    <a:pt x="711542" y="534670"/>
                  </a:lnTo>
                  <a:lnTo>
                    <a:pt x="778319" y="534670"/>
                  </a:lnTo>
                  <a:lnTo>
                    <a:pt x="778319" y="513080"/>
                  </a:lnTo>
                  <a:close/>
                </a:path>
                <a:path w="912495" h="912495">
                  <a:moveTo>
                    <a:pt x="778433" y="756208"/>
                  </a:moveTo>
                  <a:lnTo>
                    <a:pt x="756196" y="756208"/>
                  </a:lnTo>
                  <a:lnTo>
                    <a:pt x="756196" y="778433"/>
                  </a:lnTo>
                  <a:lnTo>
                    <a:pt x="778433" y="778433"/>
                  </a:lnTo>
                  <a:lnTo>
                    <a:pt x="778433" y="756208"/>
                  </a:lnTo>
                  <a:close/>
                </a:path>
                <a:path w="912495" h="912495">
                  <a:moveTo>
                    <a:pt x="845096" y="557530"/>
                  </a:moveTo>
                  <a:lnTo>
                    <a:pt x="800582" y="557530"/>
                  </a:lnTo>
                  <a:lnTo>
                    <a:pt x="800582" y="579120"/>
                  </a:lnTo>
                  <a:lnTo>
                    <a:pt x="845096" y="579120"/>
                  </a:lnTo>
                  <a:lnTo>
                    <a:pt x="845096" y="557530"/>
                  </a:lnTo>
                  <a:close/>
                </a:path>
                <a:path w="912495" h="912495">
                  <a:moveTo>
                    <a:pt x="845146" y="845108"/>
                  </a:moveTo>
                  <a:lnTo>
                    <a:pt x="800671" y="845108"/>
                  </a:lnTo>
                  <a:lnTo>
                    <a:pt x="800671" y="823518"/>
                  </a:lnTo>
                  <a:lnTo>
                    <a:pt x="822909" y="823518"/>
                  </a:lnTo>
                  <a:lnTo>
                    <a:pt x="822909" y="800658"/>
                  </a:lnTo>
                  <a:lnTo>
                    <a:pt x="822909" y="711758"/>
                  </a:lnTo>
                  <a:lnTo>
                    <a:pt x="800671" y="711758"/>
                  </a:lnTo>
                  <a:lnTo>
                    <a:pt x="800671" y="734618"/>
                  </a:lnTo>
                  <a:lnTo>
                    <a:pt x="800671" y="800658"/>
                  </a:lnTo>
                  <a:lnTo>
                    <a:pt x="778421" y="800658"/>
                  </a:lnTo>
                  <a:lnTo>
                    <a:pt x="778421" y="823518"/>
                  </a:lnTo>
                  <a:lnTo>
                    <a:pt x="778421" y="845108"/>
                  </a:lnTo>
                  <a:lnTo>
                    <a:pt x="756183" y="845108"/>
                  </a:lnTo>
                  <a:lnTo>
                    <a:pt x="756183" y="823518"/>
                  </a:lnTo>
                  <a:lnTo>
                    <a:pt x="778421" y="823518"/>
                  </a:lnTo>
                  <a:lnTo>
                    <a:pt x="778421" y="800658"/>
                  </a:lnTo>
                  <a:lnTo>
                    <a:pt x="733945" y="800658"/>
                  </a:lnTo>
                  <a:lnTo>
                    <a:pt x="733945" y="734618"/>
                  </a:lnTo>
                  <a:lnTo>
                    <a:pt x="800671" y="734618"/>
                  </a:lnTo>
                  <a:lnTo>
                    <a:pt x="800671" y="711758"/>
                  </a:lnTo>
                  <a:lnTo>
                    <a:pt x="711708" y="711758"/>
                  </a:lnTo>
                  <a:lnTo>
                    <a:pt x="711708" y="734618"/>
                  </a:lnTo>
                  <a:lnTo>
                    <a:pt x="711708" y="800658"/>
                  </a:lnTo>
                  <a:lnTo>
                    <a:pt x="711708" y="823518"/>
                  </a:lnTo>
                  <a:lnTo>
                    <a:pt x="667219" y="823518"/>
                  </a:lnTo>
                  <a:lnTo>
                    <a:pt x="667219" y="845108"/>
                  </a:lnTo>
                  <a:lnTo>
                    <a:pt x="644982" y="845108"/>
                  </a:lnTo>
                  <a:lnTo>
                    <a:pt x="644982" y="867968"/>
                  </a:lnTo>
                  <a:lnTo>
                    <a:pt x="711708" y="867968"/>
                  </a:lnTo>
                  <a:lnTo>
                    <a:pt x="711708" y="889558"/>
                  </a:lnTo>
                  <a:lnTo>
                    <a:pt x="733945" y="889558"/>
                  </a:lnTo>
                  <a:lnTo>
                    <a:pt x="733945" y="867968"/>
                  </a:lnTo>
                  <a:lnTo>
                    <a:pt x="800671" y="867968"/>
                  </a:lnTo>
                  <a:lnTo>
                    <a:pt x="800671" y="889558"/>
                  </a:lnTo>
                  <a:lnTo>
                    <a:pt x="778421" y="889558"/>
                  </a:lnTo>
                  <a:lnTo>
                    <a:pt x="778421" y="911783"/>
                  </a:lnTo>
                  <a:lnTo>
                    <a:pt x="822909" y="911783"/>
                  </a:lnTo>
                  <a:lnTo>
                    <a:pt x="822909" y="889558"/>
                  </a:lnTo>
                  <a:lnTo>
                    <a:pt x="845146" y="889558"/>
                  </a:lnTo>
                  <a:lnTo>
                    <a:pt x="845146" y="867968"/>
                  </a:lnTo>
                  <a:lnTo>
                    <a:pt x="845146" y="845108"/>
                  </a:lnTo>
                  <a:close/>
                </a:path>
                <a:path w="912495" h="912495">
                  <a:moveTo>
                    <a:pt x="867397" y="45008"/>
                  </a:moveTo>
                  <a:lnTo>
                    <a:pt x="800671" y="45008"/>
                  </a:lnTo>
                  <a:lnTo>
                    <a:pt x="800671" y="111683"/>
                  </a:lnTo>
                  <a:lnTo>
                    <a:pt x="867397" y="111683"/>
                  </a:lnTo>
                  <a:lnTo>
                    <a:pt x="867397" y="45008"/>
                  </a:lnTo>
                  <a:close/>
                </a:path>
                <a:path w="912495" h="912495">
                  <a:moveTo>
                    <a:pt x="889609" y="845185"/>
                  </a:moveTo>
                  <a:lnTo>
                    <a:pt x="867346" y="845185"/>
                  </a:lnTo>
                  <a:lnTo>
                    <a:pt x="867346" y="889558"/>
                  </a:lnTo>
                  <a:lnTo>
                    <a:pt x="845159" y="889558"/>
                  </a:lnTo>
                  <a:lnTo>
                    <a:pt x="845159" y="911783"/>
                  </a:lnTo>
                  <a:lnTo>
                    <a:pt x="867397" y="911783"/>
                  </a:lnTo>
                  <a:lnTo>
                    <a:pt x="867397" y="889635"/>
                  </a:lnTo>
                  <a:lnTo>
                    <a:pt x="889609" y="889635"/>
                  </a:lnTo>
                  <a:lnTo>
                    <a:pt x="889609" y="845185"/>
                  </a:lnTo>
                  <a:close/>
                </a:path>
                <a:path w="912495" h="912495">
                  <a:moveTo>
                    <a:pt x="911872" y="778510"/>
                  </a:moveTo>
                  <a:lnTo>
                    <a:pt x="889609" y="778510"/>
                  </a:lnTo>
                  <a:lnTo>
                    <a:pt x="889609" y="845185"/>
                  </a:lnTo>
                  <a:lnTo>
                    <a:pt x="911872" y="845185"/>
                  </a:lnTo>
                  <a:lnTo>
                    <a:pt x="911872" y="778510"/>
                  </a:lnTo>
                  <a:close/>
                </a:path>
                <a:path w="912495" h="912495">
                  <a:moveTo>
                    <a:pt x="911872" y="711835"/>
                  </a:moveTo>
                  <a:lnTo>
                    <a:pt x="889609" y="711835"/>
                  </a:lnTo>
                  <a:lnTo>
                    <a:pt x="889609" y="734060"/>
                  </a:lnTo>
                  <a:lnTo>
                    <a:pt x="867359" y="734060"/>
                  </a:lnTo>
                  <a:lnTo>
                    <a:pt x="867359" y="756285"/>
                  </a:lnTo>
                  <a:lnTo>
                    <a:pt x="911872" y="756285"/>
                  </a:lnTo>
                  <a:lnTo>
                    <a:pt x="911872" y="711835"/>
                  </a:lnTo>
                  <a:close/>
                </a:path>
                <a:path w="912495" h="912495">
                  <a:moveTo>
                    <a:pt x="911872" y="0"/>
                  </a:moveTo>
                  <a:lnTo>
                    <a:pt x="889635" y="0"/>
                  </a:lnTo>
                  <a:lnTo>
                    <a:pt x="889635" y="22860"/>
                  </a:lnTo>
                  <a:lnTo>
                    <a:pt x="889635" y="133350"/>
                  </a:lnTo>
                  <a:lnTo>
                    <a:pt x="778433" y="133350"/>
                  </a:lnTo>
                  <a:lnTo>
                    <a:pt x="778433" y="22860"/>
                  </a:lnTo>
                  <a:lnTo>
                    <a:pt x="889635" y="22860"/>
                  </a:lnTo>
                  <a:lnTo>
                    <a:pt x="889635" y="0"/>
                  </a:lnTo>
                  <a:lnTo>
                    <a:pt x="756183" y="0"/>
                  </a:lnTo>
                  <a:lnTo>
                    <a:pt x="756183" y="22860"/>
                  </a:lnTo>
                  <a:lnTo>
                    <a:pt x="756183" y="133350"/>
                  </a:lnTo>
                  <a:lnTo>
                    <a:pt x="756183" y="156210"/>
                  </a:lnTo>
                  <a:lnTo>
                    <a:pt x="911872" y="156210"/>
                  </a:lnTo>
                  <a:lnTo>
                    <a:pt x="911872" y="133350"/>
                  </a:lnTo>
                  <a:lnTo>
                    <a:pt x="911872" y="0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5522" y="6398259"/>
              <a:ext cx="22860" cy="133350"/>
            </a:xfrm>
            <a:custGeom>
              <a:avLst/>
              <a:gdLst/>
              <a:ahLst/>
              <a:cxnLst/>
              <a:rect l="l" t="t" r="r" b="b"/>
              <a:pathLst>
                <a:path w="22860" h="133350">
                  <a:moveTo>
                    <a:pt x="22237" y="0"/>
                  </a:moveTo>
                  <a:lnTo>
                    <a:pt x="0" y="0"/>
                  </a:lnTo>
                  <a:lnTo>
                    <a:pt x="0" y="133349"/>
                  </a:lnTo>
                  <a:lnTo>
                    <a:pt x="22237" y="133349"/>
                  </a:lnTo>
                  <a:lnTo>
                    <a:pt x="22237" y="0"/>
                  </a:lnTo>
                  <a:close/>
                </a:path>
              </a:pathLst>
            </a:custGeom>
            <a:solidFill>
              <a:srgbClr val="14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13302" y="97099"/>
            <a:ext cx="10472420" cy="7322820"/>
            <a:chOff x="113302" y="97099"/>
            <a:chExt cx="10472420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902" y="100699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7717369" y="3929288"/>
            <a:ext cx="1981835" cy="2976880"/>
            <a:chOff x="7717369" y="3929288"/>
            <a:chExt cx="1981835" cy="297688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1179" y="4502879"/>
              <a:ext cx="1974214" cy="1974214"/>
            </a:xfrm>
            <a:custGeom>
              <a:avLst/>
              <a:gdLst/>
              <a:ahLst/>
              <a:cxnLst/>
              <a:rect l="l" t="t" r="r" b="b"/>
              <a:pathLst>
                <a:path w="1974215" h="1974214">
                  <a:moveTo>
                    <a:pt x="0" y="0"/>
                  </a:moveTo>
                  <a:lnTo>
                    <a:pt x="1973757" y="0"/>
                  </a:lnTo>
                  <a:lnTo>
                    <a:pt x="1973757" y="1973757"/>
                  </a:lnTo>
                  <a:lnTo>
                    <a:pt x="0" y="197375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3935638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4591450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4738657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3" y="672224"/>
                  </a:moveTo>
                  <a:lnTo>
                    <a:pt x="443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9" y="1119610"/>
                  </a:moveTo>
                  <a:lnTo>
                    <a:pt x="749" y="863838"/>
                  </a:lnTo>
                </a:path>
                <a:path w="1904" h="1680210">
                  <a:moveTo>
                    <a:pt x="1361" y="1242151"/>
                  </a:moveTo>
                  <a:lnTo>
                    <a:pt x="1361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1" y="1679609"/>
                  </a:moveTo>
                  <a:lnTo>
                    <a:pt x="1361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6465613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4218796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4199497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38"/>
                  </a:lnTo>
                  <a:lnTo>
                    <a:pt x="67618" y="19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6715017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6695715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3"/>
                  </a:lnTo>
                  <a:lnTo>
                    <a:pt x="67618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3969596"/>
            <a:ext cx="254000" cy="43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556583" y="1473194"/>
            <a:ext cx="10015220" cy="5012690"/>
            <a:chOff x="556583" y="1473194"/>
            <a:chExt cx="10015220" cy="5012690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88023" y="4501029"/>
              <a:ext cx="870585" cy="1977389"/>
            </a:xfrm>
            <a:custGeom>
              <a:avLst/>
              <a:gdLst/>
              <a:ahLst/>
              <a:cxnLst/>
              <a:rect l="l" t="t" r="r" b="b"/>
              <a:pathLst>
                <a:path w="870584" h="1977389">
                  <a:moveTo>
                    <a:pt x="0" y="0"/>
                  </a:moveTo>
                  <a:lnTo>
                    <a:pt x="0" y="1977372"/>
                  </a:lnTo>
                </a:path>
                <a:path w="870584" h="1977389">
                  <a:moveTo>
                    <a:pt x="870239" y="0"/>
                  </a:moveTo>
                  <a:lnTo>
                    <a:pt x="870239" y="1977372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3891" y="4501029"/>
              <a:ext cx="1974214" cy="1977389"/>
            </a:xfrm>
            <a:custGeom>
              <a:avLst/>
              <a:gdLst/>
              <a:ahLst/>
              <a:cxnLst/>
              <a:rect l="l" t="t" r="r" b="b"/>
              <a:pathLst>
                <a:path w="1974215" h="1977389">
                  <a:moveTo>
                    <a:pt x="0" y="1850"/>
                  </a:moveTo>
                  <a:lnTo>
                    <a:pt x="1973757" y="1850"/>
                  </a:lnTo>
                  <a:lnTo>
                    <a:pt x="1973757" y="1975608"/>
                  </a:lnTo>
                  <a:lnTo>
                    <a:pt x="0" y="1975608"/>
                  </a:lnTo>
                  <a:lnTo>
                    <a:pt x="0" y="1850"/>
                  </a:lnTo>
                  <a:close/>
                </a:path>
                <a:path w="1974215" h="1977389">
                  <a:moveTo>
                    <a:pt x="566845" y="0"/>
                  </a:moveTo>
                  <a:lnTo>
                    <a:pt x="566845" y="1977372"/>
                  </a:lnTo>
                </a:path>
                <a:path w="1974215" h="1977389">
                  <a:moveTo>
                    <a:pt x="1413576" y="0"/>
                  </a:moveTo>
                  <a:lnTo>
                    <a:pt x="1413576" y="197737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49768" y="6481983"/>
              <a:ext cx="6617970" cy="0"/>
            </a:xfrm>
            <a:custGeom>
              <a:avLst/>
              <a:gdLst/>
              <a:ahLst/>
              <a:cxnLst/>
              <a:rect l="l" t="t" r="r" b="b"/>
              <a:pathLst>
                <a:path w="6617970">
                  <a:moveTo>
                    <a:pt x="0" y="0"/>
                  </a:moveTo>
                  <a:lnTo>
                    <a:pt x="661789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85471" y="1477004"/>
              <a:ext cx="3021965" cy="3021965"/>
            </a:xfrm>
            <a:custGeom>
              <a:avLst/>
              <a:gdLst/>
              <a:ahLst/>
              <a:cxnLst/>
              <a:rect l="l" t="t" r="r" b="b"/>
              <a:pathLst>
                <a:path w="3021965" h="3021965">
                  <a:moveTo>
                    <a:pt x="0" y="3021860"/>
                  </a:moveTo>
                  <a:lnTo>
                    <a:pt x="302186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7172" y="3655335"/>
              <a:ext cx="3289300" cy="824865"/>
            </a:xfrm>
            <a:custGeom>
              <a:avLst/>
              <a:gdLst/>
              <a:ahLst/>
              <a:cxnLst/>
              <a:rect l="l" t="t" r="r" b="b"/>
              <a:pathLst>
                <a:path w="3289300" h="824864">
                  <a:moveTo>
                    <a:pt x="3289301" y="824849"/>
                  </a:moveTo>
                  <a:lnTo>
                    <a:pt x="3289301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393" y="3757024"/>
              <a:ext cx="2959100" cy="1682114"/>
            </a:xfrm>
            <a:custGeom>
              <a:avLst/>
              <a:gdLst/>
              <a:ahLst/>
              <a:cxnLst/>
              <a:rect l="l" t="t" r="r" b="b"/>
              <a:pathLst>
                <a:path w="2959100" h="1682114">
                  <a:moveTo>
                    <a:pt x="1663934" y="1672570"/>
                  </a:moveTo>
                  <a:lnTo>
                    <a:pt x="0" y="711901"/>
                  </a:lnTo>
                </a:path>
                <a:path w="2959100" h="1682114">
                  <a:moveTo>
                    <a:pt x="1260727" y="1681614"/>
                  </a:moveTo>
                  <a:lnTo>
                    <a:pt x="2959102" y="701053"/>
                  </a:lnTo>
                </a:path>
                <a:path w="2959100" h="1682114">
                  <a:moveTo>
                    <a:pt x="1470139" y="1673218"/>
                  </a:moveTo>
                  <a:lnTo>
                    <a:pt x="14701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0" y="1266630"/>
                  </a:lnTo>
                  <a:lnTo>
                    <a:pt x="1157853" y="1932256"/>
                  </a:lnTo>
                  <a:lnTo>
                    <a:pt x="1157853" y="665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1157853" y="665626"/>
                  </a:lnTo>
                  <a:lnTo>
                    <a:pt x="1157853" y="1932256"/>
                  </a:lnTo>
                  <a:lnTo>
                    <a:pt x="0" y="126663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0" y="669935"/>
                  </a:lnTo>
                  <a:lnTo>
                    <a:pt x="1157848" y="1335559"/>
                  </a:lnTo>
                  <a:lnTo>
                    <a:pt x="2316505" y="669664"/>
                  </a:lnTo>
                  <a:lnTo>
                    <a:pt x="115784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2316505" y="669664"/>
                  </a:lnTo>
                  <a:lnTo>
                    <a:pt x="1157848" y="1335559"/>
                  </a:lnTo>
                  <a:lnTo>
                    <a:pt x="0" y="669935"/>
                  </a:lnTo>
                  <a:lnTo>
                    <a:pt x="115784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0945" y="3172708"/>
              <a:ext cx="835804" cy="413589"/>
            </a:xfrm>
            <a:prstGeom prst="rect">
              <a:avLst/>
            </a:prstGeom>
          </p:spPr>
        </p:pic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0945" y="3172708"/>
              <a:ext cx="836294" cy="414020"/>
            </a:xfrm>
            <a:custGeom>
              <a:avLst/>
              <a:gdLst/>
              <a:ahLst/>
              <a:cxnLst/>
              <a:rect l="l" t="t" r="r" b="b"/>
              <a:pathLst>
                <a:path w="836294" h="414020">
                  <a:moveTo>
                    <a:pt x="417902" y="0"/>
                  </a:moveTo>
                  <a:lnTo>
                    <a:pt x="479656" y="2242"/>
                  </a:lnTo>
                  <a:lnTo>
                    <a:pt x="538597" y="8755"/>
                  </a:lnTo>
                  <a:lnTo>
                    <a:pt x="594078" y="19219"/>
                  </a:lnTo>
                  <a:lnTo>
                    <a:pt x="645453" y="33315"/>
                  </a:lnTo>
                  <a:lnTo>
                    <a:pt x="692076" y="50723"/>
                  </a:lnTo>
                  <a:lnTo>
                    <a:pt x="733299" y="71121"/>
                  </a:lnTo>
                  <a:lnTo>
                    <a:pt x="768477" y="94192"/>
                  </a:lnTo>
                  <a:lnTo>
                    <a:pt x="796963" y="119615"/>
                  </a:lnTo>
                  <a:lnTo>
                    <a:pt x="831273" y="176236"/>
                  </a:lnTo>
                  <a:lnTo>
                    <a:pt x="835804" y="206795"/>
                  </a:lnTo>
                  <a:lnTo>
                    <a:pt x="831273" y="237354"/>
                  </a:lnTo>
                  <a:lnTo>
                    <a:pt x="796963" y="293974"/>
                  </a:lnTo>
                  <a:lnTo>
                    <a:pt x="768477" y="319397"/>
                  </a:lnTo>
                  <a:lnTo>
                    <a:pt x="733299" y="342467"/>
                  </a:lnTo>
                  <a:lnTo>
                    <a:pt x="692076" y="362866"/>
                  </a:lnTo>
                  <a:lnTo>
                    <a:pt x="645453" y="380273"/>
                  </a:lnTo>
                  <a:lnTo>
                    <a:pt x="594078" y="394369"/>
                  </a:lnTo>
                  <a:lnTo>
                    <a:pt x="538597" y="404834"/>
                  </a:lnTo>
                  <a:lnTo>
                    <a:pt x="479656" y="411347"/>
                  </a:lnTo>
                  <a:lnTo>
                    <a:pt x="417902" y="413589"/>
                  </a:lnTo>
                  <a:lnTo>
                    <a:pt x="356148" y="411347"/>
                  </a:lnTo>
                  <a:lnTo>
                    <a:pt x="297207" y="404834"/>
                  </a:lnTo>
                  <a:lnTo>
                    <a:pt x="241725" y="394369"/>
                  </a:lnTo>
                  <a:lnTo>
                    <a:pt x="190350" y="380273"/>
                  </a:lnTo>
                  <a:lnTo>
                    <a:pt x="143728" y="362866"/>
                  </a:lnTo>
                  <a:lnTo>
                    <a:pt x="102504" y="342467"/>
                  </a:lnTo>
                  <a:lnTo>
                    <a:pt x="67327" y="319397"/>
                  </a:lnTo>
                  <a:lnTo>
                    <a:pt x="38841" y="293974"/>
                  </a:lnTo>
                  <a:lnTo>
                    <a:pt x="4531" y="237354"/>
                  </a:lnTo>
                  <a:lnTo>
                    <a:pt x="0" y="206795"/>
                  </a:lnTo>
                  <a:lnTo>
                    <a:pt x="4531" y="176236"/>
                  </a:lnTo>
                  <a:lnTo>
                    <a:pt x="38841" y="119615"/>
                  </a:lnTo>
                  <a:lnTo>
                    <a:pt x="67327" y="94192"/>
                  </a:lnTo>
                  <a:lnTo>
                    <a:pt x="102504" y="71121"/>
                  </a:lnTo>
                  <a:lnTo>
                    <a:pt x="143728" y="50723"/>
                  </a:lnTo>
                  <a:lnTo>
                    <a:pt x="190350" y="33315"/>
                  </a:lnTo>
                  <a:lnTo>
                    <a:pt x="241725" y="19219"/>
                  </a:lnTo>
                  <a:lnTo>
                    <a:pt x="297207" y="8755"/>
                  </a:lnTo>
                  <a:lnTo>
                    <a:pt x="356148" y="2242"/>
                  </a:lnTo>
                  <a:lnTo>
                    <a:pt x="41790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302134"/>
              <a:ext cx="0" cy="391160"/>
            </a:xfrm>
            <a:custGeom>
              <a:avLst/>
              <a:gdLst/>
              <a:ahLst/>
              <a:cxnLst/>
              <a:rect l="l" t="t" r="r" b="b"/>
              <a:pathLst>
                <a:path h="391160">
                  <a:moveTo>
                    <a:pt x="0" y="0"/>
                  </a:moveTo>
                  <a:lnTo>
                    <a:pt x="0" y="39060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719994"/>
              <a:ext cx="178435" cy="427355"/>
            </a:xfrm>
            <a:custGeom>
              <a:avLst/>
              <a:gdLst/>
              <a:ahLst/>
              <a:cxnLst/>
              <a:rect l="l" t="t" r="r" b="b"/>
              <a:pathLst>
                <a:path w="178435" h="427355">
                  <a:moveTo>
                    <a:pt x="0" y="0"/>
                  </a:moveTo>
                  <a:lnTo>
                    <a:pt x="0" y="68126"/>
                  </a:lnTo>
                </a:path>
                <a:path w="178435" h="427355">
                  <a:moveTo>
                    <a:pt x="0" y="104468"/>
                  </a:moveTo>
                  <a:lnTo>
                    <a:pt x="0" y="324749"/>
                  </a:lnTo>
                  <a:lnTo>
                    <a:pt x="177850" y="4272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8396" y="3158311"/>
              <a:ext cx="967105" cy="1948180"/>
            </a:xfrm>
            <a:custGeom>
              <a:avLst/>
              <a:gdLst/>
              <a:ahLst/>
              <a:cxnLst/>
              <a:rect l="l" t="t" r="r" b="b"/>
              <a:pathLst>
                <a:path w="967105" h="1948179">
                  <a:moveTo>
                    <a:pt x="54514" y="31475"/>
                  </a:moveTo>
                  <a:lnTo>
                    <a:pt x="0" y="0"/>
                  </a:lnTo>
                </a:path>
                <a:path w="967105" h="1948179">
                  <a:moveTo>
                    <a:pt x="216641" y="125204"/>
                  </a:moveTo>
                  <a:lnTo>
                    <a:pt x="75506" y="43718"/>
                  </a:lnTo>
                </a:path>
                <a:path w="967105" h="1948179">
                  <a:moveTo>
                    <a:pt x="284454" y="163904"/>
                  </a:moveTo>
                  <a:lnTo>
                    <a:pt x="229939" y="132430"/>
                  </a:lnTo>
                </a:path>
                <a:path w="967105" h="1948179">
                  <a:moveTo>
                    <a:pt x="446580" y="257630"/>
                  </a:moveTo>
                  <a:lnTo>
                    <a:pt x="305446" y="176145"/>
                  </a:lnTo>
                </a:path>
                <a:path w="967105" h="1948179">
                  <a:moveTo>
                    <a:pt x="531417" y="306266"/>
                  </a:moveTo>
                  <a:lnTo>
                    <a:pt x="476902" y="274792"/>
                  </a:lnTo>
                </a:path>
                <a:path w="967105" h="1948179">
                  <a:moveTo>
                    <a:pt x="693547" y="399992"/>
                  </a:moveTo>
                  <a:lnTo>
                    <a:pt x="552409" y="318507"/>
                  </a:lnTo>
                </a:path>
                <a:path w="967105" h="1948179">
                  <a:moveTo>
                    <a:pt x="761357" y="438692"/>
                  </a:moveTo>
                  <a:lnTo>
                    <a:pt x="706842" y="407217"/>
                  </a:lnTo>
                </a:path>
                <a:path w="967105" h="1948179">
                  <a:moveTo>
                    <a:pt x="965037" y="727116"/>
                  </a:moveTo>
                  <a:lnTo>
                    <a:pt x="962845" y="555144"/>
                  </a:lnTo>
                  <a:lnTo>
                    <a:pt x="782349" y="450936"/>
                  </a:lnTo>
                </a:path>
                <a:path w="967105" h="1948179">
                  <a:moveTo>
                    <a:pt x="966261" y="823964"/>
                  </a:moveTo>
                  <a:lnTo>
                    <a:pt x="966261" y="761015"/>
                  </a:lnTo>
                </a:path>
                <a:path w="967105" h="1948179">
                  <a:moveTo>
                    <a:pt x="966157" y="1011233"/>
                  </a:moveTo>
                  <a:lnTo>
                    <a:pt x="966157" y="848264"/>
                  </a:lnTo>
                </a:path>
                <a:path w="967105" h="1948179">
                  <a:moveTo>
                    <a:pt x="966546" y="1089309"/>
                  </a:moveTo>
                  <a:lnTo>
                    <a:pt x="966546" y="1026360"/>
                  </a:lnTo>
                </a:path>
                <a:path w="967105" h="1948179">
                  <a:moveTo>
                    <a:pt x="966442" y="1276582"/>
                  </a:moveTo>
                  <a:lnTo>
                    <a:pt x="966442" y="1113609"/>
                  </a:lnTo>
                </a:path>
                <a:path w="967105" h="1948179">
                  <a:moveTo>
                    <a:pt x="966740" y="1374368"/>
                  </a:moveTo>
                  <a:lnTo>
                    <a:pt x="966740" y="1311418"/>
                  </a:lnTo>
                </a:path>
                <a:path w="967105" h="1948179">
                  <a:moveTo>
                    <a:pt x="966632" y="1561640"/>
                  </a:moveTo>
                  <a:lnTo>
                    <a:pt x="966632" y="1398668"/>
                  </a:lnTo>
                </a:path>
                <a:path w="967105" h="1948179">
                  <a:moveTo>
                    <a:pt x="967024" y="1639717"/>
                  </a:moveTo>
                  <a:lnTo>
                    <a:pt x="967024" y="1576764"/>
                  </a:lnTo>
                </a:path>
                <a:path w="967105" h="1948179">
                  <a:moveTo>
                    <a:pt x="966157" y="1846065"/>
                  </a:moveTo>
                  <a:lnTo>
                    <a:pt x="966157" y="1683094"/>
                  </a:lnTo>
                </a:path>
                <a:path w="967105" h="1948179">
                  <a:moveTo>
                    <a:pt x="966546" y="1947917"/>
                  </a:moveTo>
                  <a:lnTo>
                    <a:pt x="966546" y="188496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14838" y="5143744"/>
              <a:ext cx="0" cy="283845"/>
            </a:xfrm>
            <a:custGeom>
              <a:avLst/>
              <a:gdLst/>
              <a:ahLst/>
              <a:cxnLst/>
              <a:rect l="l" t="t" r="r" b="b"/>
              <a:pathLst>
                <a:path h="283845">
                  <a:moveTo>
                    <a:pt x="0" y="28335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5498" y="2483286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54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7822" y="2474204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60">
                  <a:moveTo>
                    <a:pt x="46555" y="0"/>
                  </a:moveTo>
                  <a:lnTo>
                    <a:pt x="0" y="11353"/>
                  </a:lnTo>
                  <a:lnTo>
                    <a:pt x="2272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8241" y="5340174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49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0565" y="5331092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89" h="48260">
                  <a:moveTo>
                    <a:pt x="46555" y="0"/>
                  </a:moveTo>
                  <a:lnTo>
                    <a:pt x="0" y="11353"/>
                  </a:lnTo>
                  <a:lnTo>
                    <a:pt x="2268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802" y="804655"/>
            <a:ext cx="3947795" cy="6172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8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8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800">
              <a:latin typeface="Arial"/>
              <a:cs typeface="Arial"/>
            </a:endParaRPr>
          </a:p>
          <a:p>
            <a:pPr marL="845185">
              <a:lnSpc>
                <a:spcPct val="100000"/>
              </a:lnSpc>
              <a:spcBef>
                <a:spcPts val="380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(THIRD</a:t>
            </a:r>
            <a:r>
              <a:rPr sz="13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ANGLE </a:t>
            </a:r>
            <a:r>
              <a:rPr sz="1300" spc="-10" dirty="0">
                <a:solidFill>
                  <a:srgbClr val="151616"/>
                </a:solidFill>
                <a:latin typeface="Arial"/>
                <a:cs typeface="Arial"/>
              </a:rPr>
              <a:t>PROJECTION)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37925" y="4993430"/>
            <a:ext cx="207010" cy="91503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V.Ryan </a:t>
            </a:r>
            <a:r>
              <a:rPr sz="105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2023</a:t>
            </a:r>
            <a:endParaRPr sz="105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9062" y="2562282"/>
            <a:ext cx="170815" cy="2870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object 4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23441" y="6977948"/>
            <a:ext cx="2518410" cy="0"/>
          </a:xfrm>
          <a:custGeom>
            <a:avLst/>
            <a:gdLst/>
            <a:ahLst/>
            <a:cxnLst/>
            <a:rect l="l" t="t" r="r" b="b"/>
            <a:pathLst>
              <a:path w="2518409">
                <a:moveTo>
                  <a:pt x="0" y="0"/>
                </a:moveTo>
                <a:lnTo>
                  <a:pt x="2517800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1094831" y="2118584"/>
            <a:ext cx="7599045" cy="4784725"/>
            <a:chOff x="1094831" y="2118584"/>
            <a:chExt cx="7599045" cy="478472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2391" y="2694232"/>
              <a:ext cx="4127500" cy="1790700"/>
            </a:xfrm>
            <a:custGeom>
              <a:avLst/>
              <a:gdLst/>
              <a:ahLst/>
              <a:cxnLst/>
              <a:rect l="l" t="t" r="r" b="b"/>
              <a:pathLst>
                <a:path w="4127500" h="1790700">
                  <a:moveTo>
                    <a:pt x="1762156" y="1790697"/>
                  </a:moveTo>
                  <a:lnTo>
                    <a:pt x="1762156" y="438148"/>
                  </a:lnTo>
                </a:path>
                <a:path w="4127500" h="1790700">
                  <a:moveTo>
                    <a:pt x="917608" y="1790697"/>
                  </a:moveTo>
                  <a:lnTo>
                    <a:pt x="917608" y="438148"/>
                  </a:lnTo>
                </a:path>
                <a:path w="4127500" h="1790700">
                  <a:moveTo>
                    <a:pt x="4127505" y="1225552"/>
                  </a:moveTo>
                  <a:lnTo>
                    <a:pt x="412750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7709" y="3935638"/>
              <a:ext cx="0" cy="763270"/>
            </a:xfrm>
            <a:custGeom>
              <a:avLst/>
              <a:gdLst/>
              <a:ahLst/>
              <a:cxnLst/>
              <a:rect l="l" t="t" r="r" b="b"/>
              <a:pathLst>
                <a:path h="763270">
                  <a:moveTo>
                    <a:pt x="0" y="0"/>
                  </a:moveTo>
                  <a:lnTo>
                    <a:pt x="0" y="613040"/>
                  </a:lnTo>
                </a:path>
                <a:path h="763270">
                  <a:moveTo>
                    <a:pt x="0" y="655812"/>
                  </a:moveTo>
                  <a:lnTo>
                    <a:pt x="0" y="76273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8710" y="4738657"/>
              <a:ext cx="1905" cy="2160905"/>
            </a:xfrm>
            <a:custGeom>
              <a:avLst/>
              <a:gdLst/>
              <a:ahLst/>
              <a:cxnLst/>
              <a:rect l="l" t="t" r="r" b="b"/>
              <a:pathLst>
                <a:path w="1904" h="2160904">
                  <a:moveTo>
                    <a:pt x="0" y="255772"/>
                  </a:moveTo>
                  <a:lnTo>
                    <a:pt x="0" y="0"/>
                  </a:lnTo>
                </a:path>
                <a:path w="1904" h="2160904">
                  <a:moveTo>
                    <a:pt x="612" y="378313"/>
                  </a:moveTo>
                  <a:lnTo>
                    <a:pt x="612" y="279515"/>
                  </a:lnTo>
                </a:path>
                <a:path w="1904" h="2160904">
                  <a:moveTo>
                    <a:pt x="443" y="672224"/>
                  </a:moveTo>
                  <a:lnTo>
                    <a:pt x="443" y="416452"/>
                  </a:lnTo>
                </a:path>
                <a:path w="1904" h="2160904">
                  <a:moveTo>
                    <a:pt x="914" y="825699"/>
                  </a:moveTo>
                  <a:lnTo>
                    <a:pt x="914" y="726901"/>
                  </a:lnTo>
                </a:path>
                <a:path w="1904" h="2160904">
                  <a:moveTo>
                    <a:pt x="749" y="1119610"/>
                  </a:moveTo>
                  <a:lnTo>
                    <a:pt x="749" y="863838"/>
                  </a:lnTo>
                </a:path>
                <a:path w="1904" h="2160904">
                  <a:moveTo>
                    <a:pt x="1360" y="1242151"/>
                  </a:moveTo>
                  <a:lnTo>
                    <a:pt x="1360" y="1143349"/>
                  </a:lnTo>
                </a:path>
                <a:path w="1904" h="2160904">
                  <a:moveTo>
                    <a:pt x="0" y="1545267"/>
                  </a:moveTo>
                  <a:lnTo>
                    <a:pt x="0" y="1289494"/>
                  </a:lnTo>
                </a:path>
                <a:path w="1904" h="2160904">
                  <a:moveTo>
                    <a:pt x="1360" y="1679609"/>
                  </a:moveTo>
                  <a:lnTo>
                    <a:pt x="1360" y="1580810"/>
                  </a:lnTo>
                </a:path>
                <a:path w="1904" h="2160904">
                  <a:moveTo>
                    <a:pt x="0" y="2160878"/>
                  </a:moveTo>
                  <a:lnTo>
                    <a:pt x="0" y="172695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39444" y="2122394"/>
              <a:ext cx="1128395" cy="1128395"/>
            </a:xfrm>
            <a:custGeom>
              <a:avLst/>
              <a:gdLst/>
              <a:ahLst/>
              <a:cxnLst/>
              <a:rect l="l" t="t" r="r" b="b"/>
              <a:pathLst>
                <a:path w="1128395" h="1128395">
                  <a:moveTo>
                    <a:pt x="563888" y="255621"/>
                  </a:moveTo>
                  <a:lnTo>
                    <a:pt x="563888" y="0"/>
                  </a:lnTo>
                </a:path>
                <a:path w="1128395" h="1128395">
                  <a:moveTo>
                    <a:pt x="564249" y="409003"/>
                  </a:moveTo>
                  <a:lnTo>
                    <a:pt x="564249" y="310266"/>
                  </a:lnTo>
                </a:path>
                <a:path w="1128395" h="1128395">
                  <a:moveTo>
                    <a:pt x="564120" y="709937"/>
                  </a:moveTo>
                  <a:lnTo>
                    <a:pt x="564120" y="454315"/>
                  </a:lnTo>
                </a:path>
                <a:path w="1128395" h="1128395">
                  <a:moveTo>
                    <a:pt x="564587" y="825202"/>
                  </a:moveTo>
                  <a:lnTo>
                    <a:pt x="564587" y="726461"/>
                  </a:lnTo>
                </a:path>
                <a:path w="1128395" h="1128395">
                  <a:moveTo>
                    <a:pt x="563547" y="1128135"/>
                  </a:moveTo>
                  <a:lnTo>
                    <a:pt x="563547" y="872517"/>
                  </a:lnTo>
                </a:path>
                <a:path w="1128395" h="1128395">
                  <a:moveTo>
                    <a:pt x="872514" y="571092"/>
                  </a:moveTo>
                  <a:lnTo>
                    <a:pt x="1128135" y="571092"/>
                  </a:lnTo>
                </a:path>
                <a:path w="1128395" h="1128395">
                  <a:moveTo>
                    <a:pt x="719132" y="571453"/>
                  </a:moveTo>
                  <a:lnTo>
                    <a:pt x="817869" y="571453"/>
                  </a:lnTo>
                </a:path>
                <a:path w="1128395" h="1128395">
                  <a:moveTo>
                    <a:pt x="425397" y="571323"/>
                  </a:moveTo>
                  <a:lnTo>
                    <a:pt x="681019" y="571323"/>
                  </a:lnTo>
                </a:path>
                <a:path w="1128395" h="1128395">
                  <a:moveTo>
                    <a:pt x="302933" y="571790"/>
                  </a:moveTo>
                  <a:lnTo>
                    <a:pt x="401673" y="571790"/>
                  </a:lnTo>
                </a:path>
                <a:path w="1128395" h="1128395">
                  <a:moveTo>
                    <a:pt x="0" y="570750"/>
                  </a:moveTo>
                  <a:lnTo>
                    <a:pt x="255617" y="57075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2646" y="4501112"/>
              <a:ext cx="566420" cy="1975485"/>
            </a:xfrm>
            <a:custGeom>
              <a:avLst/>
              <a:gdLst/>
              <a:ahLst/>
              <a:cxnLst/>
              <a:rect l="l" t="t" r="r" b="b"/>
              <a:pathLst>
                <a:path w="566420" h="1975485">
                  <a:moveTo>
                    <a:pt x="0" y="281343"/>
                  </a:moveTo>
                  <a:lnTo>
                    <a:pt x="275122" y="6220"/>
                  </a:lnTo>
                </a:path>
                <a:path w="566420" h="1975485">
                  <a:moveTo>
                    <a:pt x="2062" y="134150"/>
                  </a:moveTo>
                  <a:lnTo>
                    <a:pt x="136212" y="0"/>
                  </a:lnTo>
                </a:path>
                <a:path w="566420" h="1975485">
                  <a:moveTo>
                    <a:pt x="0" y="575748"/>
                  </a:moveTo>
                  <a:lnTo>
                    <a:pt x="566275" y="9467"/>
                  </a:lnTo>
                </a:path>
                <a:path w="566420" h="1975485">
                  <a:moveTo>
                    <a:pt x="2062" y="428555"/>
                  </a:moveTo>
                  <a:lnTo>
                    <a:pt x="423997" y="6620"/>
                  </a:lnTo>
                </a:path>
                <a:path w="566420" h="1975485">
                  <a:moveTo>
                    <a:pt x="0" y="712588"/>
                  </a:moveTo>
                  <a:lnTo>
                    <a:pt x="566275" y="146307"/>
                  </a:lnTo>
                </a:path>
                <a:path w="566420" h="1975485">
                  <a:moveTo>
                    <a:pt x="0" y="861861"/>
                  </a:moveTo>
                  <a:lnTo>
                    <a:pt x="566275" y="295582"/>
                  </a:lnTo>
                </a:path>
                <a:path w="566420" h="1975485">
                  <a:moveTo>
                    <a:pt x="0" y="998701"/>
                  </a:moveTo>
                  <a:lnTo>
                    <a:pt x="566275" y="432421"/>
                  </a:lnTo>
                </a:path>
                <a:path w="566420" h="1975485">
                  <a:moveTo>
                    <a:pt x="0" y="1152118"/>
                  </a:moveTo>
                  <a:lnTo>
                    <a:pt x="566275" y="585838"/>
                  </a:lnTo>
                </a:path>
                <a:path w="566420" h="1975485">
                  <a:moveTo>
                    <a:pt x="0" y="1288958"/>
                  </a:moveTo>
                  <a:lnTo>
                    <a:pt x="566275" y="722678"/>
                  </a:lnTo>
                </a:path>
                <a:path w="566420" h="1975485">
                  <a:moveTo>
                    <a:pt x="0" y="1438229"/>
                  </a:moveTo>
                  <a:lnTo>
                    <a:pt x="566275" y="871948"/>
                  </a:lnTo>
                </a:path>
                <a:path w="566420" h="1975485">
                  <a:moveTo>
                    <a:pt x="0" y="1575067"/>
                  </a:moveTo>
                  <a:lnTo>
                    <a:pt x="566275" y="1008788"/>
                  </a:lnTo>
                </a:path>
                <a:path w="566420" h="1975485">
                  <a:moveTo>
                    <a:pt x="0" y="1736784"/>
                  </a:moveTo>
                  <a:lnTo>
                    <a:pt x="566275" y="1170504"/>
                  </a:lnTo>
                </a:path>
                <a:path w="566420" h="1975485">
                  <a:moveTo>
                    <a:pt x="0" y="1873623"/>
                  </a:moveTo>
                  <a:lnTo>
                    <a:pt x="566275" y="1307343"/>
                  </a:lnTo>
                </a:path>
                <a:path w="566420" h="1975485">
                  <a:moveTo>
                    <a:pt x="50759" y="1972130"/>
                  </a:moveTo>
                  <a:lnTo>
                    <a:pt x="566275" y="1456613"/>
                  </a:lnTo>
                </a:path>
                <a:path w="566420" h="1975485">
                  <a:moveTo>
                    <a:pt x="186561" y="1973171"/>
                  </a:moveTo>
                  <a:lnTo>
                    <a:pt x="566275" y="1593453"/>
                  </a:lnTo>
                </a:path>
                <a:path w="566420" h="1975485">
                  <a:moveTo>
                    <a:pt x="310956" y="1975247"/>
                  </a:moveTo>
                  <a:lnTo>
                    <a:pt x="566275" y="1719929"/>
                  </a:lnTo>
                </a:path>
                <a:path w="566420" h="1975485">
                  <a:moveTo>
                    <a:pt x="458160" y="1975247"/>
                  </a:moveTo>
                  <a:lnTo>
                    <a:pt x="566275" y="186712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831" y="4666226"/>
              <a:ext cx="482000" cy="323381"/>
            </a:xfrm>
            <a:prstGeom prst="rect">
              <a:avLst/>
            </a:prstGeom>
          </p:spPr>
        </p:pic>
      </p:grp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1597870" y="6478794"/>
            <a:ext cx="1125855" cy="636270"/>
            <a:chOff x="1597870" y="6478794"/>
            <a:chExt cx="1125855" cy="636270"/>
          </a:xfrm>
        </p:grpSpPr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1081" y="6600902"/>
              <a:ext cx="377825" cy="377825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37782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7870" y="6790104"/>
              <a:ext cx="468630" cy="0"/>
            </a:xfrm>
            <a:custGeom>
              <a:avLst/>
              <a:gdLst/>
              <a:ahLst/>
              <a:cxnLst/>
              <a:rect l="l" t="t" r="r" b="b"/>
              <a:pathLst>
                <a:path w="468630">
                  <a:moveTo>
                    <a:pt x="145047" y="0"/>
                  </a:moveTo>
                  <a:lnTo>
                    <a:pt x="0" y="0"/>
                  </a:lnTo>
                </a:path>
                <a:path w="468630">
                  <a:moveTo>
                    <a:pt x="214534" y="0"/>
                  </a:moveTo>
                  <a:lnTo>
                    <a:pt x="158507" y="0"/>
                  </a:lnTo>
                </a:path>
                <a:path w="468630">
                  <a:moveTo>
                    <a:pt x="381207" y="0"/>
                  </a:moveTo>
                  <a:lnTo>
                    <a:pt x="236164" y="0"/>
                  </a:lnTo>
                </a:path>
                <a:path w="468630">
                  <a:moveTo>
                    <a:pt x="468245" y="0"/>
                  </a:moveTo>
                  <a:lnTo>
                    <a:pt x="412214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0479" y="6611688"/>
              <a:ext cx="426720" cy="361950"/>
            </a:xfrm>
            <a:custGeom>
              <a:avLst/>
              <a:gdLst/>
              <a:ahLst/>
              <a:cxnLst/>
              <a:rect l="l" t="t" r="r" b="b"/>
              <a:pathLst>
                <a:path w="426719" h="361950">
                  <a:moveTo>
                    <a:pt x="0" y="56638"/>
                  </a:moveTo>
                  <a:lnTo>
                    <a:pt x="426131" y="0"/>
                  </a:lnTo>
                  <a:lnTo>
                    <a:pt x="426131" y="361396"/>
                  </a:lnTo>
                  <a:lnTo>
                    <a:pt x="0" y="302060"/>
                  </a:lnTo>
                  <a:lnTo>
                    <a:pt x="0" y="56638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9602" y="6478794"/>
              <a:ext cx="814069" cy="636270"/>
            </a:xfrm>
            <a:custGeom>
              <a:avLst/>
              <a:gdLst/>
              <a:ahLst/>
              <a:cxnLst/>
              <a:rect l="l" t="t" r="r" b="b"/>
              <a:pathLst>
                <a:path w="814069" h="636270">
                  <a:moveTo>
                    <a:pt x="323185" y="311310"/>
                  </a:moveTo>
                  <a:lnTo>
                    <a:pt x="178137" y="311310"/>
                  </a:lnTo>
                </a:path>
                <a:path w="814069" h="636270">
                  <a:moveTo>
                    <a:pt x="392676" y="311310"/>
                  </a:moveTo>
                  <a:lnTo>
                    <a:pt x="336646" y="311310"/>
                  </a:lnTo>
                </a:path>
                <a:path w="814069" h="636270">
                  <a:moveTo>
                    <a:pt x="564569" y="311310"/>
                  </a:moveTo>
                  <a:lnTo>
                    <a:pt x="419525" y="311310"/>
                  </a:lnTo>
                </a:path>
                <a:path w="814069" h="636270">
                  <a:moveTo>
                    <a:pt x="642707" y="311310"/>
                  </a:moveTo>
                  <a:lnTo>
                    <a:pt x="586676" y="311310"/>
                  </a:lnTo>
                </a:path>
                <a:path w="814069" h="636270">
                  <a:moveTo>
                    <a:pt x="813808" y="311310"/>
                  </a:moveTo>
                  <a:lnTo>
                    <a:pt x="668764" y="311310"/>
                  </a:lnTo>
                </a:path>
                <a:path w="814069" h="636270">
                  <a:moveTo>
                    <a:pt x="0" y="490622"/>
                  </a:moveTo>
                  <a:lnTo>
                    <a:pt x="0" y="635669"/>
                  </a:lnTo>
                </a:path>
                <a:path w="814069" h="636270">
                  <a:moveTo>
                    <a:pt x="0" y="421130"/>
                  </a:moveTo>
                  <a:lnTo>
                    <a:pt x="0" y="477161"/>
                  </a:lnTo>
                </a:path>
                <a:path w="814069" h="636270">
                  <a:moveTo>
                    <a:pt x="0" y="249238"/>
                  </a:moveTo>
                  <a:lnTo>
                    <a:pt x="0" y="394282"/>
                  </a:lnTo>
                </a:path>
                <a:path w="814069" h="636270">
                  <a:moveTo>
                    <a:pt x="0" y="171100"/>
                  </a:moveTo>
                  <a:lnTo>
                    <a:pt x="0" y="227130"/>
                  </a:lnTo>
                </a:path>
                <a:path w="814069" h="636270">
                  <a:moveTo>
                    <a:pt x="0" y="0"/>
                  </a:moveTo>
                  <a:lnTo>
                    <a:pt x="0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386" y="694990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https://technologystudent.com/despro_3/sectional1.html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585" y="1136749"/>
            <a:ext cx="3643629" cy="973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64770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SOLID OBJECT SHOWN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BELOW, INCLUDING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END VIEW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‘AA’.</a:t>
            </a:r>
            <a:endParaRPr sz="1200">
              <a:latin typeface="Arial"/>
              <a:cs typeface="Arial"/>
            </a:endParaRPr>
          </a:p>
          <a:p>
            <a:pPr marL="2555875" algn="ctr">
              <a:lnSpc>
                <a:spcPct val="100000"/>
              </a:lnSpc>
              <a:spcBef>
                <a:spcPts val="54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22570" y="2347749"/>
            <a:ext cx="24130" cy="22860"/>
          </a:xfrm>
          <a:custGeom>
            <a:avLst/>
            <a:gdLst/>
            <a:ahLst/>
            <a:cxnLst/>
            <a:rect l="l" t="t" r="r" b="b"/>
            <a:pathLst>
              <a:path w="24129" h="22860">
                <a:moveTo>
                  <a:pt x="23625" y="0"/>
                </a:moveTo>
                <a:lnTo>
                  <a:pt x="0" y="0"/>
                </a:lnTo>
                <a:lnTo>
                  <a:pt x="0" y="22860"/>
                </a:lnTo>
                <a:lnTo>
                  <a:pt x="23625" y="22860"/>
                </a:lnTo>
                <a:lnTo>
                  <a:pt x="2362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>
            <a:grpSpLocks noGrp="1" noUngrp="1" noRot="1" noMove="1" noResize="1"/>
          </p:cNvGrpSpPr>
          <p:nvPr/>
        </p:nvGrpSpPr>
        <p:grpSpPr>
          <a:xfrm>
            <a:off x="2983795" y="2098602"/>
            <a:ext cx="1087120" cy="1087120"/>
            <a:chOff x="2983795" y="2098602"/>
            <a:chExt cx="1087120" cy="1087120"/>
          </a:xfrm>
        </p:grpSpPr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3795" y="2098602"/>
              <a:ext cx="1087120" cy="1087120"/>
            </a:xfrm>
            <a:custGeom>
              <a:avLst/>
              <a:gdLst/>
              <a:ahLst/>
              <a:cxnLst/>
              <a:rect l="l" t="t" r="r" b="b"/>
              <a:pathLst>
                <a:path w="1087120" h="1087120">
                  <a:moveTo>
                    <a:pt x="1086862" y="0"/>
                  </a:moveTo>
                  <a:lnTo>
                    <a:pt x="0" y="0"/>
                  </a:lnTo>
                  <a:lnTo>
                    <a:pt x="0" y="1086860"/>
                  </a:lnTo>
                  <a:lnTo>
                    <a:pt x="1086862" y="1086860"/>
                  </a:lnTo>
                  <a:lnTo>
                    <a:pt x="10868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157673"/>
              <a:ext cx="969010" cy="401955"/>
            </a:xfrm>
            <a:custGeom>
              <a:avLst/>
              <a:gdLst/>
              <a:ahLst/>
              <a:cxnLst/>
              <a:rect l="l" t="t" r="r" b="b"/>
              <a:pathLst>
                <a:path w="969010" h="401955">
                  <a:moveTo>
                    <a:pt x="118135" y="354418"/>
                  </a:moveTo>
                  <a:lnTo>
                    <a:pt x="94513" y="354418"/>
                  </a:lnTo>
                  <a:lnTo>
                    <a:pt x="94513" y="378040"/>
                  </a:lnTo>
                  <a:lnTo>
                    <a:pt x="118135" y="378040"/>
                  </a:lnTo>
                  <a:lnTo>
                    <a:pt x="118135" y="354418"/>
                  </a:lnTo>
                  <a:close/>
                </a:path>
                <a:path w="969010" h="401955">
                  <a:moveTo>
                    <a:pt x="118135" y="189026"/>
                  </a:moveTo>
                  <a:lnTo>
                    <a:pt x="94513" y="189026"/>
                  </a:lnTo>
                  <a:lnTo>
                    <a:pt x="70878" y="189026"/>
                  </a:lnTo>
                  <a:lnTo>
                    <a:pt x="47256" y="189026"/>
                  </a:lnTo>
                  <a:lnTo>
                    <a:pt x="47256" y="236283"/>
                  </a:lnTo>
                  <a:lnTo>
                    <a:pt x="70878" y="236283"/>
                  </a:lnTo>
                  <a:lnTo>
                    <a:pt x="70878" y="212648"/>
                  </a:lnTo>
                  <a:lnTo>
                    <a:pt x="94513" y="212648"/>
                  </a:lnTo>
                  <a:lnTo>
                    <a:pt x="118135" y="212648"/>
                  </a:lnTo>
                  <a:lnTo>
                    <a:pt x="118135" y="189026"/>
                  </a:lnTo>
                  <a:close/>
                </a:path>
                <a:path w="969010" h="401955">
                  <a:moveTo>
                    <a:pt x="165392" y="189026"/>
                  </a:moveTo>
                  <a:lnTo>
                    <a:pt x="141770" y="189026"/>
                  </a:lnTo>
                  <a:lnTo>
                    <a:pt x="141770" y="212648"/>
                  </a:lnTo>
                  <a:lnTo>
                    <a:pt x="165392" y="212648"/>
                  </a:lnTo>
                  <a:lnTo>
                    <a:pt x="165392" y="189026"/>
                  </a:lnTo>
                  <a:close/>
                </a:path>
                <a:path w="969010" h="401955">
                  <a:moveTo>
                    <a:pt x="189014" y="236283"/>
                  </a:moveTo>
                  <a:lnTo>
                    <a:pt x="165392" y="236283"/>
                  </a:lnTo>
                  <a:lnTo>
                    <a:pt x="141770" y="236283"/>
                  </a:lnTo>
                  <a:lnTo>
                    <a:pt x="141770" y="212648"/>
                  </a:lnTo>
                  <a:lnTo>
                    <a:pt x="118135" y="212648"/>
                  </a:lnTo>
                  <a:lnTo>
                    <a:pt x="118135" y="236283"/>
                  </a:lnTo>
                  <a:lnTo>
                    <a:pt x="94513" y="236283"/>
                  </a:lnTo>
                  <a:lnTo>
                    <a:pt x="94513" y="259905"/>
                  </a:lnTo>
                  <a:lnTo>
                    <a:pt x="70878" y="259905"/>
                  </a:lnTo>
                  <a:lnTo>
                    <a:pt x="70878" y="283527"/>
                  </a:lnTo>
                  <a:lnTo>
                    <a:pt x="70878" y="307162"/>
                  </a:lnTo>
                  <a:lnTo>
                    <a:pt x="47256" y="307162"/>
                  </a:lnTo>
                  <a:lnTo>
                    <a:pt x="47256" y="283527"/>
                  </a:lnTo>
                  <a:lnTo>
                    <a:pt x="70878" y="283527"/>
                  </a:lnTo>
                  <a:lnTo>
                    <a:pt x="70878" y="259905"/>
                  </a:lnTo>
                  <a:lnTo>
                    <a:pt x="47256" y="259905"/>
                  </a:lnTo>
                  <a:lnTo>
                    <a:pt x="47256" y="236283"/>
                  </a:lnTo>
                  <a:lnTo>
                    <a:pt x="23634" y="236283"/>
                  </a:lnTo>
                  <a:lnTo>
                    <a:pt x="0" y="236283"/>
                  </a:lnTo>
                  <a:lnTo>
                    <a:pt x="0" y="283527"/>
                  </a:lnTo>
                  <a:lnTo>
                    <a:pt x="23634" y="283527"/>
                  </a:lnTo>
                  <a:lnTo>
                    <a:pt x="23634" y="307162"/>
                  </a:lnTo>
                  <a:lnTo>
                    <a:pt x="0" y="307162"/>
                  </a:lnTo>
                  <a:lnTo>
                    <a:pt x="0" y="330784"/>
                  </a:lnTo>
                  <a:lnTo>
                    <a:pt x="23634" y="330784"/>
                  </a:lnTo>
                  <a:lnTo>
                    <a:pt x="23634" y="354418"/>
                  </a:lnTo>
                  <a:lnTo>
                    <a:pt x="47256" y="354418"/>
                  </a:lnTo>
                  <a:lnTo>
                    <a:pt x="47256" y="330784"/>
                  </a:lnTo>
                  <a:lnTo>
                    <a:pt x="70878" y="330784"/>
                  </a:lnTo>
                  <a:lnTo>
                    <a:pt x="94513" y="330784"/>
                  </a:lnTo>
                  <a:lnTo>
                    <a:pt x="94513" y="307162"/>
                  </a:lnTo>
                  <a:lnTo>
                    <a:pt x="118135" y="307162"/>
                  </a:lnTo>
                  <a:lnTo>
                    <a:pt x="118135" y="259905"/>
                  </a:lnTo>
                  <a:lnTo>
                    <a:pt x="141770" y="259905"/>
                  </a:lnTo>
                  <a:lnTo>
                    <a:pt x="165392" y="259905"/>
                  </a:lnTo>
                  <a:lnTo>
                    <a:pt x="189014" y="259905"/>
                  </a:lnTo>
                  <a:lnTo>
                    <a:pt x="189014" y="236283"/>
                  </a:lnTo>
                  <a:close/>
                </a:path>
                <a:path w="969010" h="401955">
                  <a:moveTo>
                    <a:pt x="307162" y="212648"/>
                  </a:moveTo>
                  <a:lnTo>
                    <a:pt x="283527" y="212648"/>
                  </a:lnTo>
                  <a:lnTo>
                    <a:pt x="283527" y="236283"/>
                  </a:lnTo>
                  <a:lnTo>
                    <a:pt x="307162" y="236283"/>
                  </a:lnTo>
                  <a:lnTo>
                    <a:pt x="307162" y="212648"/>
                  </a:lnTo>
                  <a:close/>
                </a:path>
                <a:path w="969010" h="401955">
                  <a:moveTo>
                    <a:pt x="307162" y="0"/>
                  </a:moveTo>
                  <a:lnTo>
                    <a:pt x="283527" y="0"/>
                  </a:lnTo>
                  <a:lnTo>
                    <a:pt x="283527" y="47256"/>
                  </a:lnTo>
                  <a:lnTo>
                    <a:pt x="307162" y="47256"/>
                  </a:lnTo>
                  <a:lnTo>
                    <a:pt x="307162" y="0"/>
                  </a:lnTo>
                  <a:close/>
                </a:path>
                <a:path w="969010" h="401955">
                  <a:moveTo>
                    <a:pt x="330784" y="189026"/>
                  </a:moveTo>
                  <a:lnTo>
                    <a:pt x="307162" y="189026"/>
                  </a:lnTo>
                  <a:lnTo>
                    <a:pt x="307162" y="212648"/>
                  </a:lnTo>
                  <a:lnTo>
                    <a:pt x="330784" y="212648"/>
                  </a:lnTo>
                  <a:lnTo>
                    <a:pt x="330784" y="189026"/>
                  </a:lnTo>
                  <a:close/>
                </a:path>
                <a:path w="969010" h="401955">
                  <a:moveTo>
                    <a:pt x="354418" y="118135"/>
                  </a:moveTo>
                  <a:lnTo>
                    <a:pt x="330784" y="118135"/>
                  </a:lnTo>
                  <a:lnTo>
                    <a:pt x="307162" y="118135"/>
                  </a:lnTo>
                  <a:lnTo>
                    <a:pt x="307162" y="94513"/>
                  </a:lnTo>
                  <a:lnTo>
                    <a:pt x="283527" y="94513"/>
                  </a:lnTo>
                  <a:lnTo>
                    <a:pt x="283527" y="118135"/>
                  </a:lnTo>
                  <a:lnTo>
                    <a:pt x="259905" y="118135"/>
                  </a:lnTo>
                  <a:lnTo>
                    <a:pt x="259905" y="94513"/>
                  </a:lnTo>
                  <a:lnTo>
                    <a:pt x="236270" y="94513"/>
                  </a:lnTo>
                  <a:lnTo>
                    <a:pt x="236270" y="141770"/>
                  </a:lnTo>
                  <a:lnTo>
                    <a:pt x="236270" y="165392"/>
                  </a:lnTo>
                  <a:lnTo>
                    <a:pt x="212648" y="165392"/>
                  </a:lnTo>
                  <a:lnTo>
                    <a:pt x="212648" y="141770"/>
                  </a:lnTo>
                  <a:lnTo>
                    <a:pt x="236270" y="141770"/>
                  </a:lnTo>
                  <a:lnTo>
                    <a:pt x="236270" y="94513"/>
                  </a:lnTo>
                  <a:lnTo>
                    <a:pt x="236270" y="70878"/>
                  </a:lnTo>
                  <a:lnTo>
                    <a:pt x="259905" y="70878"/>
                  </a:lnTo>
                  <a:lnTo>
                    <a:pt x="259905" y="47256"/>
                  </a:lnTo>
                  <a:lnTo>
                    <a:pt x="236270" y="47256"/>
                  </a:lnTo>
                  <a:lnTo>
                    <a:pt x="236270" y="23634"/>
                  </a:lnTo>
                  <a:lnTo>
                    <a:pt x="259905" y="23634"/>
                  </a:lnTo>
                  <a:lnTo>
                    <a:pt x="259905" y="0"/>
                  </a:lnTo>
                  <a:lnTo>
                    <a:pt x="236270" y="0"/>
                  </a:lnTo>
                  <a:lnTo>
                    <a:pt x="212648" y="0"/>
                  </a:lnTo>
                  <a:lnTo>
                    <a:pt x="189014" y="0"/>
                  </a:lnTo>
                  <a:lnTo>
                    <a:pt x="189014" y="70878"/>
                  </a:lnTo>
                  <a:lnTo>
                    <a:pt x="212648" y="70878"/>
                  </a:lnTo>
                  <a:lnTo>
                    <a:pt x="212648" y="118135"/>
                  </a:lnTo>
                  <a:lnTo>
                    <a:pt x="189014" y="118135"/>
                  </a:lnTo>
                  <a:lnTo>
                    <a:pt x="189014" y="212648"/>
                  </a:lnTo>
                  <a:lnTo>
                    <a:pt x="212648" y="212648"/>
                  </a:lnTo>
                  <a:lnTo>
                    <a:pt x="212648" y="189026"/>
                  </a:lnTo>
                  <a:lnTo>
                    <a:pt x="236270" y="189026"/>
                  </a:lnTo>
                  <a:lnTo>
                    <a:pt x="236270" y="212648"/>
                  </a:lnTo>
                  <a:lnTo>
                    <a:pt x="212648" y="212648"/>
                  </a:lnTo>
                  <a:lnTo>
                    <a:pt x="212648" y="236283"/>
                  </a:lnTo>
                  <a:lnTo>
                    <a:pt x="236270" y="236283"/>
                  </a:lnTo>
                  <a:lnTo>
                    <a:pt x="236270" y="259905"/>
                  </a:lnTo>
                  <a:lnTo>
                    <a:pt x="212648" y="259905"/>
                  </a:lnTo>
                  <a:lnTo>
                    <a:pt x="189014" y="259905"/>
                  </a:lnTo>
                  <a:lnTo>
                    <a:pt x="189014" y="283527"/>
                  </a:lnTo>
                  <a:lnTo>
                    <a:pt x="212648" y="283527"/>
                  </a:lnTo>
                  <a:lnTo>
                    <a:pt x="236270" y="283527"/>
                  </a:lnTo>
                  <a:lnTo>
                    <a:pt x="236270" y="307162"/>
                  </a:lnTo>
                  <a:lnTo>
                    <a:pt x="212648" y="307162"/>
                  </a:lnTo>
                  <a:lnTo>
                    <a:pt x="212648" y="330784"/>
                  </a:lnTo>
                  <a:lnTo>
                    <a:pt x="236270" y="330784"/>
                  </a:lnTo>
                  <a:lnTo>
                    <a:pt x="259905" y="330784"/>
                  </a:lnTo>
                  <a:lnTo>
                    <a:pt x="283527" y="330784"/>
                  </a:lnTo>
                  <a:lnTo>
                    <a:pt x="283527" y="307162"/>
                  </a:lnTo>
                  <a:lnTo>
                    <a:pt x="307162" y="307162"/>
                  </a:lnTo>
                  <a:lnTo>
                    <a:pt x="307162" y="283527"/>
                  </a:lnTo>
                  <a:lnTo>
                    <a:pt x="330784" y="283527"/>
                  </a:lnTo>
                  <a:lnTo>
                    <a:pt x="330784" y="236283"/>
                  </a:lnTo>
                  <a:lnTo>
                    <a:pt x="307162" y="236283"/>
                  </a:lnTo>
                  <a:lnTo>
                    <a:pt x="307162" y="259905"/>
                  </a:lnTo>
                  <a:lnTo>
                    <a:pt x="283527" y="259905"/>
                  </a:lnTo>
                  <a:lnTo>
                    <a:pt x="259905" y="259905"/>
                  </a:lnTo>
                  <a:lnTo>
                    <a:pt x="259905" y="189026"/>
                  </a:lnTo>
                  <a:lnTo>
                    <a:pt x="283527" y="189026"/>
                  </a:lnTo>
                  <a:lnTo>
                    <a:pt x="283527" y="165392"/>
                  </a:lnTo>
                  <a:lnTo>
                    <a:pt x="259905" y="165392"/>
                  </a:lnTo>
                  <a:lnTo>
                    <a:pt x="259905" y="141770"/>
                  </a:lnTo>
                  <a:lnTo>
                    <a:pt x="283527" y="141770"/>
                  </a:lnTo>
                  <a:lnTo>
                    <a:pt x="283527" y="165392"/>
                  </a:lnTo>
                  <a:lnTo>
                    <a:pt x="307162" y="165392"/>
                  </a:lnTo>
                  <a:lnTo>
                    <a:pt x="307162" y="141770"/>
                  </a:lnTo>
                  <a:lnTo>
                    <a:pt x="330784" y="141770"/>
                  </a:lnTo>
                  <a:lnTo>
                    <a:pt x="330784" y="165392"/>
                  </a:lnTo>
                  <a:lnTo>
                    <a:pt x="354418" y="165392"/>
                  </a:lnTo>
                  <a:lnTo>
                    <a:pt x="354418" y="118135"/>
                  </a:lnTo>
                  <a:close/>
                </a:path>
                <a:path w="969010" h="401955">
                  <a:moveTo>
                    <a:pt x="378040" y="47256"/>
                  </a:moveTo>
                  <a:lnTo>
                    <a:pt x="354418" y="47256"/>
                  </a:lnTo>
                  <a:lnTo>
                    <a:pt x="354418" y="0"/>
                  </a:lnTo>
                  <a:lnTo>
                    <a:pt x="330784" y="0"/>
                  </a:lnTo>
                  <a:lnTo>
                    <a:pt x="330784" y="47256"/>
                  </a:lnTo>
                  <a:lnTo>
                    <a:pt x="307162" y="47256"/>
                  </a:lnTo>
                  <a:lnTo>
                    <a:pt x="307162" y="94513"/>
                  </a:lnTo>
                  <a:lnTo>
                    <a:pt x="330784" y="94513"/>
                  </a:lnTo>
                  <a:lnTo>
                    <a:pt x="330784" y="70878"/>
                  </a:lnTo>
                  <a:lnTo>
                    <a:pt x="354418" y="70878"/>
                  </a:lnTo>
                  <a:lnTo>
                    <a:pt x="354418" y="118135"/>
                  </a:lnTo>
                  <a:lnTo>
                    <a:pt x="378040" y="118135"/>
                  </a:lnTo>
                  <a:lnTo>
                    <a:pt x="378040" y="47256"/>
                  </a:lnTo>
                  <a:close/>
                </a:path>
                <a:path w="969010" h="401955">
                  <a:moveTo>
                    <a:pt x="448919" y="212648"/>
                  </a:moveTo>
                  <a:lnTo>
                    <a:pt x="425297" y="212648"/>
                  </a:lnTo>
                  <a:lnTo>
                    <a:pt x="425297" y="189026"/>
                  </a:lnTo>
                  <a:lnTo>
                    <a:pt x="401662" y="189026"/>
                  </a:lnTo>
                  <a:lnTo>
                    <a:pt x="401662" y="141770"/>
                  </a:lnTo>
                  <a:lnTo>
                    <a:pt x="378040" y="141770"/>
                  </a:lnTo>
                  <a:lnTo>
                    <a:pt x="378040" y="165392"/>
                  </a:lnTo>
                  <a:lnTo>
                    <a:pt x="354418" y="165392"/>
                  </a:lnTo>
                  <a:lnTo>
                    <a:pt x="354418" y="236283"/>
                  </a:lnTo>
                  <a:lnTo>
                    <a:pt x="378040" y="236283"/>
                  </a:lnTo>
                  <a:lnTo>
                    <a:pt x="378040" y="212648"/>
                  </a:lnTo>
                  <a:lnTo>
                    <a:pt x="401662" y="212648"/>
                  </a:lnTo>
                  <a:lnTo>
                    <a:pt x="401662" y="236283"/>
                  </a:lnTo>
                  <a:lnTo>
                    <a:pt x="378040" y="236283"/>
                  </a:lnTo>
                  <a:lnTo>
                    <a:pt x="378040" y="259905"/>
                  </a:lnTo>
                  <a:lnTo>
                    <a:pt x="401662" y="259905"/>
                  </a:lnTo>
                  <a:lnTo>
                    <a:pt x="425297" y="259905"/>
                  </a:lnTo>
                  <a:lnTo>
                    <a:pt x="425297" y="236283"/>
                  </a:lnTo>
                  <a:lnTo>
                    <a:pt x="448919" y="236283"/>
                  </a:lnTo>
                  <a:lnTo>
                    <a:pt x="448919" y="212648"/>
                  </a:lnTo>
                  <a:close/>
                </a:path>
                <a:path w="969010" h="401955">
                  <a:moveTo>
                    <a:pt x="496176" y="23634"/>
                  </a:moveTo>
                  <a:lnTo>
                    <a:pt x="472554" y="23634"/>
                  </a:lnTo>
                  <a:lnTo>
                    <a:pt x="472554" y="70878"/>
                  </a:lnTo>
                  <a:lnTo>
                    <a:pt x="496176" y="70878"/>
                  </a:lnTo>
                  <a:lnTo>
                    <a:pt x="496176" y="23634"/>
                  </a:lnTo>
                  <a:close/>
                </a:path>
                <a:path w="969010" h="401955">
                  <a:moveTo>
                    <a:pt x="543433" y="236283"/>
                  </a:moveTo>
                  <a:lnTo>
                    <a:pt x="519811" y="236283"/>
                  </a:lnTo>
                  <a:lnTo>
                    <a:pt x="519811" y="259905"/>
                  </a:lnTo>
                  <a:lnTo>
                    <a:pt x="543433" y="259905"/>
                  </a:lnTo>
                  <a:lnTo>
                    <a:pt x="543433" y="236283"/>
                  </a:lnTo>
                  <a:close/>
                </a:path>
                <a:path w="969010" h="401955">
                  <a:moveTo>
                    <a:pt x="567055" y="70878"/>
                  </a:moveTo>
                  <a:lnTo>
                    <a:pt x="543433" y="70878"/>
                  </a:lnTo>
                  <a:lnTo>
                    <a:pt x="543433" y="47256"/>
                  </a:lnTo>
                  <a:lnTo>
                    <a:pt x="519811" y="47256"/>
                  </a:lnTo>
                  <a:lnTo>
                    <a:pt x="519811" y="70878"/>
                  </a:lnTo>
                  <a:lnTo>
                    <a:pt x="496176" y="70878"/>
                  </a:lnTo>
                  <a:lnTo>
                    <a:pt x="496176" y="118135"/>
                  </a:lnTo>
                  <a:lnTo>
                    <a:pt x="519811" y="118135"/>
                  </a:lnTo>
                  <a:lnTo>
                    <a:pt x="519811" y="165392"/>
                  </a:lnTo>
                  <a:lnTo>
                    <a:pt x="543433" y="165392"/>
                  </a:lnTo>
                  <a:lnTo>
                    <a:pt x="543433" y="94513"/>
                  </a:lnTo>
                  <a:lnTo>
                    <a:pt x="567055" y="94513"/>
                  </a:lnTo>
                  <a:lnTo>
                    <a:pt x="567055" y="70878"/>
                  </a:lnTo>
                  <a:close/>
                </a:path>
                <a:path w="969010" h="401955">
                  <a:moveTo>
                    <a:pt x="567055" y="0"/>
                  </a:moveTo>
                  <a:lnTo>
                    <a:pt x="543433" y="0"/>
                  </a:lnTo>
                  <a:lnTo>
                    <a:pt x="519811" y="0"/>
                  </a:lnTo>
                  <a:lnTo>
                    <a:pt x="496176" y="0"/>
                  </a:lnTo>
                  <a:lnTo>
                    <a:pt x="496176" y="23634"/>
                  </a:lnTo>
                  <a:lnTo>
                    <a:pt x="519811" y="23634"/>
                  </a:lnTo>
                  <a:lnTo>
                    <a:pt x="543433" y="23634"/>
                  </a:lnTo>
                  <a:lnTo>
                    <a:pt x="567055" y="23634"/>
                  </a:lnTo>
                  <a:lnTo>
                    <a:pt x="567055" y="0"/>
                  </a:lnTo>
                  <a:close/>
                </a:path>
                <a:path w="969010" h="401955">
                  <a:moveTo>
                    <a:pt x="590689" y="212648"/>
                  </a:moveTo>
                  <a:lnTo>
                    <a:pt x="567055" y="212648"/>
                  </a:lnTo>
                  <a:lnTo>
                    <a:pt x="543433" y="212648"/>
                  </a:lnTo>
                  <a:lnTo>
                    <a:pt x="543433" y="236283"/>
                  </a:lnTo>
                  <a:lnTo>
                    <a:pt x="567055" y="236283"/>
                  </a:lnTo>
                  <a:lnTo>
                    <a:pt x="590689" y="236283"/>
                  </a:lnTo>
                  <a:lnTo>
                    <a:pt x="590689" y="212648"/>
                  </a:lnTo>
                  <a:close/>
                </a:path>
                <a:path w="969010" h="401955">
                  <a:moveTo>
                    <a:pt x="590689" y="141770"/>
                  </a:moveTo>
                  <a:lnTo>
                    <a:pt x="567055" y="141770"/>
                  </a:lnTo>
                  <a:lnTo>
                    <a:pt x="567055" y="165392"/>
                  </a:lnTo>
                  <a:lnTo>
                    <a:pt x="590689" y="165392"/>
                  </a:lnTo>
                  <a:lnTo>
                    <a:pt x="590689" y="141770"/>
                  </a:lnTo>
                  <a:close/>
                </a:path>
                <a:path w="969010" h="401955">
                  <a:moveTo>
                    <a:pt x="590689" y="94513"/>
                  </a:moveTo>
                  <a:lnTo>
                    <a:pt x="567055" y="94513"/>
                  </a:lnTo>
                  <a:lnTo>
                    <a:pt x="567055" y="118135"/>
                  </a:lnTo>
                  <a:lnTo>
                    <a:pt x="590689" y="118135"/>
                  </a:lnTo>
                  <a:lnTo>
                    <a:pt x="590689" y="94513"/>
                  </a:lnTo>
                  <a:close/>
                </a:path>
                <a:path w="969010" h="401955">
                  <a:moveTo>
                    <a:pt x="590689" y="47256"/>
                  </a:moveTo>
                  <a:lnTo>
                    <a:pt x="567055" y="47256"/>
                  </a:lnTo>
                  <a:lnTo>
                    <a:pt x="567055" y="70878"/>
                  </a:lnTo>
                  <a:lnTo>
                    <a:pt x="590689" y="70878"/>
                  </a:lnTo>
                  <a:lnTo>
                    <a:pt x="590689" y="47256"/>
                  </a:lnTo>
                  <a:close/>
                </a:path>
                <a:path w="969010" h="401955">
                  <a:moveTo>
                    <a:pt x="614311" y="165392"/>
                  </a:moveTo>
                  <a:lnTo>
                    <a:pt x="590689" y="165392"/>
                  </a:lnTo>
                  <a:lnTo>
                    <a:pt x="590689" y="189026"/>
                  </a:lnTo>
                  <a:lnTo>
                    <a:pt x="614311" y="189026"/>
                  </a:lnTo>
                  <a:lnTo>
                    <a:pt x="614311" y="165392"/>
                  </a:lnTo>
                  <a:close/>
                </a:path>
                <a:path w="969010" h="401955">
                  <a:moveTo>
                    <a:pt x="637946" y="189026"/>
                  </a:moveTo>
                  <a:lnTo>
                    <a:pt x="614311" y="189026"/>
                  </a:lnTo>
                  <a:lnTo>
                    <a:pt x="614311" y="212648"/>
                  </a:lnTo>
                  <a:lnTo>
                    <a:pt x="637946" y="212648"/>
                  </a:lnTo>
                  <a:lnTo>
                    <a:pt x="637946" y="189026"/>
                  </a:lnTo>
                  <a:close/>
                </a:path>
                <a:path w="969010" h="401955">
                  <a:moveTo>
                    <a:pt x="661568" y="236283"/>
                  </a:moveTo>
                  <a:lnTo>
                    <a:pt x="637946" y="236283"/>
                  </a:lnTo>
                  <a:lnTo>
                    <a:pt x="614311" y="236283"/>
                  </a:lnTo>
                  <a:lnTo>
                    <a:pt x="590689" y="236283"/>
                  </a:lnTo>
                  <a:lnTo>
                    <a:pt x="590689" y="259905"/>
                  </a:lnTo>
                  <a:lnTo>
                    <a:pt x="614311" y="259905"/>
                  </a:lnTo>
                  <a:lnTo>
                    <a:pt x="637946" y="259905"/>
                  </a:lnTo>
                  <a:lnTo>
                    <a:pt x="661568" y="259905"/>
                  </a:lnTo>
                  <a:lnTo>
                    <a:pt x="661568" y="236283"/>
                  </a:lnTo>
                  <a:close/>
                </a:path>
                <a:path w="969010" h="401955">
                  <a:moveTo>
                    <a:pt x="685203" y="259905"/>
                  </a:moveTo>
                  <a:lnTo>
                    <a:pt x="661568" y="259905"/>
                  </a:lnTo>
                  <a:lnTo>
                    <a:pt x="661568" y="283527"/>
                  </a:lnTo>
                  <a:lnTo>
                    <a:pt x="685203" y="283527"/>
                  </a:lnTo>
                  <a:lnTo>
                    <a:pt x="685203" y="259905"/>
                  </a:lnTo>
                  <a:close/>
                </a:path>
                <a:path w="969010" h="401955">
                  <a:moveTo>
                    <a:pt x="685203" y="94513"/>
                  </a:moveTo>
                  <a:lnTo>
                    <a:pt x="661568" y="94513"/>
                  </a:lnTo>
                  <a:lnTo>
                    <a:pt x="661568" y="118135"/>
                  </a:lnTo>
                  <a:lnTo>
                    <a:pt x="637946" y="118135"/>
                  </a:lnTo>
                  <a:lnTo>
                    <a:pt x="637946" y="94513"/>
                  </a:lnTo>
                  <a:lnTo>
                    <a:pt x="614311" y="94513"/>
                  </a:lnTo>
                  <a:lnTo>
                    <a:pt x="614311" y="165392"/>
                  </a:lnTo>
                  <a:lnTo>
                    <a:pt x="637946" y="165392"/>
                  </a:lnTo>
                  <a:lnTo>
                    <a:pt x="637946" y="141770"/>
                  </a:lnTo>
                  <a:lnTo>
                    <a:pt x="661568" y="141770"/>
                  </a:lnTo>
                  <a:lnTo>
                    <a:pt x="661568" y="189026"/>
                  </a:lnTo>
                  <a:lnTo>
                    <a:pt x="685203" y="189026"/>
                  </a:lnTo>
                  <a:lnTo>
                    <a:pt x="685203" y="94513"/>
                  </a:lnTo>
                  <a:close/>
                </a:path>
                <a:path w="969010" h="401955">
                  <a:moveTo>
                    <a:pt x="685203" y="47256"/>
                  </a:moveTo>
                  <a:lnTo>
                    <a:pt x="661568" y="47256"/>
                  </a:lnTo>
                  <a:lnTo>
                    <a:pt x="661568" y="23634"/>
                  </a:lnTo>
                  <a:lnTo>
                    <a:pt x="637946" y="23634"/>
                  </a:lnTo>
                  <a:lnTo>
                    <a:pt x="637946" y="47256"/>
                  </a:lnTo>
                  <a:lnTo>
                    <a:pt x="614311" y="47256"/>
                  </a:lnTo>
                  <a:lnTo>
                    <a:pt x="614311" y="70878"/>
                  </a:lnTo>
                  <a:lnTo>
                    <a:pt x="637946" y="70878"/>
                  </a:lnTo>
                  <a:lnTo>
                    <a:pt x="637946" y="94513"/>
                  </a:lnTo>
                  <a:lnTo>
                    <a:pt x="661568" y="94513"/>
                  </a:lnTo>
                  <a:lnTo>
                    <a:pt x="661568" y="70878"/>
                  </a:lnTo>
                  <a:lnTo>
                    <a:pt x="685203" y="70878"/>
                  </a:lnTo>
                  <a:lnTo>
                    <a:pt x="685203" y="47256"/>
                  </a:lnTo>
                  <a:close/>
                </a:path>
                <a:path w="969010" h="401955">
                  <a:moveTo>
                    <a:pt x="708825" y="70878"/>
                  </a:moveTo>
                  <a:lnTo>
                    <a:pt x="685203" y="70878"/>
                  </a:lnTo>
                  <a:lnTo>
                    <a:pt x="685203" y="94513"/>
                  </a:lnTo>
                  <a:lnTo>
                    <a:pt x="708825" y="94513"/>
                  </a:lnTo>
                  <a:lnTo>
                    <a:pt x="708825" y="70878"/>
                  </a:lnTo>
                  <a:close/>
                </a:path>
                <a:path w="969010" h="401955">
                  <a:moveTo>
                    <a:pt x="732447" y="141770"/>
                  </a:moveTo>
                  <a:lnTo>
                    <a:pt x="708825" y="141770"/>
                  </a:lnTo>
                  <a:lnTo>
                    <a:pt x="708825" y="189026"/>
                  </a:lnTo>
                  <a:lnTo>
                    <a:pt x="732447" y="189026"/>
                  </a:lnTo>
                  <a:lnTo>
                    <a:pt x="732447" y="141770"/>
                  </a:lnTo>
                  <a:close/>
                </a:path>
                <a:path w="969010" h="401955">
                  <a:moveTo>
                    <a:pt x="756081" y="47256"/>
                  </a:moveTo>
                  <a:lnTo>
                    <a:pt x="732447" y="47256"/>
                  </a:lnTo>
                  <a:lnTo>
                    <a:pt x="732447" y="70878"/>
                  </a:lnTo>
                  <a:lnTo>
                    <a:pt x="756081" y="70878"/>
                  </a:lnTo>
                  <a:lnTo>
                    <a:pt x="756081" y="47256"/>
                  </a:lnTo>
                  <a:close/>
                </a:path>
                <a:path w="969010" h="401955">
                  <a:moveTo>
                    <a:pt x="756081" y="0"/>
                  </a:moveTo>
                  <a:lnTo>
                    <a:pt x="732447" y="0"/>
                  </a:lnTo>
                  <a:lnTo>
                    <a:pt x="708825" y="0"/>
                  </a:lnTo>
                  <a:lnTo>
                    <a:pt x="685203" y="0"/>
                  </a:lnTo>
                  <a:lnTo>
                    <a:pt x="661568" y="0"/>
                  </a:lnTo>
                  <a:lnTo>
                    <a:pt x="661568" y="23634"/>
                  </a:lnTo>
                  <a:lnTo>
                    <a:pt x="685203" y="23634"/>
                  </a:lnTo>
                  <a:lnTo>
                    <a:pt x="708825" y="23634"/>
                  </a:lnTo>
                  <a:lnTo>
                    <a:pt x="732447" y="23634"/>
                  </a:lnTo>
                  <a:lnTo>
                    <a:pt x="756081" y="23634"/>
                  </a:lnTo>
                  <a:lnTo>
                    <a:pt x="756081" y="0"/>
                  </a:lnTo>
                  <a:close/>
                </a:path>
                <a:path w="969010" h="401955">
                  <a:moveTo>
                    <a:pt x="779703" y="23634"/>
                  </a:moveTo>
                  <a:lnTo>
                    <a:pt x="756081" y="23634"/>
                  </a:lnTo>
                  <a:lnTo>
                    <a:pt x="756081" y="47256"/>
                  </a:lnTo>
                  <a:lnTo>
                    <a:pt x="779703" y="47256"/>
                  </a:lnTo>
                  <a:lnTo>
                    <a:pt x="779703" y="23634"/>
                  </a:lnTo>
                  <a:close/>
                </a:path>
                <a:path w="969010" h="401955">
                  <a:moveTo>
                    <a:pt x="803338" y="378040"/>
                  </a:moveTo>
                  <a:lnTo>
                    <a:pt x="779703" y="378040"/>
                  </a:lnTo>
                  <a:lnTo>
                    <a:pt x="779703" y="354418"/>
                  </a:lnTo>
                  <a:lnTo>
                    <a:pt x="756081" y="354418"/>
                  </a:lnTo>
                  <a:lnTo>
                    <a:pt x="756081" y="401662"/>
                  </a:lnTo>
                  <a:lnTo>
                    <a:pt x="779703" y="401662"/>
                  </a:lnTo>
                  <a:lnTo>
                    <a:pt x="803338" y="401662"/>
                  </a:lnTo>
                  <a:lnTo>
                    <a:pt x="803338" y="378040"/>
                  </a:lnTo>
                  <a:close/>
                </a:path>
                <a:path w="969010" h="401955">
                  <a:moveTo>
                    <a:pt x="968730" y="189026"/>
                  </a:moveTo>
                  <a:lnTo>
                    <a:pt x="945095" y="189026"/>
                  </a:lnTo>
                  <a:lnTo>
                    <a:pt x="921473" y="189026"/>
                  </a:lnTo>
                  <a:lnTo>
                    <a:pt x="897839" y="189026"/>
                  </a:lnTo>
                  <a:lnTo>
                    <a:pt x="897839" y="236283"/>
                  </a:lnTo>
                  <a:lnTo>
                    <a:pt x="921473" y="236283"/>
                  </a:lnTo>
                  <a:lnTo>
                    <a:pt x="945095" y="236283"/>
                  </a:lnTo>
                  <a:lnTo>
                    <a:pt x="968730" y="236283"/>
                  </a:lnTo>
                  <a:lnTo>
                    <a:pt x="968730" y="18902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3735" y="2252504"/>
              <a:ext cx="897890" cy="401955"/>
            </a:xfrm>
            <a:custGeom>
              <a:avLst/>
              <a:gdLst/>
              <a:ahLst/>
              <a:cxnLst/>
              <a:rect l="l" t="t" r="r" b="b"/>
              <a:pathLst>
                <a:path w="897889" h="401955">
                  <a:moveTo>
                    <a:pt x="94513" y="283210"/>
                  </a:moveTo>
                  <a:lnTo>
                    <a:pt x="70891" y="283210"/>
                  </a:lnTo>
                  <a:lnTo>
                    <a:pt x="70891" y="306832"/>
                  </a:lnTo>
                  <a:lnTo>
                    <a:pt x="94513" y="306832"/>
                  </a:lnTo>
                  <a:lnTo>
                    <a:pt x="94513" y="283210"/>
                  </a:lnTo>
                  <a:close/>
                </a:path>
                <a:path w="897889" h="401955">
                  <a:moveTo>
                    <a:pt x="118135" y="306832"/>
                  </a:moveTo>
                  <a:lnTo>
                    <a:pt x="94513" y="306832"/>
                  </a:lnTo>
                  <a:lnTo>
                    <a:pt x="94513" y="330466"/>
                  </a:lnTo>
                  <a:lnTo>
                    <a:pt x="70891" y="330466"/>
                  </a:lnTo>
                  <a:lnTo>
                    <a:pt x="47256" y="330466"/>
                  </a:lnTo>
                  <a:lnTo>
                    <a:pt x="47256" y="306832"/>
                  </a:lnTo>
                  <a:lnTo>
                    <a:pt x="23634" y="306832"/>
                  </a:lnTo>
                  <a:lnTo>
                    <a:pt x="23634" y="330466"/>
                  </a:lnTo>
                  <a:lnTo>
                    <a:pt x="0" y="330466"/>
                  </a:lnTo>
                  <a:lnTo>
                    <a:pt x="0" y="354088"/>
                  </a:lnTo>
                  <a:lnTo>
                    <a:pt x="23634" y="354088"/>
                  </a:lnTo>
                  <a:lnTo>
                    <a:pt x="47256" y="354088"/>
                  </a:lnTo>
                  <a:lnTo>
                    <a:pt x="47256" y="401345"/>
                  </a:lnTo>
                  <a:lnTo>
                    <a:pt x="70891" y="401345"/>
                  </a:lnTo>
                  <a:lnTo>
                    <a:pt x="94513" y="401345"/>
                  </a:lnTo>
                  <a:lnTo>
                    <a:pt x="118135" y="401345"/>
                  </a:lnTo>
                  <a:lnTo>
                    <a:pt x="118135" y="377723"/>
                  </a:lnTo>
                  <a:lnTo>
                    <a:pt x="94513" y="377723"/>
                  </a:lnTo>
                  <a:lnTo>
                    <a:pt x="70891" y="377723"/>
                  </a:lnTo>
                  <a:lnTo>
                    <a:pt x="70891" y="354088"/>
                  </a:lnTo>
                  <a:lnTo>
                    <a:pt x="94513" y="354088"/>
                  </a:lnTo>
                  <a:lnTo>
                    <a:pt x="118135" y="354088"/>
                  </a:lnTo>
                  <a:lnTo>
                    <a:pt x="118135" y="306832"/>
                  </a:lnTo>
                  <a:close/>
                </a:path>
                <a:path w="897889" h="401955">
                  <a:moveTo>
                    <a:pt x="165392" y="330466"/>
                  </a:moveTo>
                  <a:lnTo>
                    <a:pt x="141770" y="330466"/>
                  </a:lnTo>
                  <a:lnTo>
                    <a:pt x="141770" y="354088"/>
                  </a:lnTo>
                  <a:lnTo>
                    <a:pt x="118135" y="354088"/>
                  </a:lnTo>
                  <a:lnTo>
                    <a:pt x="118135" y="377723"/>
                  </a:lnTo>
                  <a:lnTo>
                    <a:pt x="141770" y="377723"/>
                  </a:lnTo>
                  <a:lnTo>
                    <a:pt x="165392" y="377723"/>
                  </a:lnTo>
                  <a:lnTo>
                    <a:pt x="165392" y="330466"/>
                  </a:lnTo>
                  <a:close/>
                </a:path>
                <a:path w="897889" h="401955">
                  <a:moveTo>
                    <a:pt x="401675" y="142265"/>
                  </a:moveTo>
                  <a:lnTo>
                    <a:pt x="378040" y="142265"/>
                  </a:lnTo>
                  <a:lnTo>
                    <a:pt x="378040" y="165125"/>
                  </a:lnTo>
                  <a:lnTo>
                    <a:pt x="354418" y="165125"/>
                  </a:lnTo>
                  <a:lnTo>
                    <a:pt x="354418" y="189255"/>
                  </a:lnTo>
                  <a:lnTo>
                    <a:pt x="330784" y="189255"/>
                  </a:lnTo>
                  <a:lnTo>
                    <a:pt x="330784" y="236245"/>
                  </a:lnTo>
                  <a:lnTo>
                    <a:pt x="307162" y="236245"/>
                  </a:lnTo>
                  <a:lnTo>
                    <a:pt x="307162" y="283235"/>
                  </a:lnTo>
                  <a:lnTo>
                    <a:pt x="283540" y="283235"/>
                  </a:lnTo>
                  <a:lnTo>
                    <a:pt x="283540" y="306832"/>
                  </a:lnTo>
                  <a:lnTo>
                    <a:pt x="259905" y="306832"/>
                  </a:lnTo>
                  <a:lnTo>
                    <a:pt x="259905" y="283210"/>
                  </a:lnTo>
                  <a:lnTo>
                    <a:pt x="236283" y="283210"/>
                  </a:lnTo>
                  <a:lnTo>
                    <a:pt x="236283" y="259588"/>
                  </a:lnTo>
                  <a:lnTo>
                    <a:pt x="259905" y="259588"/>
                  </a:lnTo>
                  <a:lnTo>
                    <a:pt x="259905" y="283210"/>
                  </a:lnTo>
                  <a:lnTo>
                    <a:pt x="283540" y="283210"/>
                  </a:lnTo>
                  <a:lnTo>
                    <a:pt x="283540" y="235953"/>
                  </a:lnTo>
                  <a:lnTo>
                    <a:pt x="307162" y="235953"/>
                  </a:lnTo>
                  <a:lnTo>
                    <a:pt x="307162" y="212331"/>
                  </a:lnTo>
                  <a:lnTo>
                    <a:pt x="283540" y="212331"/>
                  </a:lnTo>
                  <a:lnTo>
                    <a:pt x="283540" y="188696"/>
                  </a:lnTo>
                  <a:lnTo>
                    <a:pt x="259905" y="188696"/>
                  </a:lnTo>
                  <a:lnTo>
                    <a:pt x="259905" y="212331"/>
                  </a:lnTo>
                  <a:lnTo>
                    <a:pt x="236283" y="212331"/>
                  </a:lnTo>
                  <a:lnTo>
                    <a:pt x="236283" y="235953"/>
                  </a:lnTo>
                  <a:lnTo>
                    <a:pt x="212648" y="235953"/>
                  </a:lnTo>
                  <a:lnTo>
                    <a:pt x="212648" y="259588"/>
                  </a:lnTo>
                  <a:lnTo>
                    <a:pt x="189026" y="259588"/>
                  </a:lnTo>
                  <a:lnTo>
                    <a:pt x="165392" y="259588"/>
                  </a:lnTo>
                  <a:lnTo>
                    <a:pt x="165392" y="283210"/>
                  </a:lnTo>
                  <a:lnTo>
                    <a:pt x="141770" y="283210"/>
                  </a:lnTo>
                  <a:lnTo>
                    <a:pt x="141770" y="235953"/>
                  </a:lnTo>
                  <a:lnTo>
                    <a:pt x="118135" y="235953"/>
                  </a:lnTo>
                  <a:lnTo>
                    <a:pt x="118135" y="188696"/>
                  </a:lnTo>
                  <a:lnTo>
                    <a:pt x="94513" y="188696"/>
                  </a:lnTo>
                  <a:lnTo>
                    <a:pt x="70891" y="188696"/>
                  </a:lnTo>
                  <a:lnTo>
                    <a:pt x="70891" y="212331"/>
                  </a:lnTo>
                  <a:lnTo>
                    <a:pt x="94513" y="212331"/>
                  </a:lnTo>
                  <a:lnTo>
                    <a:pt x="94513" y="235953"/>
                  </a:lnTo>
                  <a:lnTo>
                    <a:pt x="70891" y="235953"/>
                  </a:lnTo>
                  <a:lnTo>
                    <a:pt x="70891" y="259588"/>
                  </a:lnTo>
                  <a:lnTo>
                    <a:pt x="94513" y="259588"/>
                  </a:lnTo>
                  <a:lnTo>
                    <a:pt x="94513" y="283210"/>
                  </a:lnTo>
                  <a:lnTo>
                    <a:pt x="118135" y="283210"/>
                  </a:lnTo>
                  <a:lnTo>
                    <a:pt x="118135" y="306832"/>
                  </a:lnTo>
                  <a:lnTo>
                    <a:pt x="141770" y="306832"/>
                  </a:lnTo>
                  <a:lnTo>
                    <a:pt x="165392" y="306832"/>
                  </a:lnTo>
                  <a:lnTo>
                    <a:pt x="165392" y="330466"/>
                  </a:lnTo>
                  <a:lnTo>
                    <a:pt x="189026" y="330466"/>
                  </a:lnTo>
                  <a:lnTo>
                    <a:pt x="189026" y="283210"/>
                  </a:lnTo>
                  <a:lnTo>
                    <a:pt x="212648" y="283210"/>
                  </a:lnTo>
                  <a:lnTo>
                    <a:pt x="212648" y="306832"/>
                  </a:lnTo>
                  <a:lnTo>
                    <a:pt x="236283" y="306832"/>
                  </a:lnTo>
                  <a:lnTo>
                    <a:pt x="236283" y="330466"/>
                  </a:lnTo>
                  <a:lnTo>
                    <a:pt x="212648" y="330466"/>
                  </a:lnTo>
                  <a:lnTo>
                    <a:pt x="189026" y="330466"/>
                  </a:lnTo>
                  <a:lnTo>
                    <a:pt x="189026" y="377723"/>
                  </a:lnTo>
                  <a:lnTo>
                    <a:pt x="212648" y="377723"/>
                  </a:lnTo>
                  <a:lnTo>
                    <a:pt x="212648" y="354088"/>
                  </a:lnTo>
                  <a:lnTo>
                    <a:pt x="236283" y="354088"/>
                  </a:lnTo>
                  <a:lnTo>
                    <a:pt x="259905" y="354088"/>
                  </a:lnTo>
                  <a:lnTo>
                    <a:pt x="259905" y="330466"/>
                  </a:lnTo>
                  <a:lnTo>
                    <a:pt x="283540" y="330466"/>
                  </a:lnTo>
                  <a:lnTo>
                    <a:pt x="283540" y="307365"/>
                  </a:lnTo>
                  <a:lnTo>
                    <a:pt x="307162" y="307365"/>
                  </a:lnTo>
                  <a:lnTo>
                    <a:pt x="307162" y="331495"/>
                  </a:lnTo>
                  <a:lnTo>
                    <a:pt x="283540" y="331495"/>
                  </a:lnTo>
                  <a:lnTo>
                    <a:pt x="283540" y="354355"/>
                  </a:lnTo>
                  <a:lnTo>
                    <a:pt x="259905" y="354355"/>
                  </a:lnTo>
                  <a:lnTo>
                    <a:pt x="259905" y="378485"/>
                  </a:lnTo>
                  <a:lnTo>
                    <a:pt x="283540" y="378485"/>
                  </a:lnTo>
                  <a:lnTo>
                    <a:pt x="307162" y="378485"/>
                  </a:lnTo>
                  <a:lnTo>
                    <a:pt x="307162" y="354355"/>
                  </a:lnTo>
                  <a:lnTo>
                    <a:pt x="330784" y="354355"/>
                  </a:lnTo>
                  <a:lnTo>
                    <a:pt x="330784" y="401345"/>
                  </a:lnTo>
                  <a:lnTo>
                    <a:pt x="354418" y="401345"/>
                  </a:lnTo>
                  <a:lnTo>
                    <a:pt x="378040" y="401345"/>
                  </a:lnTo>
                  <a:lnTo>
                    <a:pt x="378040" y="378485"/>
                  </a:lnTo>
                  <a:lnTo>
                    <a:pt x="354418" y="378485"/>
                  </a:lnTo>
                  <a:lnTo>
                    <a:pt x="354418" y="283235"/>
                  </a:lnTo>
                  <a:lnTo>
                    <a:pt x="330784" y="283235"/>
                  </a:lnTo>
                  <a:lnTo>
                    <a:pt x="330784" y="260375"/>
                  </a:lnTo>
                  <a:lnTo>
                    <a:pt x="354418" y="260375"/>
                  </a:lnTo>
                  <a:lnTo>
                    <a:pt x="354418" y="283235"/>
                  </a:lnTo>
                  <a:lnTo>
                    <a:pt x="378040" y="283235"/>
                  </a:lnTo>
                  <a:lnTo>
                    <a:pt x="378040" y="213385"/>
                  </a:lnTo>
                  <a:lnTo>
                    <a:pt x="401675" y="213385"/>
                  </a:lnTo>
                  <a:lnTo>
                    <a:pt x="401675" y="142265"/>
                  </a:lnTo>
                  <a:close/>
                </a:path>
                <a:path w="897889" h="401955">
                  <a:moveTo>
                    <a:pt x="425297" y="283210"/>
                  </a:moveTo>
                  <a:lnTo>
                    <a:pt x="401675" y="283210"/>
                  </a:lnTo>
                  <a:lnTo>
                    <a:pt x="401675" y="306832"/>
                  </a:lnTo>
                  <a:lnTo>
                    <a:pt x="378040" y="306832"/>
                  </a:lnTo>
                  <a:lnTo>
                    <a:pt x="378040" y="377723"/>
                  </a:lnTo>
                  <a:lnTo>
                    <a:pt x="401675" y="377723"/>
                  </a:lnTo>
                  <a:lnTo>
                    <a:pt x="401675" y="330466"/>
                  </a:lnTo>
                  <a:lnTo>
                    <a:pt x="425297" y="330466"/>
                  </a:lnTo>
                  <a:lnTo>
                    <a:pt x="425297" y="283210"/>
                  </a:lnTo>
                  <a:close/>
                </a:path>
                <a:path w="897889" h="401955">
                  <a:moveTo>
                    <a:pt x="637946" y="283210"/>
                  </a:moveTo>
                  <a:lnTo>
                    <a:pt x="614324" y="283210"/>
                  </a:lnTo>
                  <a:lnTo>
                    <a:pt x="614324" y="259588"/>
                  </a:lnTo>
                  <a:lnTo>
                    <a:pt x="590689" y="259588"/>
                  </a:lnTo>
                  <a:lnTo>
                    <a:pt x="590689" y="330466"/>
                  </a:lnTo>
                  <a:lnTo>
                    <a:pt x="567067" y="330466"/>
                  </a:lnTo>
                  <a:lnTo>
                    <a:pt x="567067" y="354088"/>
                  </a:lnTo>
                  <a:lnTo>
                    <a:pt x="590689" y="354088"/>
                  </a:lnTo>
                  <a:lnTo>
                    <a:pt x="614324" y="354088"/>
                  </a:lnTo>
                  <a:lnTo>
                    <a:pt x="614324" y="330466"/>
                  </a:lnTo>
                  <a:lnTo>
                    <a:pt x="637946" y="330466"/>
                  </a:lnTo>
                  <a:lnTo>
                    <a:pt x="637946" y="283210"/>
                  </a:lnTo>
                  <a:close/>
                </a:path>
                <a:path w="897889" h="401955">
                  <a:moveTo>
                    <a:pt x="685203" y="306832"/>
                  </a:moveTo>
                  <a:lnTo>
                    <a:pt x="661568" y="306832"/>
                  </a:lnTo>
                  <a:lnTo>
                    <a:pt x="661568" y="330466"/>
                  </a:lnTo>
                  <a:lnTo>
                    <a:pt x="685203" y="330466"/>
                  </a:lnTo>
                  <a:lnTo>
                    <a:pt x="685203" y="306832"/>
                  </a:lnTo>
                  <a:close/>
                </a:path>
                <a:path w="897889" h="401955">
                  <a:moveTo>
                    <a:pt x="826960" y="306832"/>
                  </a:moveTo>
                  <a:lnTo>
                    <a:pt x="803338" y="306832"/>
                  </a:lnTo>
                  <a:lnTo>
                    <a:pt x="779703" y="306832"/>
                  </a:lnTo>
                  <a:lnTo>
                    <a:pt x="779703" y="283210"/>
                  </a:lnTo>
                  <a:lnTo>
                    <a:pt x="756081" y="283210"/>
                  </a:lnTo>
                  <a:lnTo>
                    <a:pt x="756081" y="306832"/>
                  </a:lnTo>
                  <a:lnTo>
                    <a:pt x="732459" y="306832"/>
                  </a:lnTo>
                  <a:lnTo>
                    <a:pt x="732459" y="330466"/>
                  </a:lnTo>
                  <a:lnTo>
                    <a:pt x="756081" y="330466"/>
                  </a:lnTo>
                  <a:lnTo>
                    <a:pt x="779703" y="330466"/>
                  </a:lnTo>
                  <a:lnTo>
                    <a:pt x="779703" y="377723"/>
                  </a:lnTo>
                  <a:lnTo>
                    <a:pt x="803338" y="377723"/>
                  </a:lnTo>
                  <a:lnTo>
                    <a:pt x="826960" y="377723"/>
                  </a:lnTo>
                  <a:lnTo>
                    <a:pt x="826960" y="354088"/>
                  </a:lnTo>
                  <a:lnTo>
                    <a:pt x="803338" y="354088"/>
                  </a:lnTo>
                  <a:lnTo>
                    <a:pt x="803338" y="330466"/>
                  </a:lnTo>
                  <a:lnTo>
                    <a:pt x="826960" y="330466"/>
                  </a:lnTo>
                  <a:lnTo>
                    <a:pt x="826960" y="306832"/>
                  </a:lnTo>
                  <a:close/>
                </a:path>
                <a:path w="897889" h="401955">
                  <a:moveTo>
                    <a:pt x="850595" y="283210"/>
                  </a:moveTo>
                  <a:lnTo>
                    <a:pt x="826960" y="283210"/>
                  </a:lnTo>
                  <a:lnTo>
                    <a:pt x="826960" y="306832"/>
                  </a:lnTo>
                  <a:lnTo>
                    <a:pt x="850595" y="306832"/>
                  </a:lnTo>
                  <a:lnTo>
                    <a:pt x="850595" y="283210"/>
                  </a:lnTo>
                  <a:close/>
                </a:path>
                <a:path w="897889" h="401955">
                  <a:moveTo>
                    <a:pt x="897851" y="259588"/>
                  </a:moveTo>
                  <a:lnTo>
                    <a:pt x="874217" y="259588"/>
                  </a:lnTo>
                  <a:lnTo>
                    <a:pt x="874217" y="306832"/>
                  </a:lnTo>
                  <a:lnTo>
                    <a:pt x="850595" y="306832"/>
                  </a:lnTo>
                  <a:lnTo>
                    <a:pt x="850595" y="330466"/>
                  </a:lnTo>
                  <a:lnTo>
                    <a:pt x="874217" y="330466"/>
                  </a:lnTo>
                  <a:lnTo>
                    <a:pt x="897851" y="330466"/>
                  </a:lnTo>
                  <a:lnTo>
                    <a:pt x="897851" y="259588"/>
                  </a:lnTo>
                  <a:close/>
                </a:path>
                <a:path w="897889" h="401955">
                  <a:moveTo>
                    <a:pt x="897851" y="165100"/>
                  </a:moveTo>
                  <a:lnTo>
                    <a:pt x="874217" y="165100"/>
                  </a:lnTo>
                  <a:lnTo>
                    <a:pt x="874217" y="213360"/>
                  </a:lnTo>
                  <a:lnTo>
                    <a:pt x="850595" y="213360"/>
                  </a:lnTo>
                  <a:lnTo>
                    <a:pt x="850595" y="189230"/>
                  </a:lnTo>
                  <a:lnTo>
                    <a:pt x="826960" y="189230"/>
                  </a:lnTo>
                  <a:lnTo>
                    <a:pt x="826960" y="165100"/>
                  </a:lnTo>
                  <a:lnTo>
                    <a:pt x="803338" y="165100"/>
                  </a:lnTo>
                  <a:lnTo>
                    <a:pt x="803338" y="118110"/>
                  </a:lnTo>
                  <a:lnTo>
                    <a:pt x="779703" y="118110"/>
                  </a:lnTo>
                  <a:lnTo>
                    <a:pt x="779703" y="95250"/>
                  </a:lnTo>
                  <a:lnTo>
                    <a:pt x="756081" y="95250"/>
                  </a:lnTo>
                  <a:lnTo>
                    <a:pt x="732459" y="95250"/>
                  </a:lnTo>
                  <a:lnTo>
                    <a:pt x="732459" y="142240"/>
                  </a:lnTo>
                  <a:lnTo>
                    <a:pt x="756081" y="142240"/>
                  </a:lnTo>
                  <a:lnTo>
                    <a:pt x="779703" y="142240"/>
                  </a:lnTo>
                  <a:lnTo>
                    <a:pt x="779703" y="189230"/>
                  </a:lnTo>
                  <a:lnTo>
                    <a:pt x="803338" y="189230"/>
                  </a:lnTo>
                  <a:lnTo>
                    <a:pt x="803338" y="213360"/>
                  </a:lnTo>
                  <a:lnTo>
                    <a:pt x="779703" y="213360"/>
                  </a:lnTo>
                  <a:lnTo>
                    <a:pt x="779703" y="189230"/>
                  </a:lnTo>
                  <a:lnTo>
                    <a:pt x="756081" y="189230"/>
                  </a:lnTo>
                  <a:lnTo>
                    <a:pt x="756081" y="213360"/>
                  </a:lnTo>
                  <a:lnTo>
                    <a:pt x="756081" y="236220"/>
                  </a:lnTo>
                  <a:lnTo>
                    <a:pt x="756081" y="259588"/>
                  </a:lnTo>
                  <a:lnTo>
                    <a:pt x="732459" y="259588"/>
                  </a:lnTo>
                  <a:lnTo>
                    <a:pt x="732459" y="236220"/>
                  </a:lnTo>
                  <a:lnTo>
                    <a:pt x="756081" y="236220"/>
                  </a:lnTo>
                  <a:lnTo>
                    <a:pt x="756081" y="213360"/>
                  </a:lnTo>
                  <a:lnTo>
                    <a:pt x="732459" y="213360"/>
                  </a:lnTo>
                  <a:lnTo>
                    <a:pt x="732459" y="189230"/>
                  </a:lnTo>
                  <a:lnTo>
                    <a:pt x="708825" y="189230"/>
                  </a:lnTo>
                  <a:lnTo>
                    <a:pt x="708825" y="213360"/>
                  </a:lnTo>
                  <a:lnTo>
                    <a:pt x="685203" y="213360"/>
                  </a:lnTo>
                  <a:lnTo>
                    <a:pt x="685203" y="189230"/>
                  </a:lnTo>
                  <a:lnTo>
                    <a:pt x="708825" y="189230"/>
                  </a:lnTo>
                  <a:lnTo>
                    <a:pt x="708825" y="165100"/>
                  </a:lnTo>
                  <a:lnTo>
                    <a:pt x="732459" y="165100"/>
                  </a:lnTo>
                  <a:lnTo>
                    <a:pt x="732459" y="142240"/>
                  </a:lnTo>
                  <a:lnTo>
                    <a:pt x="708825" y="142240"/>
                  </a:lnTo>
                  <a:lnTo>
                    <a:pt x="708825" y="0"/>
                  </a:lnTo>
                  <a:lnTo>
                    <a:pt x="685203" y="0"/>
                  </a:lnTo>
                  <a:lnTo>
                    <a:pt x="661568" y="0"/>
                  </a:lnTo>
                  <a:lnTo>
                    <a:pt x="637946" y="0"/>
                  </a:lnTo>
                  <a:lnTo>
                    <a:pt x="637946" y="24130"/>
                  </a:lnTo>
                  <a:lnTo>
                    <a:pt x="661568" y="24130"/>
                  </a:lnTo>
                  <a:lnTo>
                    <a:pt x="685203" y="24130"/>
                  </a:lnTo>
                  <a:lnTo>
                    <a:pt x="685203" y="118110"/>
                  </a:lnTo>
                  <a:lnTo>
                    <a:pt x="661568" y="118110"/>
                  </a:lnTo>
                  <a:lnTo>
                    <a:pt x="637946" y="118110"/>
                  </a:lnTo>
                  <a:lnTo>
                    <a:pt x="637946" y="95250"/>
                  </a:lnTo>
                  <a:lnTo>
                    <a:pt x="614324" y="95250"/>
                  </a:lnTo>
                  <a:lnTo>
                    <a:pt x="614324" y="118110"/>
                  </a:lnTo>
                  <a:lnTo>
                    <a:pt x="590689" y="118110"/>
                  </a:lnTo>
                  <a:lnTo>
                    <a:pt x="590689" y="142240"/>
                  </a:lnTo>
                  <a:lnTo>
                    <a:pt x="614324" y="142240"/>
                  </a:lnTo>
                  <a:lnTo>
                    <a:pt x="614324" y="165100"/>
                  </a:lnTo>
                  <a:lnTo>
                    <a:pt x="637946" y="165100"/>
                  </a:lnTo>
                  <a:lnTo>
                    <a:pt x="637946" y="142240"/>
                  </a:lnTo>
                  <a:lnTo>
                    <a:pt x="661568" y="142240"/>
                  </a:lnTo>
                  <a:lnTo>
                    <a:pt x="685203" y="142240"/>
                  </a:lnTo>
                  <a:lnTo>
                    <a:pt x="685203" y="165100"/>
                  </a:lnTo>
                  <a:lnTo>
                    <a:pt x="661568" y="165100"/>
                  </a:lnTo>
                  <a:lnTo>
                    <a:pt x="637946" y="165100"/>
                  </a:lnTo>
                  <a:lnTo>
                    <a:pt x="637946" y="189230"/>
                  </a:lnTo>
                  <a:lnTo>
                    <a:pt x="661568" y="189230"/>
                  </a:lnTo>
                  <a:lnTo>
                    <a:pt x="661568" y="236220"/>
                  </a:lnTo>
                  <a:lnTo>
                    <a:pt x="685203" y="236220"/>
                  </a:lnTo>
                  <a:lnTo>
                    <a:pt x="708825" y="236220"/>
                  </a:lnTo>
                  <a:lnTo>
                    <a:pt x="708825" y="259588"/>
                  </a:lnTo>
                  <a:lnTo>
                    <a:pt x="685203" y="259588"/>
                  </a:lnTo>
                  <a:lnTo>
                    <a:pt x="685203" y="306832"/>
                  </a:lnTo>
                  <a:lnTo>
                    <a:pt x="708825" y="306832"/>
                  </a:lnTo>
                  <a:lnTo>
                    <a:pt x="732459" y="306832"/>
                  </a:lnTo>
                  <a:lnTo>
                    <a:pt x="732459" y="283210"/>
                  </a:lnTo>
                  <a:lnTo>
                    <a:pt x="708825" y="283210"/>
                  </a:lnTo>
                  <a:lnTo>
                    <a:pt x="708825" y="260350"/>
                  </a:lnTo>
                  <a:lnTo>
                    <a:pt x="732459" y="260350"/>
                  </a:lnTo>
                  <a:lnTo>
                    <a:pt x="732459" y="283210"/>
                  </a:lnTo>
                  <a:lnTo>
                    <a:pt x="756081" y="283210"/>
                  </a:lnTo>
                  <a:lnTo>
                    <a:pt x="756081" y="260350"/>
                  </a:lnTo>
                  <a:lnTo>
                    <a:pt x="779703" y="260350"/>
                  </a:lnTo>
                  <a:lnTo>
                    <a:pt x="779703" y="236220"/>
                  </a:lnTo>
                  <a:lnTo>
                    <a:pt x="803338" y="236220"/>
                  </a:lnTo>
                  <a:lnTo>
                    <a:pt x="803338" y="260350"/>
                  </a:lnTo>
                  <a:lnTo>
                    <a:pt x="779703" y="260350"/>
                  </a:lnTo>
                  <a:lnTo>
                    <a:pt x="779703" y="283210"/>
                  </a:lnTo>
                  <a:lnTo>
                    <a:pt x="803338" y="283210"/>
                  </a:lnTo>
                  <a:lnTo>
                    <a:pt x="826960" y="283210"/>
                  </a:lnTo>
                  <a:lnTo>
                    <a:pt x="826960" y="260350"/>
                  </a:lnTo>
                  <a:lnTo>
                    <a:pt x="850595" y="260350"/>
                  </a:lnTo>
                  <a:lnTo>
                    <a:pt x="850595" y="236220"/>
                  </a:lnTo>
                  <a:lnTo>
                    <a:pt x="874217" y="236220"/>
                  </a:lnTo>
                  <a:lnTo>
                    <a:pt x="897851" y="236220"/>
                  </a:lnTo>
                  <a:lnTo>
                    <a:pt x="897851" y="1651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158549"/>
              <a:ext cx="969010" cy="614045"/>
            </a:xfrm>
            <a:custGeom>
              <a:avLst/>
              <a:gdLst/>
              <a:ahLst/>
              <a:cxnLst/>
              <a:rect l="l" t="t" r="r" b="b"/>
              <a:pathLst>
                <a:path w="969010" h="614044">
                  <a:moveTo>
                    <a:pt x="94513" y="377164"/>
                  </a:moveTo>
                  <a:lnTo>
                    <a:pt x="70878" y="377164"/>
                  </a:lnTo>
                  <a:lnTo>
                    <a:pt x="47256" y="377164"/>
                  </a:lnTo>
                  <a:lnTo>
                    <a:pt x="23634" y="377164"/>
                  </a:lnTo>
                  <a:lnTo>
                    <a:pt x="0" y="377164"/>
                  </a:lnTo>
                  <a:lnTo>
                    <a:pt x="0" y="400786"/>
                  </a:lnTo>
                  <a:lnTo>
                    <a:pt x="23634" y="400786"/>
                  </a:lnTo>
                  <a:lnTo>
                    <a:pt x="23634" y="448043"/>
                  </a:lnTo>
                  <a:lnTo>
                    <a:pt x="0" y="448043"/>
                  </a:lnTo>
                  <a:lnTo>
                    <a:pt x="0" y="471678"/>
                  </a:lnTo>
                  <a:lnTo>
                    <a:pt x="23634" y="471678"/>
                  </a:lnTo>
                  <a:lnTo>
                    <a:pt x="23634" y="495300"/>
                  </a:lnTo>
                  <a:lnTo>
                    <a:pt x="47256" y="495300"/>
                  </a:lnTo>
                  <a:lnTo>
                    <a:pt x="47256" y="518934"/>
                  </a:lnTo>
                  <a:lnTo>
                    <a:pt x="23634" y="518934"/>
                  </a:lnTo>
                  <a:lnTo>
                    <a:pt x="23634" y="495300"/>
                  </a:lnTo>
                  <a:lnTo>
                    <a:pt x="0" y="495300"/>
                  </a:lnTo>
                  <a:lnTo>
                    <a:pt x="0" y="566178"/>
                  </a:lnTo>
                  <a:lnTo>
                    <a:pt x="23634" y="566178"/>
                  </a:lnTo>
                  <a:lnTo>
                    <a:pt x="23634" y="542556"/>
                  </a:lnTo>
                  <a:lnTo>
                    <a:pt x="47256" y="542556"/>
                  </a:lnTo>
                  <a:lnTo>
                    <a:pt x="47256" y="613435"/>
                  </a:lnTo>
                  <a:lnTo>
                    <a:pt x="70878" y="613435"/>
                  </a:lnTo>
                  <a:lnTo>
                    <a:pt x="70878" y="471678"/>
                  </a:lnTo>
                  <a:lnTo>
                    <a:pt x="47256" y="471678"/>
                  </a:lnTo>
                  <a:lnTo>
                    <a:pt x="47256" y="424421"/>
                  </a:lnTo>
                  <a:lnTo>
                    <a:pt x="70878" y="424421"/>
                  </a:lnTo>
                  <a:lnTo>
                    <a:pt x="70878" y="400786"/>
                  </a:lnTo>
                  <a:lnTo>
                    <a:pt x="94513" y="400786"/>
                  </a:lnTo>
                  <a:lnTo>
                    <a:pt x="94513" y="377164"/>
                  </a:lnTo>
                  <a:close/>
                </a:path>
                <a:path w="969010" h="614044">
                  <a:moveTo>
                    <a:pt x="189014" y="518934"/>
                  </a:moveTo>
                  <a:lnTo>
                    <a:pt x="165392" y="518934"/>
                  </a:lnTo>
                  <a:lnTo>
                    <a:pt x="141770" y="518934"/>
                  </a:lnTo>
                  <a:lnTo>
                    <a:pt x="118135" y="518934"/>
                  </a:lnTo>
                  <a:lnTo>
                    <a:pt x="94513" y="518934"/>
                  </a:lnTo>
                  <a:lnTo>
                    <a:pt x="94513" y="566178"/>
                  </a:lnTo>
                  <a:lnTo>
                    <a:pt x="118135" y="566178"/>
                  </a:lnTo>
                  <a:lnTo>
                    <a:pt x="118135" y="542556"/>
                  </a:lnTo>
                  <a:lnTo>
                    <a:pt x="141770" y="542556"/>
                  </a:lnTo>
                  <a:lnTo>
                    <a:pt x="165392" y="542556"/>
                  </a:lnTo>
                  <a:lnTo>
                    <a:pt x="189014" y="542556"/>
                  </a:lnTo>
                  <a:lnTo>
                    <a:pt x="189014" y="518934"/>
                  </a:lnTo>
                  <a:close/>
                </a:path>
                <a:path w="969010" h="614044">
                  <a:moveTo>
                    <a:pt x="259905" y="518934"/>
                  </a:moveTo>
                  <a:lnTo>
                    <a:pt x="236270" y="518934"/>
                  </a:lnTo>
                  <a:lnTo>
                    <a:pt x="212648" y="518934"/>
                  </a:lnTo>
                  <a:lnTo>
                    <a:pt x="212648" y="542556"/>
                  </a:lnTo>
                  <a:lnTo>
                    <a:pt x="236270" y="542556"/>
                  </a:lnTo>
                  <a:lnTo>
                    <a:pt x="259905" y="542556"/>
                  </a:lnTo>
                  <a:lnTo>
                    <a:pt x="259905" y="518934"/>
                  </a:lnTo>
                  <a:close/>
                </a:path>
                <a:path w="969010" h="614044">
                  <a:moveTo>
                    <a:pt x="259905" y="471678"/>
                  </a:moveTo>
                  <a:lnTo>
                    <a:pt x="236270" y="471678"/>
                  </a:lnTo>
                  <a:lnTo>
                    <a:pt x="236270" y="495300"/>
                  </a:lnTo>
                  <a:lnTo>
                    <a:pt x="259905" y="495300"/>
                  </a:lnTo>
                  <a:lnTo>
                    <a:pt x="259905" y="471678"/>
                  </a:lnTo>
                  <a:close/>
                </a:path>
                <a:path w="969010" h="614044">
                  <a:moveTo>
                    <a:pt x="283527" y="495300"/>
                  </a:moveTo>
                  <a:lnTo>
                    <a:pt x="259905" y="495300"/>
                  </a:lnTo>
                  <a:lnTo>
                    <a:pt x="259905" y="518934"/>
                  </a:lnTo>
                  <a:lnTo>
                    <a:pt x="283527" y="518934"/>
                  </a:lnTo>
                  <a:lnTo>
                    <a:pt x="283527" y="495300"/>
                  </a:lnTo>
                  <a:close/>
                </a:path>
                <a:path w="969010" h="614044">
                  <a:moveTo>
                    <a:pt x="307162" y="542556"/>
                  </a:moveTo>
                  <a:lnTo>
                    <a:pt x="283527" y="542556"/>
                  </a:lnTo>
                  <a:lnTo>
                    <a:pt x="283527" y="566178"/>
                  </a:lnTo>
                  <a:lnTo>
                    <a:pt x="307162" y="566178"/>
                  </a:lnTo>
                  <a:lnTo>
                    <a:pt x="307162" y="542556"/>
                  </a:lnTo>
                  <a:close/>
                </a:path>
                <a:path w="969010" h="614044">
                  <a:moveTo>
                    <a:pt x="354418" y="495300"/>
                  </a:moveTo>
                  <a:lnTo>
                    <a:pt x="330784" y="495300"/>
                  </a:lnTo>
                  <a:lnTo>
                    <a:pt x="330784" y="518934"/>
                  </a:lnTo>
                  <a:lnTo>
                    <a:pt x="354418" y="518934"/>
                  </a:lnTo>
                  <a:lnTo>
                    <a:pt x="354418" y="495300"/>
                  </a:lnTo>
                  <a:close/>
                </a:path>
                <a:path w="969010" h="614044">
                  <a:moveTo>
                    <a:pt x="401662" y="495300"/>
                  </a:moveTo>
                  <a:lnTo>
                    <a:pt x="378040" y="495300"/>
                  </a:lnTo>
                  <a:lnTo>
                    <a:pt x="378040" y="518934"/>
                  </a:lnTo>
                  <a:lnTo>
                    <a:pt x="401662" y="518934"/>
                  </a:lnTo>
                  <a:lnTo>
                    <a:pt x="401662" y="495300"/>
                  </a:lnTo>
                  <a:close/>
                </a:path>
                <a:path w="969010" h="614044">
                  <a:moveTo>
                    <a:pt x="448919" y="518934"/>
                  </a:moveTo>
                  <a:lnTo>
                    <a:pt x="425297" y="518934"/>
                  </a:lnTo>
                  <a:lnTo>
                    <a:pt x="401662" y="518934"/>
                  </a:lnTo>
                  <a:lnTo>
                    <a:pt x="401662" y="542556"/>
                  </a:lnTo>
                  <a:lnTo>
                    <a:pt x="425297" y="542556"/>
                  </a:lnTo>
                  <a:lnTo>
                    <a:pt x="448919" y="542556"/>
                  </a:lnTo>
                  <a:lnTo>
                    <a:pt x="448919" y="518934"/>
                  </a:lnTo>
                  <a:close/>
                </a:path>
                <a:path w="969010" h="614044">
                  <a:moveTo>
                    <a:pt x="543433" y="189230"/>
                  </a:moveTo>
                  <a:lnTo>
                    <a:pt x="519811" y="189230"/>
                  </a:lnTo>
                  <a:lnTo>
                    <a:pt x="496176" y="189230"/>
                  </a:lnTo>
                  <a:lnTo>
                    <a:pt x="496176" y="118110"/>
                  </a:lnTo>
                  <a:lnTo>
                    <a:pt x="472554" y="118110"/>
                  </a:lnTo>
                  <a:lnTo>
                    <a:pt x="472554" y="93980"/>
                  </a:lnTo>
                  <a:lnTo>
                    <a:pt x="448919" y="93980"/>
                  </a:lnTo>
                  <a:lnTo>
                    <a:pt x="448919" y="0"/>
                  </a:lnTo>
                  <a:lnTo>
                    <a:pt x="425297" y="0"/>
                  </a:lnTo>
                  <a:lnTo>
                    <a:pt x="401662" y="0"/>
                  </a:lnTo>
                  <a:lnTo>
                    <a:pt x="378040" y="0"/>
                  </a:lnTo>
                  <a:lnTo>
                    <a:pt x="378040" y="46990"/>
                  </a:lnTo>
                  <a:lnTo>
                    <a:pt x="401662" y="46990"/>
                  </a:lnTo>
                  <a:lnTo>
                    <a:pt x="401662" y="22860"/>
                  </a:lnTo>
                  <a:lnTo>
                    <a:pt x="425297" y="22860"/>
                  </a:lnTo>
                  <a:lnTo>
                    <a:pt x="425297" y="71120"/>
                  </a:lnTo>
                  <a:lnTo>
                    <a:pt x="401662" y="71120"/>
                  </a:lnTo>
                  <a:lnTo>
                    <a:pt x="401662" y="140970"/>
                  </a:lnTo>
                  <a:lnTo>
                    <a:pt x="425297" y="140970"/>
                  </a:lnTo>
                  <a:lnTo>
                    <a:pt x="425297" y="189230"/>
                  </a:lnTo>
                  <a:lnTo>
                    <a:pt x="448919" y="189230"/>
                  </a:lnTo>
                  <a:lnTo>
                    <a:pt x="448919" y="140970"/>
                  </a:lnTo>
                  <a:lnTo>
                    <a:pt x="472554" y="140970"/>
                  </a:lnTo>
                  <a:lnTo>
                    <a:pt x="472554" y="236220"/>
                  </a:lnTo>
                  <a:lnTo>
                    <a:pt x="448919" y="236220"/>
                  </a:lnTo>
                  <a:lnTo>
                    <a:pt x="448919" y="307340"/>
                  </a:lnTo>
                  <a:lnTo>
                    <a:pt x="472554" y="307340"/>
                  </a:lnTo>
                  <a:lnTo>
                    <a:pt x="472554" y="283210"/>
                  </a:lnTo>
                  <a:lnTo>
                    <a:pt x="496176" y="283210"/>
                  </a:lnTo>
                  <a:lnTo>
                    <a:pt x="496176" y="236220"/>
                  </a:lnTo>
                  <a:lnTo>
                    <a:pt x="519811" y="236220"/>
                  </a:lnTo>
                  <a:lnTo>
                    <a:pt x="519811" y="212090"/>
                  </a:lnTo>
                  <a:lnTo>
                    <a:pt x="543433" y="212090"/>
                  </a:lnTo>
                  <a:lnTo>
                    <a:pt x="543433" y="189230"/>
                  </a:lnTo>
                  <a:close/>
                </a:path>
                <a:path w="969010" h="614044">
                  <a:moveTo>
                    <a:pt x="614311" y="471678"/>
                  </a:moveTo>
                  <a:lnTo>
                    <a:pt x="590689" y="471678"/>
                  </a:lnTo>
                  <a:lnTo>
                    <a:pt x="590689" y="495300"/>
                  </a:lnTo>
                  <a:lnTo>
                    <a:pt x="614311" y="495300"/>
                  </a:lnTo>
                  <a:lnTo>
                    <a:pt x="614311" y="471678"/>
                  </a:lnTo>
                  <a:close/>
                </a:path>
                <a:path w="969010" h="614044">
                  <a:moveTo>
                    <a:pt x="637946" y="542556"/>
                  </a:moveTo>
                  <a:lnTo>
                    <a:pt x="614311" y="542556"/>
                  </a:lnTo>
                  <a:lnTo>
                    <a:pt x="614311" y="566178"/>
                  </a:lnTo>
                  <a:lnTo>
                    <a:pt x="637946" y="566178"/>
                  </a:lnTo>
                  <a:lnTo>
                    <a:pt x="637946" y="542556"/>
                  </a:lnTo>
                  <a:close/>
                </a:path>
                <a:path w="969010" h="614044">
                  <a:moveTo>
                    <a:pt x="637946" y="495300"/>
                  </a:moveTo>
                  <a:lnTo>
                    <a:pt x="614311" y="495300"/>
                  </a:lnTo>
                  <a:lnTo>
                    <a:pt x="614311" y="518934"/>
                  </a:lnTo>
                  <a:lnTo>
                    <a:pt x="637946" y="518934"/>
                  </a:lnTo>
                  <a:lnTo>
                    <a:pt x="637946" y="495300"/>
                  </a:lnTo>
                  <a:close/>
                </a:path>
                <a:path w="969010" h="614044">
                  <a:moveTo>
                    <a:pt x="661568" y="471678"/>
                  </a:moveTo>
                  <a:lnTo>
                    <a:pt x="637946" y="471678"/>
                  </a:lnTo>
                  <a:lnTo>
                    <a:pt x="637946" y="495300"/>
                  </a:lnTo>
                  <a:lnTo>
                    <a:pt x="661568" y="495300"/>
                  </a:lnTo>
                  <a:lnTo>
                    <a:pt x="661568" y="471678"/>
                  </a:lnTo>
                  <a:close/>
                </a:path>
                <a:path w="969010" h="614044">
                  <a:moveTo>
                    <a:pt x="685203" y="495300"/>
                  </a:moveTo>
                  <a:lnTo>
                    <a:pt x="661568" y="495300"/>
                  </a:lnTo>
                  <a:lnTo>
                    <a:pt x="661568" y="518934"/>
                  </a:lnTo>
                  <a:lnTo>
                    <a:pt x="637946" y="518934"/>
                  </a:lnTo>
                  <a:lnTo>
                    <a:pt x="637946" y="542556"/>
                  </a:lnTo>
                  <a:lnTo>
                    <a:pt x="661568" y="542556"/>
                  </a:lnTo>
                  <a:lnTo>
                    <a:pt x="685203" y="542556"/>
                  </a:lnTo>
                  <a:lnTo>
                    <a:pt x="685203" y="495300"/>
                  </a:lnTo>
                  <a:close/>
                </a:path>
                <a:path w="969010" h="614044">
                  <a:moveTo>
                    <a:pt x="708825" y="283235"/>
                  </a:moveTo>
                  <a:lnTo>
                    <a:pt x="685203" y="283235"/>
                  </a:lnTo>
                  <a:lnTo>
                    <a:pt x="685203" y="307365"/>
                  </a:lnTo>
                  <a:lnTo>
                    <a:pt x="661568" y="307365"/>
                  </a:lnTo>
                  <a:lnTo>
                    <a:pt x="637946" y="307365"/>
                  </a:lnTo>
                  <a:lnTo>
                    <a:pt x="614311" y="307365"/>
                  </a:lnTo>
                  <a:lnTo>
                    <a:pt x="614311" y="330225"/>
                  </a:lnTo>
                  <a:lnTo>
                    <a:pt x="590689" y="330225"/>
                  </a:lnTo>
                  <a:lnTo>
                    <a:pt x="590689" y="354355"/>
                  </a:lnTo>
                  <a:lnTo>
                    <a:pt x="614311" y="354355"/>
                  </a:lnTo>
                  <a:lnTo>
                    <a:pt x="614311" y="377215"/>
                  </a:lnTo>
                  <a:lnTo>
                    <a:pt x="590689" y="377215"/>
                  </a:lnTo>
                  <a:lnTo>
                    <a:pt x="590689" y="401345"/>
                  </a:lnTo>
                  <a:lnTo>
                    <a:pt x="590689" y="425475"/>
                  </a:lnTo>
                  <a:lnTo>
                    <a:pt x="567055" y="425475"/>
                  </a:lnTo>
                  <a:lnTo>
                    <a:pt x="543433" y="425475"/>
                  </a:lnTo>
                  <a:lnTo>
                    <a:pt x="543433" y="377215"/>
                  </a:lnTo>
                  <a:lnTo>
                    <a:pt x="567055" y="377215"/>
                  </a:lnTo>
                  <a:lnTo>
                    <a:pt x="567055" y="401345"/>
                  </a:lnTo>
                  <a:lnTo>
                    <a:pt x="590689" y="401345"/>
                  </a:lnTo>
                  <a:lnTo>
                    <a:pt x="590689" y="377215"/>
                  </a:lnTo>
                  <a:lnTo>
                    <a:pt x="590689" y="354355"/>
                  </a:lnTo>
                  <a:lnTo>
                    <a:pt x="567055" y="354355"/>
                  </a:lnTo>
                  <a:lnTo>
                    <a:pt x="567055" y="330225"/>
                  </a:lnTo>
                  <a:lnTo>
                    <a:pt x="590689" y="330225"/>
                  </a:lnTo>
                  <a:lnTo>
                    <a:pt x="590689" y="307365"/>
                  </a:lnTo>
                  <a:lnTo>
                    <a:pt x="614311" y="307365"/>
                  </a:lnTo>
                  <a:lnTo>
                    <a:pt x="614311" y="283235"/>
                  </a:lnTo>
                  <a:lnTo>
                    <a:pt x="590689" y="283235"/>
                  </a:lnTo>
                  <a:lnTo>
                    <a:pt x="590689" y="259105"/>
                  </a:lnTo>
                  <a:lnTo>
                    <a:pt x="567055" y="259105"/>
                  </a:lnTo>
                  <a:lnTo>
                    <a:pt x="543433" y="259105"/>
                  </a:lnTo>
                  <a:lnTo>
                    <a:pt x="543433" y="283235"/>
                  </a:lnTo>
                  <a:lnTo>
                    <a:pt x="567055" y="283235"/>
                  </a:lnTo>
                  <a:lnTo>
                    <a:pt x="567055" y="307365"/>
                  </a:lnTo>
                  <a:lnTo>
                    <a:pt x="543433" y="307365"/>
                  </a:lnTo>
                  <a:lnTo>
                    <a:pt x="519811" y="307365"/>
                  </a:lnTo>
                  <a:lnTo>
                    <a:pt x="519811" y="283235"/>
                  </a:lnTo>
                  <a:lnTo>
                    <a:pt x="496176" y="283235"/>
                  </a:lnTo>
                  <a:lnTo>
                    <a:pt x="496176" y="307365"/>
                  </a:lnTo>
                  <a:lnTo>
                    <a:pt x="472554" y="307365"/>
                  </a:lnTo>
                  <a:lnTo>
                    <a:pt x="472554" y="330225"/>
                  </a:lnTo>
                  <a:lnTo>
                    <a:pt x="496176" y="330225"/>
                  </a:lnTo>
                  <a:lnTo>
                    <a:pt x="519811" y="330225"/>
                  </a:lnTo>
                  <a:lnTo>
                    <a:pt x="543433" y="330225"/>
                  </a:lnTo>
                  <a:lnTo>
                    <a:pt x="543433" y="354355"/>
                  </a:lnTo>
                  <a:lnTo>
                    <a:pt x="519811" y="354355"/>
                  </a:lnTo>
                  <a:lnTo>
                    <a:pt x="496176" y="354355"/>
                  </a:lnTo>
                  <a:lnTo>
                    <a:pt x="496176" y="377215"/>
                  </a:lnTo>
                  <a:lnTo>
                    <a:pt x="519811" y="377215"/>
                  </a:lnTo>
                  <a:lnTo>
                    <a:pt x="519811" y="472465"/>
                  </a:lnTo>
                  <a:lnTo>
                    <a:pt x="496176" y="472465"/>
                  </a:lnTo>
                  <a:lnTo>
                    <a:pt x="496176" y="519455"/>
                  </a:lnTo>
                  <a:lnTo>
                    <a:pt x="472554" y="519455"/>
                  </a:lnTo>
                  <a:lnTo>
                    <a:pt x="472554" y="543585"/>
                  </a:lnTo>
                  <a:lnTo>
                    <a:pt x="496176" y="543585"/>
                  </a:lnTo>
                  <a:lnTo>
                    <a:pt x="496176" y="566445"/>
                  </a:lnTo>
                  <a:lnTo>
                    <a:pt x="519811" y="566445"/>
                  </a:lnTo>
                  <a:lnTo>
                    <a:pt x="519811" y="543585"/>
                  </a:lnTo>
                  <a:lnTo>
                    <a:pt x="543433" y="543585"/>
                  </a:lnTo>
                  <a:lnTo>
                    <a:pt x="543433" y="566445"/>
                  </a:lnTo>
                  <a:lnTo>
                    <a:pt x="567055" y="566445"/>
                  </a:lnTo>
                  <a:lnTo>
                    <a:pt x="567055" y="613435"/>
                  </a:lnTo>
                  <a:lnTo>
                    <a:pt x="590689" y="613435"/>
                  </a:lnTo>
                  <a:lnTo>
                    <a:pt x="590689" y="590575"/>
                  </a:lnTo>
                  <a:lnTo>
                    <a:pt x="614311" y="590575"/>
                  </a:lnTo>
                  <a:lnTo>
                    <a:pt x="614311" y="566445"/>
                  </a:lnTo>
                  <a:lnTo>
                    <a:pt x="590689" y="566445"/>
                  </a:lnTo>
                  <a:lnTo>
                    <a:pt x="590689" y="543585"/>
                  </a:lnTo>
                  <a:lnTo>
                    <a:pt x="567055" y="543585"/>
                  </a:lnTo>
                  <a:lnTo>
                    <a:pt x="567055" y="472465"/>
                  </a:lnTo>
                  <a:lnTo>
                    <a:pt x="543433" y="472465"/>
                  </a:lnTo>
                  <a:lnTo>
                    <a:pt x="543433" y="495325"/>
                  </a:lnTo>
                  <a:lnTo>
                    <a:pt x="543433" y="519455"/>
                  </a:lnTo>
                  <a:lnTo>
                    <a:pt x="519811" y="519455"/>
                  </a:lnTo>
                  <a:lnTo>
                    <a:pt x="519811" y="495325"/>
                  </a:lnTo>
                  <a:lnTo>
                    <a:pt x="543433" y="495325"/>
                  </a:lnTo>
                  <a:lnTo>
                    <a:pt x="543433" y="472465"/>
                  </a:lnTo>
                  <a:lnTo>
                    <a:pt x="543433" y="448335"/>
                  </a:lnTo>
                  <a:lnTo>
                    <a:pt x="567055" y="448335"/>
                  </a:lnTo>
                  <a:lnTo>
                    <a:pt x="590689" y="448335"/>
                  </a:lnTo>
                  <a:lnTo>
                    <a:pt x="614311" y="448335"/>
                  </a:lnTo>
                  <a:lnTo>
                    <a:pt x="614311" y="471678"/>
                  </a:lnTo>
                  <a:lnTo>
                    <a:pt x="637946" y="471678"/>
                  </a:lnTo>
                  <a:lnTo>
                    <a:pt x="637946" y="448043"/>
                  </a:lnTo>
                  <a:lnTo>
                    <a:pt x="614311" y="448043"/>
                  </a:lnTo>
                  <a:lnTo>
                    <a:pt x="614311" y="425475"/>
                  </a:lnTo>
                  <a:lnTo>
                    <a:pt x="637946" y="425475"/>
                  </a:lnTo>
                  <a:lnTo>
                    <a:pt x="637946" y="330225"/>
                  </a:lnTo>
                  <a:lnTo>
                    <a:pt x="661568" y="330225"/>
                  </a:lnTo>
                  <a:lnTo>
                    <a:pt x="685203" y="330225"/>
                  </a:lnTo>
                  <a:lnTo>
                    <a:pt x="685203" y="354355"/>
                  </a:lnTo>
                  <a:lnTo>
                    <a:pt x="708825" y="354355"/>
                  </a:lnTo>
                  <a:lnTo>
                    <a:pt x="708825" y="283235"/>
                  </a:lnTo>
                  <a:close/>
                </a:path>
                <a:path w="969010" h="614044">
                  <a:moveTo>
                    <a:pt x="803338" y="448043"/>
                  </a:moveTo>
                  <a:lnTo>
                    <a:pt x="779703" y="448043"/>
                  </a:lnTo>
                  <a:lnTo>
                    <a:pt x="779703" y="424421"/>
                  </a:lnTo>
                  <a:lnTo>
                    <a:pt x="756081" y="424421"/>
                  </a:lnTo>
                  <a:lnTo>
                    <a:pt x="756081" y="448043"/>
                  </a:lnTo>
                  <a:lnTo>
                    <a:pt x="732447" y="448043"/>
                  </a:lnTo>
                  <a:lnTo>
                    <a:pt x="708825" y="448043"/>
                  </a:lnTo>
                  <a:lnTo>
                    <a:pt x="708825" y="518934"/>
                  </a:lnTo>
                  <a:lnTo>
                    <a:pt x="732447" y="518934"/>
                  </a:lnTo>
                  <a:lnTo>
                    <a:pt x="756081" y="518934"/>
                  </a:lnTo>
                  <a:lnTo>
                    <a:pt x="779703" y="518934"/>
                  </a:lnTo>
                  <a:lnTo>
                    <a:pt x="779703" y="495300"/>
                  </a:lnTo>
                  <a:lnTo>
                    <a:pt x="756081" y="495300"/>
                  </a:lnTo>
                  <a:lnTo>
                    <a:pt x="756081" y="471678"/>
                  </a:lnTo>
                  <a:lnTo>
                    <a:pt x="779703" y="471678"/>
                  </a:lnTo>
                  <a:lnTo>
                    <a:pt x="803338" y="471678"/>
                  </a:lnTo>
                  <a:lnTo>
                    <a:pt x="803338" y="448043"/>
                  </a:lnTo>
                  <a:close/>
                </a:path>
                <a:path w="969010" h="614044">
                  <a:moveTo>
                    <a:pt x="826960" y="495300"/>
                  </a:moveTo>
                  <a:lnTo>
                    <a:pt x="803338" y="495300"/>
                  </a:lnTo>
                  <a:lnTo>
                    <a:pt x="803338" y="518934"/>
                  </a:lnTo>
                  <a:lnTo>
                    <a:pt x="826960" y="518934"/>
                  </a:lnTo>
                  <a:lnTo>
                    <a:pt x="826960" y="495300"/>
                  </a:lnTo>
                  <a:close/>
                </a:path>
                <a:path w="969010" h="614044">
                  <a:moveTo>
                    <a:pt x="850582" y="471678"/>
                  </a:moveTo>
                  <a:lnTo>
                    <a:pt x="826960" y="471678"/>
                  </a:lnTo>
                  <a:lnTo>
                    <a:pt x="826960" y="495300"/>
                  </a:lnTo>
                  <a:lnTo>
                    <a:pt x="850582" y="495300"/>
                  </a:lnTo>
                  <a:lnTo>
                    <a:pt x="850582" y="471678"/>
                  </a:lnTo>
                  <a:close/>
                </a:path>
                <a:path w="969010" h="614044">
                  <a:moveTo>
                    <a:pt x="945095" y="448043"/>
                  </a:moveTo>
                  <a:lnTo>
                    <a:pt x="921473" y="448043"/>
                  </a:lnTo>
                  <a:lnTo>
                    <a:pt x="921473" y="471678"/>
                  </a:lnTo>
                  <a:lnTo>
                    <a:pt x="945095" y="471678"/>
                  </a:lnTo>
                  <a:lnTo>
                    <a:pt x="945095" y="448043"/>
                  </a:lnTo>
                  <a:close/>
                </a:path>
                <a:path w="969010" h="614044">
                  <a:moveTo>
                    <a:pt x="968730" y="471678"/>
                  </a:moveTo>
                  <a:lnTo>
                    <a:pt x="945095" y="471678"/>
                  </a:lnTo>
                  <a:lnTo>
                    <a:pt x="945095" y="495300"/>
                  </a:lnTo>
                  <a:lnTo>
                    <a:pt x="921473" y="495300"/>
                  </a:lnTo>
                  <a:lnTo>
                    <a:pt x="921473" y="471678"/>
                  </a:lnTo>
                  <a:lnTo>
                    <a:pt x="897839" y="471678"/>
                  </a:lnTo>
                  <a:lnTo>
                    <a:pt x="897839" y="495300"/>
                  </a:lnTo>
                  <a:lnTo>
                    <a:pt x="874217" y="495300"/>
                  </a:lnTo>
                  <a:lnTo>
                    <a:pt x="850582" y="495300"/>
                  </a:lnTo>
                  <a:lnTo>
                    <a:pt x="850582" y="542556"/>
                  </a:lnTo>
                  <a:lnTo>
                    <a:pt x="874217" y="542556"/>
                  </a:lnTo>
                  <a:lnTo>
                    <a:pt x="874217" y="518934"/>
                  </a:lnTo>
                  <a:lnTo>
                    <a:pt x="897839" y="518934"/>
                  </a:lnTo>
                  <a:lnTo>
                    <a:pt x="897839" y="542556"/>
                  </a:lnTo>
                  <a:lnTo>
                    <a:pt x="921473" y="542556"/>
                  </a:lnTo>
                  <a:lnTo>
                    <a:pt x="921473" y="518934"/>
                  </a:lnTo>
                  <a:lnTo>
                    <a:pt x="945095" y="518934"/>
                  </a:lnTo>
                  <a:lnTo>
                    <a:pt x="968730" y="518934"/>
                  </a:lnTo>
                  <a:lnTo>
                    <a:pt x="968730" y="4716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678564"/>
              <a:ext cx="969010" cy="353695"/>
            </a:xfrm>
            <a:custGeom>
              <a:avLst/>
              <a:gdLst/>
              <a:ahLst/>
              <a:cxnLst/>
              <a:rect l="l" t="t" r="r" b="b"/>
              <a:pathLst>
                <a:path w="969010" h="353694">
                  <a:moveTo>
                    <a:pt x="23634" y="69799"/>
                  </a:moveTo>
                  <a:lnTo>
                    <a:pt x="0" y="69799"/>
                  </a:lnTo>
                  <a:lnTo>
                    <a:pt x="0" y="93421"/>
                  </a:lnTo>
                  <a:lnTo>
                    <a:pt x="23634" y="93421"/>
                  </a:lnTo>
                  <a:lnTo>
                    <a:pt x="23634" y="69799"/>
                  </a:lnTo>
                  <a:close/>
                </a:path>
                <a:path w="969010" h="353694">
                  <a:moveTo>
                    <a:pt x="118135" y="164312"/>
                  </a:moveTo>
                  <a:lnTo>
                    <a:pt x="94513" y="164312"/>
                  </a:lnTo>
                  <a:lnTo>
                    <a:pt x="70878" y="164312"/>
                  </a:lnTo>
                  <a:lnTo>
                    <a:pt x="70878" y="117055"/>
                  </a:lnTo>
                  <a:lnTo>
                    <a:pt x="47256" y="117055"/>
                  </a:lnTo>
                  <a:lnTo>
                    <a:pt x="23634" y="117055"/>
                  </a:lnTo>
                  <a:lnTo>
                    <a:pt x="23634" y="140677"/>
                  </a:lnTo>
                  <a:lnTo>
                    <a:pt x="0" y="140677"/>
                  </a:lnTo>
                  <a:lnTo>
                    <a:pt x="0" y="258813"/>
                  </a:lnTo>
                  <a:lnTo>
                    <a:pt x="23634" y="258813"/>
                  </a:lnTo>
                  <a:lnTo>
                    <a:pt x="23634" y="164312"/>
                  </a:lnTo>
                  <a:lnTo>
                    <a:pt x="47256" y="164312"/>
                  </a:lnTo>
                  <a:lnTo>
                    <a:pt x="47256" y="187934"/>
                  </a:lnTo>
                  <a:lnTo>
                    <a:pt x="70878" y="187934"/>
                  </a:lnTo>
                  <a:lnTo>
                    <a:pt x="70878" y="211556"/>
                  </a:lnTo>
                  <a:lnTo>
                    <a:pt x="94513" y="211556"/>
                  </a:lnTo>
                  <a:lnTo>
                    <a:pt x="118135" y="211556"/>
                  </a:lnTo>
                  <a:lnTo>
                    <a:pt x="118135" y="164312"/>
                  </a:lnTo>
                  <a:close/>
                </a:path>
                <a:path w="969010" h="353694">
                  <a:moveTo>
                    <a:pt x="496176" y="164312"/>
                  </a:moveTo>
                  <a:lnTo>
                    <a:pt x="472554" y="164312"/>
                  </a:lnTo>
                  <a:lnTo>
                    <a:pt x="472554" y="140970"/>
                  </a:lnTo>
                  <a:lnTo>
                    <a:pt x="448919" y="140970"/>
                  </a:lnTo>
                  <a:lnTo>
                    <a:pt x="425297" y="140970"/>
                  </a:lnTo>
                  <a:lnTo>
                    <a:pt x="425297" y="93980"/>
                  </a:lnTo>
                  <a:lnTo>
                    <a:pt x="448919" y="93980"/>
                  </a:lnTo>
                  <a:lnTo>
                    <a:pt x="448919" y="69850"/>
                  </a:lnTo>
                  <a:lnTo>
                    <a:pt x="472554" y="69850"/>
                  </a:lnTo>
                  <a:lnTo>
                    <a:pt x="472554" y="22860"/>
                  </a:lnTo>
                  <a:lnTo>
                    <a:pt x="448919" y="22860"/>
                  </a:lnTo>
                  <a:lnTo>
                    <a:pt x="448919" y="46990"/>
                  </a:lnTo>
                  <a:lnTo>
                    <a:pt x="425297" y="46990"/>
                  </a:lnTo>
                  <a:lnTo>
                    <a:pt x="425297" y="69850"/>
                  </a:lnTo>
                  <a:lnTo>
                    <a:pt x="401662" y="69850"/>
                  </a:lnTo>
                  <a:lnTo>
                    <a:pt x="378040" y="69850"/>
                  </a:lnTo>
                  <a:lnTo>
                    <a:pt x="378040" y="93980"/>
                  </a:lnTo>
                  <a:lnTo>
                    <a:pt x="401662" y="93980"/>
                  </a:lnTo>
                  <a:lnTo>
                    <a:pt x="401662" y="118110"/>
                  </a:lnTo>
                  <a:lnTo>
                    <a:pt x="378040" y="118110"/>
                  </a:lnTo>
                  <a:lnTo>
                    <a:pt x="378040" y="93980"/>
                  </a:lnTo>
                  <a:lnTo>
                    <a:pt x="354418" y="93980"/>
                  </a:lnTo>
                  <a:lnTo>
                    <a:pt x="354418" y="118110"/>
                  </a:lnTo>
                  <a:lnTo>
                    <a:pt x="330784" y="118110"/>
                  </a:lnTo>
                  <a:lnTo>
                    <a:pt x="330784" y="93980"/>
                  </a:lnTo>
                  <a:lnTo>
                    <a:pt x="354418" y="93980"/>
                  </a:lnTo>
                  <a:lnTo>
                    <a:pt x="354418" y="69850"/>
                  </a:lnTo>
                  <a:lnTo>
                    <a:pt x="378040" y="69850"/>
                  </a:lnTo>
                  <a:lnTo>
                    <a:pt x="378040" y="0"/>
                  </a:lnTo>
                  <a:lnTo>
                    <a:pt x="354418" y="0"/>
                  </a:lnTo>
                  <a:lnTo>
                    <a:pt x="354418" y="46990"/>
                  </a:lnTo>
                  <a:lnTo>
                    <a:pt x="330784" y="46990"/>
                  </a:lnTo>
                  <a:lnTo>
                    <a:pt x="307162" y="46990"/>
                  </a:lnTo>
                  <a:lnTo>
                    <a:pt x="307162" y="69850"/>
                  </a:lnTo>
                  <a:lnTo>
                    <a:pt x="283527" y="69850"/>
                  </a:lnTo>
                  <a:lnTo>
                    <a:pt x="283527" y="93980"/>
                  </a:lnTo>
                  <a:lnTo>
                    <a:pt x="307162" y="93980"/>
                  </a:lnTo>
                  <a:lnTo>
                    <a:pt x="307162" y="140677"/>
                  </a:lnTo>
                  <a:lnTo>
                    <a:pt x="283527" y="140677"/>
                  </a:lnTo>
                  <a:lnTo>
                    <a:pt x="283527" y="164312"/>
                  </a:lnTo>
                  <a:lnTo>
                    <a:pt x="307162" y="164312"/>
                  </a:lnTo>
                  <a:lnTo>
                    <a:pt x="307162" y="140970"/>
                  </a:lnTo>
                  <a:lnTo>
                    <a:pt x="330784" y="140970"/>
                  </a:lnTo>
                  <a:lnTo>
                    <a:pt x="354418" y="140970"/>
                  </a:lnTo>
                  <a:lnTo>
                    <a:pt x="378040" y="140970"/>
                  </a:lnTo>
                  <a:lnTo>
                    <a:pt x="378040" y="165100"/>
                  </a:lnTo>
                  <a:lnTo>
                    <a:pt x="354418" y="165100"/>
                  </a:lnTo>
                  <a:lnTo>
                    <a:pt x="330784" y="165100"/>
                  </a:lnTo>
                  <a:lnTo>
                    <a:pt x="330784" y="187960"/>
                  </a:lnTo>
                  <a:lnTo>
                    <a:pt x="354418" y="187960"/>
                  </a:lnTo>
                  <a:lnTo>
                    <a:pt x="354418" y="212090"/>
                  </a:lnTo>
                  <a:lnTo>
                    <a:pt x="330784" y="212090"/>
                  </a:lnTo>
                  <a:lnTo>
                    <a:pt x="307162" y="212090"/>
                  </a:lnTo>
                  <a:lnTo>
                    <a:pt x="307162" y="187960"/>
                  </a:lnTo>
                  <a:lnTo>
                    <a:pt x="283527" y="187960"/>
                  </a:lnTo>
                  <a:lnTo>
                    <a:pt x="259905" y="187960"/>
                  </a:lnTo>
                  <a:lnTo>
                    <a:pt x="236270" y="187960"/>
                  </a:lnTo>
                  <a:lnTo>
                    <a:pt x="236270" y="118110"/>
                  </a:lnTo>
                  <a:lnTo>
                    <a:pt x="259905" y="118110"/>
                  </a:lnTo>
                  <a:lnTo>
                    <a:pt x="259905" y="93980"/>
                  </a:lnTo>
                  <a:lnTo>
                    <a:pt x="236270" y="93980"/>
                  </a:lnTo>
                  <a:lnTo>
                    <a:pt x="236270" y="69850"/>
                  </a:lnTo>
                  <a:lnTo>
                    <a:pt x="212648" y="69850"/>
                  </a:lnTo>
                  <a:lnTo>
                    <a:pt x="212648" y="46990"/>
                  </a:lnTo>
                  <a:lnTo>
                    <a:pt x="189014" y="46990"/>
                  </a:lnTo>
                  <a:lnTo>
                    <a:pt x="165392" y="46990"/>
                  </a:lnTo>
                  <a:lnTo>
                    <a:pt x="141770" y="46990"/>
                  </a:lnTo>
                  <a:lnTo>
                    <a:pt x="118135" y="46990"/>
                  </a:lnTo>
                  <a:lnTo>
                    <a:pt x="118135" y="69799"/>
                  </a:lnTo>
                  <a:lnTo>
                    <a:pt x="94513" y="69799"/>
                  </a:lnTo>
                  <a:lnTo>
                    <a:pt x="94513" y="93421"/>
                  </a:lnTo>
                  <a:lnTo>
                    <a:pt x="70878" y="93421"/>
                  </a:lnTo>
                  <a:lnTo>
                    <a:pt x="70878" y="117055"/>
                  </a:lnTo>
                  <a:lnTo>
                    <a:pt x="94513" y="117055"/>
                  </a:lnTo>
                  <a:lnTo>
                    <a:pt x="94513" y="140677"/>
                  </a:lnTo>
                  <a:lnTo>
                    <a:pt x="118135" y="140677"/>
                  </a:lnTo>
                  <a:lnTo>
                    <a:pt x="118135" y="164312"/>
                  </a:lnTo>
                  <a:lnTo>
                    <a:pt x="141770" y="164312"/>
                  </a:lnTo>
                  <a:lnTo>
                    <a:pt x="165392" y="164312"/>
                  </a:lnTo>
                  <a:lnTo>
                    <a:pt x="165392" y="140677"/>
                  </a:lnTo>
                  <a:lnTo>
                    <a:pt x="141770" y="140677"/>
                  </a:lnTo>
                  <a:lnTo>
                    <a:pt x="141770" y="117055"/>
                  </a:lnTo>
                  <a:lnTo>
                    <a:pt x="118135" y="117055"/>
                  </a:lnTo>
                  <a:lnTo>
                    <a:pt x="118135" y="69850"/>
                  </a:lnTo>
                  <a:lnTo>
                    <a:pt x="141770" y="69850"/>
                  </a:lnTo>
                  <a:lnTo>
                    <a:pt x="165392" y="69850"/>
                  </a:lnTo>
                  <a:lnTo>
                    <a:pt x="189014" y="69850"/>
                  </a:lnTo>
                  <a:lnTo>
                    <a:pt x="189014" y="93421"/>
                  </a:lnTo>
                  <a:lnTo>
                    <a:pt x="165392" y="93421"/>
                  </a:lnTo>
                  <a:lnTo>
                    <a:pt x="141770" y="93421"/>
                  </a:lnTo>
                  <a:lnTo>
                    <a:pt x="141770" y="117055"/>
                  </a:lnTo>
                  <a:lnTo>
                    <a:pt x="165392" y="117055"/>
                  </a:lnTo>
                  <a:lnTo>
                    <a:pt x="189014" y="117055"/>
                  </a:lnTo>
                  <a:lnTo>
                    <a:pt x="189014" y="93980"/>
                  </a:lnTo>
                  <a:lnTo>
                    <a:pt x="212648" y="93980"/>
                  </a:lnTo>
                  <a:lnTo>
                    <a:pt x="212648" y="118110"/>
                  </a:lnTo>
                  <a:lnTo>
                    <a:pt x="212648" y="165100"/>
                  </a:lnTo>
                  <a:lnTo>
                    <a:pt x="212648" y="211556"/>
                  </a:lnTo>
                  <a:lnTo>
                    <a:pt x="189014" y="211556"/>
                  </a:lnTo>
                  <a:lnTo>
                    <a:pt x="189014" y="165100"/>
                  </a:lnTo>
                  <a:lnTo>
                    <a:pt x="212648" y="165100"/>
                  </a:lnTo>
                  <a:lnTo>
                    <a:pt x="212648" y="118110"/>
                  </a:lnTo>
                  <a:lnTo>
                    <a:pt x="189014" y="118110"/>
                  </a:lnTo>
                  <a:lnTo>
                    <a:pt x="189014" y="164312"/>
                  </a:lnTo>
                  <a:lnTo>
                    <a:pt x="165392" y="164312"/>
                  </a:lnTo>
                  <a:lnTo>
                    <a:pt x="165392" y="187934"/>
                  </a:lnTo>
                  <a:lnTo>
                    <a:pt x="141770" y="187934"/>
                  </a:lnTo>
                  <a:lnTo>
                    <a:pt x="141770" y="211556"/>
                  </a:lnTo>
                  <a:lnTo>
                    <a:pt x="165392" y="211556"/>
                  </a:lnTo>
                  <a:lnTo>
                    <a:pt x="165392" y="235191"/>
                  </a:lnTo>
                  <a:lnTo>
                    <a:pt x="141770" y="235191"/>
                  </a:lnTo>
                  <a:lnTo>
                    <a:pt x="141770" y="211556"/>
                  </a:lnTo>
                  <a:lnTo>
                    <a:pt x="118135" y="211556"/>
                  </a:lnTo>
                  <a:lnTo>
                    <a:pt x="118135" y="258813"/>
                  </a:lnTo>
                  <a:lnTo>
                    <a:pt x="141770" y="258813"/>
                  </a:lnTo>
                  <a:lnTo>
                    <a:pt x="165392" y="258813"/>
                  </a:lnTo>
                  <a:lnTo>
                    <a:pt x="189014" y="258813"/>
                  </a:lnTo>
                  <a:lnTo>
                    <a:pt x="189014" y="235191"/>
                  </a:lnTo>
                  <a:lnTo>
                    <a:pt x="212648" y="235191"/>
                  </a:lnTo>
                  <a:lnTo>
                    <a:pt x="212648" y="212090"/>
                  </a:lnTo>
                  <a:lnTo>
                    <a:pt x="236270" y="212090"/>
                  </a:lnTo>
                  <a:lnTo>
                    <a:pt x="236270" y="236220"/>
                  </a:lnTo>
                  <a:lnTo>
                    <a:pt x="259905" y="236220"/>
                  </a:lnTo>
                  <a:lnTo>
                    <a:pt x="259905" y="283210"/>
                  </a:lnTo>
                  <a:lnTo>
                    <a:pt x="283527" y="283210"/>
                  </a:lnTo>
                  <a:lnTo>
                    <a:pt x="307162" y="283210"/>
                  </a:lnTo>
                  <a:lnTo>
                    <a:pt x="307162" y="306070"/>
                  </a:lnTo>
                  <a:lnTo>
                    <a:pt x="330784" y="306070"/>
                  </a:lnTo>
                  <a:lnTo>
                    <a:pt x="354418" y="306070"/>
                  </a:lnTo>
                  <a:lnTo>
                    <a:pt x="354418" y="283210"/>
                  </a:lnTo>
                  <a:lnTo>
                    <a:pt x="330784" y="283210"/>
                  </a:lnTo>
                  <a:lnTo>
                    <a:pt x="330784" y="259080"/>
                  </a:lnTo>
                  <a:lnTo>
                    <a:pt x="307162" y="259080"/>
                  </a:lnTo>
                  <a:lnTo>
                    <a:pt x="283527" y="259080"/>
                  </a:lnTo>
                  <a:lnTo>
                    <a:pt x="283527" y="236220"/>
                  </a:lnTo>
                  <a:lnTo>
                    <a:pt x="307162" y="236220"/>
                  </a:lnTo>
                  <a:lnTo>
                    <a:pt x="330784" y="236220"/>
                  </a:lnTo>
                  <a:lnTo>
                    <a:pt x="354418" y="236220"/>
                  </a:lnTo>
                  <a:lnTo>
                    <a:pt x="378040" y="236220"/>
                  </a:lnTo>
                  <a:lnTo>
                    <a:pt x="378040" y="187960"/>
                  </a:lnTo>
                  <a:lnTo>
                    <a:pt x="401662" y="187960"/>
                  </a:lnTo>
                  <a:lnTo>
                    <a:pt x="425297" y="187960"/>
                  </a:lnTo>
                  <a:lnTo>
                    <a:pt x="425297" y="235191"/>
                  </a:lnTo>
                  <a:lnTo>
                    <a:pt x="448919" y="235191"/>
                  </a:lnTo>
                  <a:lnTo>
                    <a:pt x="448919" y="211556"/>
                  </a:lnTo>
                  <a:lnTo>
                    <a:pt x="472554" y="211556"/>
                  </a:lnTo>
                  <a:lnTo>
                    <a:pt x="472554" y="187934"/>
                  </a:lnTo>
                  <a:lnTo>
                    <a:pt x="448919" y="187934"/>
                  </a:lnTo>
                  <a:lnTo>
                    <a:pt x="425297" y="187934"/>
                  </a:lnTo>
                  <a:lnTo>
                    <a:pt x="425297" y="165100"/>
                  </a:lnTo>
                  <a:lnTo>
                    <a:pt x="448919" y="165100"/>
                  </a:lnTo>
                  <a:lnTo>
                    <a:pt x="472554" y="165100"/>
                  </a:lnTo>
                  <a:lnTo>
                    <a:pt x="472554" y="187934"/>
                  </a:lnTo>
                  <a:lnTo>
                    <a:pt x="496176" y="187934"/>
                  </a:lnTo>
                  <a:lnTo>
                    <a:pt x="496176" y="164312"/>
                  </a:lnTo>
                  <a:close/>
                </a:path>
                <a:path w="969010" h="353694">
                  <a:moveTo>
                    <a:pt x="496176" y="117055"/>
                  </a:moveTo>
                  <a:lnTo>
                    <a:pt x="472554" y="117055"/>
                  </a:lnTo>
                  <a:lnTo>
                    <a:pt x="472554" y="140677"/>
                  </a:lnTo>
                  <a:lnTo>
                    <a:pt x="496176" y="140677"/>
                  </a:lnTo>
                  <a:lnTo>
                    <a:pt x="496176" y="117055"/>
                  </a:lnTo>
                  <a:close/>
                </a:path>
                <a:path w="969010" h="353694">
                  <a:moveTo>
                    <a:pt x="543433" y="46164"/>
                  </a:moveTo>
                  <a:lnTo>
                    <a:pt x="519811" y="46164"/>
                  </a:lnTo>
                  <a:lnTo>
                    <a:pt x="519811" y="69799"/>
                  </a:lnTo>
                  <a:lnTo>
                    <a:pt x="543433" y="69799"/>
                  </a:lnTo>
                  <a:lnTo>
                    <a:pt x="543433" y="46164"/>
                  </a:lnTo>
                  <a:close/>
                </a:path>
                <a:path w="969010" h="353694">
                  <a:moveTo>
                    <a:pt x="567055" y="93421"/>
                  </a:moveTo>
                  <a:lnTo>
                    <a:pt x="543433" y="93421"/>
                  </a:lnTo>
                  <a:lnTo>
                    <a:pt x="519811" y="93421"/>
                  </a:lnTo>
                  <a:lnTo>
                    <a:pt x="519811" y="117055"/>
                  </a:lnTo>
                  <a:lnTo>
                    <a:pt x="543433" y="117055"/>
                  </a:lnTo>
                  <a:lnTo>
                    <a:pt x="567055" y="117055"/>
                  </a:lnTo>
                  <a:lnTo>
                    <a:pt x="567055" y="93421"/>
                  </a:lnTo>
                  <a:close/>
                </a:path>
                <a:path w="969010" h="353694">
                  <a:moveTo>
                    <a:pt x="637946" y="22542"/>
                  </a:moveTo>
                  <a:lnTo>
                    <a:pt x="614311" y="22542"/>
                  </a:lnTo>
                  <a:lnTo>
                    <a:pt x="614311" y="46164"/>
                  </a:lnTo>
                  <a:lnTo>
                    <a:pt x="637946" y="46164"/>
                  </a:lnTo>
                  <a:lnTo>
                    <a:pt x="637946" y="22542"/>
                  </a:lnTo>
                  <a:close/>
                </a:path>
                <a:path w="969010" h="353694">
                  <a:moveTo>
                    <a:pt x="661568" y="93421"/>
                  </a:moveTo>
                  <a:lnTo>
                    <a:pt x="637946" y="93421"/>
                  </a:lnTo>
                  <a:lnTo>
                    <a:pt x="614311" y="93421"/>
                  </a:lnTo>
                  <a:lnTo>
                    <a:pt x="614311" y="117055"/>
                  </a:lnTo>
                  <a:lnTo>
                    <a:pt x="637946" y="117055"/>
                  </a:lnTo>
                  <a:lnTo>
                    <a:pt x="637946" y="140677"/>
                  </a:lnTo>
                  <a:lnTo>
                    <a:pt x="661568" y="140677"/>
                  </a:lnTo>
                  <a:lnTo>
                    <a:pt x="661568" y="93421"/>
                  </a:lnTo>
                  <a:close/>
                </a:path>
                <a:path w="969010" h="353694">
                  <a:moveTo>
                    <a:pt x="661568" y="46164"/>
                  </a:moveTo>
                  <a:lnTo>
                    <a:pt x="637946" y="46164"/>
                  </a:lnTo>
                  <a:lnTo>
                    <a:pt x="637946" y="69799"/>
                  </a:lnTo>
                  <a:lnTo>
                    <a:pt x="661568" y="69799"/>
                  </a:lnTo>
                  <a:lnTo>
                    <a:pt x="661568" y="46164"/>
                  </a:lnTo>
                  <a:close/>
                </a:path>
                <a:path w="969010" h="353694">
                  <a:moveTo>
                    <a:pt x="685203" y="188226"/>
                  </a:moveTo>
                  <a:lnTo>
                    <a:pt x="661568" y="188226"/>
                  </a:lnTo>
                  <a:lnTo>
                    <a:pt x="661568" y="165366"/>
                  </a:lnTo>
                  <a:lnTo>
                    <a:pt x="637946" y="165366"/>
                  </a:lnTo>
                  <a:lnTo>
                    <a:pt x="637946" y="212356"/>
                  </a:lnTo>
                  <a:lnTo>
                    <a:pt x="614311" y="212356"/>
                  </a:lnTo>
                  <a:lnTo>
                    <a:pt x="590689" y="212356"/>
                  </a:lnTo>
                  <a:lnTo>
                    <a:pt x="590689" y="235216"/>
                  </a:lnTo>
                  <a:lnTo>
                    <a:pt x="614311" y="235216"/>
                  </a:lnTo>
                  <a:lnTo>
                    <a:pt x="637946" y="235216"/>
                  </a:lnTo>
                  <a:lnTo>
                    <a:pt x="637946" y="259346"/>
                  </a:lnTo>
                  <a:lnTo>
                    <a:pt x="661568" y="259346"/>
                  </a:lnTo>
                  <a:lnTo>
                    <a:pt x="661568" y="212356"/>
                  </a:lnTo>
                  <a:lnTo>
                    <a:pt x="685203" y="212356"/>
                  </a:lnTo>
                  <a:lnTo>
                    <a:pt x="685203" y="188226"/>
                  </a:lnTo>
                  <a:close/>
                </a:path>
                <a:path w="969010" h="353694">
                  <a:moveTo>
                    <a:pt x="685203" y="69799"/>
                  </a:moveTo>
                  <a:lnTo>
                    <a:pt x="661568" y="69799"/>
                  </a:lnTo>
                  <a:lnTo>
                    <a:pt x="661568" y="93421"/>
                  </a:lnTo>
                  <a:lnTo>
                    <a:pt x="685203" y="93421"/>
                  </a:lnTo>
                  <a:lnTo>
                    <a:pt x="685203" y="69799"/>
                  </a:lnTo>
                  <a:close/>
                </a:path>
                <a:path w="969010" h="353694">
                  <a:moveTo>
                    <a:pt x="708825" y="46164"/>
                  </a:moveTo>
                  <a:lnTo>
                    <a:pt x="685203" y="46164"/>
                  </a:lnTo>
                  <a:lnTo>
                    <a:pt x="685203" y="69799"/>
                  </a:lnTo>
                  <a:lnTo>
                    <a:pt x="708825" y="69799"/>
                  </a:lnTo>
                  <a:lnTo>
                    <a:pt x="708825" y="46164"/>
                  </a:lnTo>
                  <a:close/>
                </a:path>
                <a:path w="969010" h="353694">
                  <a:moveTo>
                    <a:pt x="756081" y="69799"/>
                  </a:moveTo>
                  <a:lnTo>
                    <a:pt x="732447" y="69799"/>
                  </a:lnTo>
                  <a:lnTo>
                    <a:pt x="708825" y="69799"/>
                  </a:lnTo>
                  <a:lnTo>
                    <a:pt x="708825" y="93421"/>
                  </a:lnTo>
                  <a:lnTo>
                    <a:pt x="732447" y="93421"/>
                  </a:lnTo>
                  <a:lnTo>
                    <a:pt x="756081" y="93421"/>
                  </a:lnTo>
                  <a:lnTo>
                    <a:pt x="756081" y="69799"/>
                  </a:lnTo>
                  <a:close/>
                </a:path>
                <a:path w="969010" h="353694">
                  <a:moveTo>
                    <a:pt x="826960" y="165366"/>
                  </a:moveTo>
                  <a:lnTo>
                    <a:pt x="803338" y="165366"/>
                  </a:lnTo>
                  <a:lnTo>
                    <a:pt x="779703" y="165366"/>
                  </a:lnTo>
                  <a:lnTo>
                    <a:pt x="779703" y="235216"/>
                  </a:lnTo>
                  <a:lnTo>
                    <a:pt x="803338" y="235216"/>
                  </a:lnTo>
                  <a:lnTo>
                    <a:pt x="826960" y="235216"/>
                  </a:lnTo>
                  <a:lnTo>
                    <a:pt x="826960" y="165366"/>
                  </a:lnTo>
                  <a:close/>
                </a:path>
                <a:path w="969010" h="353694">
                  <a:moveTo>
                    <a:pt x="897839" y="22542"/>
                  </a:moveTo>
                  <a:lnTo>
                    <a:pt x="874217" y="22542"/>
                  </a:lnTo>
                  <a:lnTo>
                    <a:pt x="874217" y="46164"/>
                  </a:lnTo>
                  <a:lnTo>
                    <a:pt x="897839" y="46164"/>
                  </a:lnTo>
                  <a:lnTo>
                    <a:pt x="897839" y="22542"/>
                  </a:lnTo>
                  <a:close/>
                </a:path>
                <a:path w="969010" h="353694">
                  <a:moveTo>
                    <a:pt x="921473" y="235216"/>
                  </a:moveTo>
                  <a:lnTo>
                    <a:pt x="897839" y="235216"/>
                  </a:lnTo>
                  <a:lnTo>
                    <a:pt x="897839" y="117106"/>
                  </a:lnTo>
                  <a:lnTo>
                    <a:pt x="874217" y="117106"/>
                  </a:lnTo>
                  <a:lnTo>
                    <a:pt x="874217" y="353326"/>
                  </a:lnTo>
                  <a:lnTo>
                    <a:pt x="897839" y="353326"/>
                  </a:lnTo>
                  <a:lnTo>
                    <a:pt x="921473" y="353326"/>
                  </a:lnTo>
                  <a:lnTo>
                    <a:pt x="921473" y="330466"/>
                  </a:lnTo>
                  <a:lnTo>
                    <a:pt x="897839" y="330466"/>
                  </a:lnTo>
                  <a:lnTo>
                    <a:pt x="897839" y="259346"/>
                  </a:lnTo>
                  <a:lnTo>
                    <a:pt x="921473" y="259346"/>
                  </a:lnTo>
                  <a:lnTo>
                    <a:pt x="921473" y="235216"/>
                  </a:lnTo>
                  <a:close/>
                </a:path>
                <a:path w="969010" h="353694">
                  <a:moveTo>
                    <a:pt x="921473" y="46164"/>
                  </a:moveTo>
                  <a:lnTo>
                    <a:pt x="897839" y="46164"/>
                  </a:lnTo>
                  <a:lnTo>
                    <a:pt x="897839" y="69799"/>
                  </a:lnTo>
                  <a:lnTo>
                    <a:pt x="921473" y="69799"/>
                  </a:lnTo>
                  <a:lnTo>
                    <a:pt x="921473" y="46164"/>
                  </a:lnTo>
                  <a:close/>
                </a:path>
                <a:path w="969010" h="353694">
                  <a:moveTo>
                    <a:pt x="968730" y="69799"/>
                  </a:moveTo>
                  <a:lnTo>
                    <a:pt x="945095" y="69799"/>
                  </a:lnTo>
                  <a:lnTo>
                    <a:pt x="921473" y="69799"/>
                  </a:lnTo>
                  <a:lnTo>
                    <a:pt x="921473" y="93421"/>
                  </a:lnTo>
                  <a:lnTo>
                    <a:pt x="945095" y="93421"/>
                  </a:lnTo>
                  <a:lnTo>
                    <a:pt x="968730" y="93421"/>
                  </a:lnTo>
                  <a:lnTo>
                    <a:pt x="968730" y="69799"/>
                  </a:lnTo>
                  <a:close/>
                </a:path>
                <a:path w="969010" h="353694">
                  <a:moveTo>
                    <a:pt x="968730" y="22542"/>
                  </a:moveTo>
                  <a:lnTo>
                    <a:pt x="945095" y="22542"/>
                  </a:lnTo>
                  <a:lnTo>
                    <a:pt x="921473" y="22542"/>
                  </a:lnTo>
                  <a:lnTo>
                    <a:pt x="921473" y="46164"/>
                  </a:lnTo>
                  <a:lnTo>
                    <a:pt x="945095" y="46164"/>
                  </a:lnTo>
                  <a:lnTo>
                    <a:pt x="968730" y="46164"/>
                  </a:lnTo>
                  <a:lnTo>
                    <a:pt x="968730" y="225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3735" y="2677560"/>
              <a:ext cx="897890" cy="448945"/>
            </a:xfrm>
            <a:custGeom>
              <a:avLst/>
              <a:gdLst/>
              <a:ahLst/>
              <a:cxnLst/>
              <a:rect l="l" t="t" r="r" b="b"/>
              <a:pathLst>
                <a:path w="897889" h="448944">
                  <a:moveTo>
                    <a:pt x="23634" y="236194"/>
                  </a:moveTo>
                  <a:lnTo>
                    <a:pt x="0" y="236194"/>
                  </a:lnTo>
                  <a:lnTo>
                    <a:pt x="0" y="259816"/>
                  </a:lnTo>
                  <a:lnTo>
                    <a:pt x="23634" y="259816"/>
                  </a:lnTo>
                  <a:lnTo>
                    <a:pt x="23634" y="236194"/>
                  </a:lnTo>
                  <a:close/>
                </a:path>
                <a:path w="897889" h="448944">
                  <a:moveTo>
                    <a:pt x="141770" y="259816"/>
                  </a:moveTo>
                  <a:lnTo>
                    <a:pt x="118135" y="259816"/>
                  </a:lnTo>
                  <a:lnTo>
                    <a:pt x="118135" y="283451"/>
                  </a:lnTo>
                  <a:lnTo>
                    <a:pt x="141770" y="283451"/>
                  </a:lnTo>
                  <a:lnTo>
                    <a:pt x="141770" y="259816"/>
                  </a:lnTo>
                  <a:close/>
                </a:path>
                <a:path w="897889" h="448944">
                  <a:moveTo>
                    <a:pt x="189026" y="330708"/>
                  </a:moveTo>
                  <a:lnTo>
                    <a:pt x="165392" y="330708"/>
                  </a:lnTo>
                  <a:lnTo>
                    <a:pt x="165392" y="354330"/>
                  </a:lnTo>
                  <a:lnTo>
                    <a:pt x="141770" y="354330"/>
                  </a:lnTo>
                  <a:lnTo>
                    <a:pt x="141770" y="330708"/>
                  </a:lnTo>
                  <a:lnTo>
                    <a:pt x="118135" y="330708"/>
                  </a:lnTo>
                  <a:lnTo>
                    <a:pt x="118135" y="401586"/>
                  </a:lnTo>
                  <a:lnTo>
                    <a:pt x="141770" y="401586"/>
                  </a:lnTo>
                  <a:lnTo>
                    <a:pt x="141770" y="377964"/>
                  </a:lnTo>
                  <a:lnTo>
                    <a:pt x="165392" y="377964"/>
                  </a:lnTo>
                  <a:lnTo>
                    <a:pt x="189026" y="377964"/>
                  </a:lnTo>
                  <a:lnTo>
                    <a:pt x="189026" y="330708"/>
                  </a:lnTo>
                  <a:close/>
                </a:path>
                <a:path w="897889" h="448944">
                  <a:moveTo>
                    <a:pt x="212648" y="377964"/>
                  </a:moveTo>
                  <a:lnTo>
                    <a:pt x="189026" y="377964"/>
                  </a:lnTo>
                  <a:lnTo>
                    <a:pt x="189026" y="401586"/>
                  </a:lnTo>
                  <a:lnTo>
                    <a:pt x="165392" y="401586"/>
                  </a:lnTo>
                  <a:lnTo>
                    <a:pt x="141770" y="401586"/>
                  </a:lnTo>
                  <a:lnTo>
                    <a:pt x="141770" y="425208"/>
                  </a:lnTo>
                  <a:lnTo>
                    <a:pt x="165392" y="425208"/>
                  </a:lnTo>
                  <a:lnTo>
                    <a:pt x="165392" y="448843"/>
                  </a:lnTo>
                  <a:lnTo>
                    <a:pt x="189026" y="448843"/>
                  </a:lnTo>
                  <a:lnTo>
                    <a:pt x="189026" y="425208"/>
                  </a:lnTo>
                  <a:lnTo>
                    <a:pt x="212648" y="425208"/>
                  </a:lnTo>
                  <a:lnTo>
                    <a:pt x="212648" y="377964"/>
                  </a:lnTo>
                  <a:close/>
                </a:path>
                <a:path w="897889" h="448944">
                  <a:moveTo>
                    <a:pt x="236283" y="307073"/>
                  </a:moveTo>
                  <a:lnTo>
                    <a:pt x="212648" y="307073"/>
                  </a:lnTo>
                  <a:lnTo>
                    <a:pt x="189026" y="307073"/>
                  </a:lnTo>
                  <a:lnTo>
                    <a:pt x="189026" y="330708"/>
                  </a:lnTo>
                  <a:lnTo>
                    <a:pt x="212648" y="330708"/>
                  </a:lnTo>
                  <a:lnTo>
                    <a:pt x="236283" y="330708"/>
                  </a:lnTo>
                  <a:lnTo>
                    <a:pt x="236283" y="307073"/>
                  </a:lnTo>
                  <a:close/>
                </a:path>
                <a:path w="897889" h="448944">
                  <a:moveTo>
                    <a:pt x="307162" y="307073"/>
                  </a:moveTo>
                  <a:lnTo>
                    <a:pt x="283540" y="307073"/>
                  </a:lnTo>
                  <a:lnTo>
                    <a:pt x="283540" y="330708"/>
                  </a:lnTo>
                  <a:lnTo>
                    <a:pt x="307162" y="330708"/>
                  </a:lnTo>
                  <a:lnTo>
                    <a:pt x="307162" y="307073"/>
                  </a:lnTo>
                  <a:close/>
                </a:path>
                <a:path w="897889" h="448944">
                  <a:moveTo>
                    <a:pt x="330784" y="330708"/>
                  </a:moveTo>
                  <a:lnTo>
                    <a:pt x="307162" y="330708"/>
                  </a:lnTo>
                  <a:lnTo>
                    <a:pt x="307162" y="354330"/>
                  </a:lnTo>
                  <a:lnTo>
                    <a:pt x="330784" y="354330"/>
                  </a:lnTo>
                  <a:lnTo>
                    <a:pt x="330784" y="330708"/>
                  </a:lnTo>
                  <a:close/>
                </a:path>
                <a:path w="897889" h="448944">
                  <a:moveTo>
                    <a:pt x="354418" y="354330"/>
                  </a:moveTo>
                  <a:lnTo>
                    <a:pt x="330784" y="354330"/>
                  </a:lnTo>
                  <a:lnTo>
                    <a:pt x="330784" y="377964"/>
                  </a:lnTo>
                  <a:lnTo>
                    <a:pt x="307162" y="377964"/>
                  </a:lnTo>
                  <a:lnTo>
                    <a:pt x="307162" y="354330"/>
                  </a:lnTo>
                  <a:lnTo>
                    <a:pt x="283540" y="354330"/>
                  </a:lnTo>
                  <a:lnTo>
                    <a:pt x="259905" y="354330"/>
                  </a:lnTo>
                  <a:lnTo>
                    <a:pt x="236283" y="354330"/>
                  </a:lnTo>
                  <a:lnTo>
                    <a:pt x="212648" y="354330"/>
                  </a:lnTo>
                  <a:lnTo>
                    <a:pt x="212648" y="377964"/>
                  </a:lnTo>
                  <a:lnTo>
                    <a:pt x="236283" y="377964"/>
                  </a:lnTo>
                  <a:lnTo>
                    <a:pt x="259905" y="377964"/>
                  </a:lnTo>
                  <a:lnTo>
                    <a:pt x="259905" y="401586"/>
                  </a:lnTo>
                  <a:lnTo>
                    <a:pt x="283540" y="401586"/>
                  </a:lnTo>
                  <a:lnTo>
                    <a:pt x="283540" y="425208"/>
                  </a:lnTo>
                  <a:lnTo>
                    <a:pt x="307162" y="425208"/>
                  </a:lnTo>
                  <a:lnTo>
                    <a:pt x="307162" y="401586"/>
                  </a:lnTo>
                  <a:lnTo>
                    <a:pt x="330784" y="401586"/>
                  </a:lnTo>
                  <a:lnTo>
                    <a:pt x="354418" y="401586"/>
                  </a:lnTo>
                  <a:lnTo>
                    <a:pt x="354418" y="354330"/>
                  </a:lnTo>
                  <a:close/>
                </a:path>
                <a:path w="897889" h="448944">
                  <a:moveTo>
                    <a:pt x="354418" y="259816"/>
                  </a:moveTo>
                  <a:lnTo>
                    <a:pt x="330784" y="259816"/>
                  </a:lnTo>
                  <a:lnTo>
                    <a:pt x="307162" y="259816"/>
                  </a:lnTo>
                  <a:lnTo>
                    <a:pt x="307162" y="283451"/>
                  </a:lnTo>
                  <a:lnTo>
                    <a:pt x="330784" y="283451"/>
                  </a:lnTo>
                  <a:lnTo>
                    <a:pt x="354418" y="283451"/>
                  </a:lnTo>
                  <a:lnTo>
                    <a:pt x="354418" y="259816"/>
                  </a:lnTo>
                  <a:close/>
                </a:path>
                <a:path w="897889" h="448944">
                  <a:moveTo>
                    <a:pt x="401675" y="307073"/>
                  </a:moveTo>
                  <a:lnTo>
                    <a:pt x="378040" y="307073"/>
                  </a:lnTo>
                  <a:lnTo>
                    <a:pt x="378040" y="330708"/>
                  </a:lnTo>
                  <a:lnTo>
                    <a:pt x="401675" y="330708"/>
                  </a:lnTo>
                  <a:lnTo>
                    <a:pt x="401675" y="307073"/>
                  </a:lnTo>
                  <a:close/>
                </a:path>
                <a:path w="897889" h="448944">
                  <a:moveTo>
                    <a:pt x="401675" y="236194"/>
                  </a:moveTo>
                  <a:lnTo>
                    <a:pt x="378040" y="236194"/>
                  </a:lnTo>
                  <a:lnTo>
                    <a:pt x="378040" y="259816"/>
                  </a:lnTo>
                  <a:lnTo>
                    <a:pt x="401675" y="259816"/>
                  </a:lnTo>
                  <a:lnTo>
                    <a:pt x="401675" y="236194"/>
                  </a:lnTo>
                  <a:close/>
                </a:path>
                <a:path w="897889" h="448944">
                  <a:moveTo>
                    <a:pt x="472554" y="401586"/>
                  </a:moveTo>
                  <a:lnTo>
                    <a:pt x="448932" y="401586"/>
                  </a:lnTo>
                  <a:lnTo>
                    <a:pt x="425297" y="401586"/>
                  </a:lnTo>
                  <a:lnTo>
                    <a:pt x="425297" y="330708"/>
                  </a:lnTo>
                  <a:lnTo>
                    <a:pt x="401675" y="330708"/>
                  </a:lnTo>
                  <a:lnTo>
                    <a:pt x="401675" y="448843"/>
                  </a:lnTo>
                  <a:lnTo>
                    <a:pt x="425297" y="448843"/>
                  </a:lnTo>
                  <a:lnTo>
                    <a:pt x="448932" y="448843"/>
                  </a:lnTo>
                  <a:lnTo>
                    <a:pt x="448932" y="425208"/>
                  </a:lnTo>
                  <a:lnTo>
                    <a:pt x="472554" y="425208"/>
                  </a:lnTo>
                  <a:lnTo>
                    <a:pt x="472554" y="401586"/>
                  </a:lnTo>
                  <a:close/>
                </a:path>
                <a:path w="897889" h="448944">
                  <a:moveTo>
                    <a:pt x="519811" y="354330"/>
                  </a:moveTo>
                  <a:lnTo>
                    <a:pt x="496176" y="354330"/>
                  </a:lnTo>
                  <a:lnTo>
                    <a:pt x="496176" y="377964"/>
                  </a:lnTo>
                  <a:lnTo>
                    <a:pt x="472554" y="377964"/>
                  </a:lnTo>
                  <a:lnTo>
                    <a:pt x="472554" y="401586"/>
                  </a:lnTo>
                  <a:lnTo>
                    <a:pt x="496176" y="401586"/>
                  </a:lnTo>
                  <a:lnTo>
                    <a:pt x="519811" y="401586"/>
                  </a:lnTo>
                  <a:lnTo>
                    <a:pt x="519811" y="354330"/>
                  </a:lnTo>
                  <a:close/>
                </a:path>
                <a:path w="897889" h="448944">
                  <a:moveTo>
                    <a:pt x="590689" y="377964"/>
                  </a:moveTo>
                  <a:lnTo>
                    <a:pt x="567067" y="377964"/>
                  </a:lnTo>
                  <a:lnTo>
                    <a:pt x="567067" y="401586"/>
                  </a:lnTo>
                  <a:lnTo>
                    <a:pt x="590689" y="401586"/>
                  </a:lnTo>
                  <a:lnTo>
                    <a:pt x="590689" y="377964"/>
                  </a:lnTo>
                  <a:close/>
                </a:path>
                <a:path w="897889" h="448944">
                  <a:moveTo>
                    <a:pt x="614324" y="354330"/>
                  </a:moveTo>
                  <a:lnTo>
                    <a:pt x="590689" y="354330"/>
                  </a:lnTo>
                  <a:lnTo>
                    <a:pt x="590689" y="377964"/>
                  </a:lnTo>
                  <a:lnTo>
                    <a:pt x="614324" y="377964"/>
                  </a:lnTo>
                  <a:lnTo>
                    <a:pt x="614324" y="354330"/>
                  </a:lnTo>
                  <a:close/>
                </a:path>
                <a:path w="897889" h="448944">
                  <a:moveTo>
                    <a:pt x="685203" y="236194"/>
                  </a:moveTo>
                  <a:lnTo>
                    <a:pt x="661568" y="236194"/>
                  </a:lnTo>
                  <a:lnTo>
                    <a:pt x="661568" y="259816"/>
                  </a:lnTo>
                  <a:lnTo>
                    <a:pt x="637946" y="259816"/>
                  </a:lnTo>
                  <a:lnTo>
                    <a:pt x="637946" y="236194"/>
                  </a:lnTo>
                  <a:lnTo>
                    <a:pt x="614324" y="236194"/>
                  </a:lnTo>
                  <a:lnTo>
                    <a:pt x="614324" y="259816"/>
                  </a:lnTo>
                  <a:lnTo>
                    <a:pt x="590689" y="259816"/>
                  </a:lnTo>
                  <a:lnTo>
                    <a:pt x="590689" y="283451"/>
                  </a:lnTo>
                  <a:lnTo>
                    <a:pt x="567067" y="283451"/>
                  </a:lnTo>
                  <a:lnTo>
                    <a:pt x="567067" y="259816"/>
                  </a:lnTo>
                  <a:lnTo>
                    <a:pt x="543433" y="259816"/>
                  </a:lnTo>
                  <a:lnTo>
                    <a:pt x="519811" y="259816"/>
                  </a:lnTo>
                  <a:lnTo>
                    <a:pt x="496176" y="259816"/>
                  </a:lnTo>
                  <a:lnTo>
                    <a:pt x="496176" y="307073"/>
                  </a:lnTo>
                  <a:lnTo>
                    <a:pt x="472554" y="307073"/>
                  </a:lnTo>
                  <a:lnTo>
                    <a:pt x="448932" y="307073"/>
                  </a:lnTo>
                  <a:lnTo>
                    <a:pt x="448932" y="236194"/>
                  </a:lnTo>
                  <a:lnTo>
                    <a:pt x="472554" y="236194"/>
                  </a:lnTo>
                  <a:lnTo>
                    <a:pt x="472554" y="259816"/>
                  </a:lnTo>
                  <a:lnTo>
                    <a:pt x="496176" y="259816"/>
                  </a:lnTo>
                  <a:lnTo>
                    <a:pt x="496176" y="212559"/>
                  </a:lnTo>
                  <a:lnTo>
                    <a:pt x="519811" y="212559"/>
                  </a:lnTo>
                  <a:lnTo>
                    <a:pt x="519811" y="166370"/>
                  </a:lnTo>
                  <a:lnTo>
                    <a:pt x="543433" y="166370"/>
                  </a:lnTo>
                  <a:lnTo>
                    <a:pt x="543433" y="189230"/>
                  </a:lnTo>
                  <a:lnTo>
                    <a:pt x="567067" y="189230"/>
                  </a:lnTo>
                  <a:lnTo>
                    <a:pt x="567067" y="142240"/>
                  </a:lnTo>
                  <a:lnTo>
                    <a:pt x="543433" y="142240"/>
                  </a:lnTo>
                  <a:lnTo>
                    <a:pt x="543433" y="118110"/>
                  </a:lnTo>
                  <a:lnTo>
                    <a:pt x="519811" y="118110"/>
                  </a:lnTo>
                  <a:lnTo>
                    <a:pt x="519811" y="142240"/>
                  </a:lnTo>
                  <a:lnTo>
                    <a:pt x="519811" y="165315"/>
                  </a:lnTo>
                  <a:lnTo>
                    <a:pt x="496176" y="165315"/>
                  </a:lnTo>
                  <a:lnTo>
                    <a:pt x="496176" y="142240"/>
                  </a:lnTo>
                  <a:lnTo>
                    <a:pt x="519811" y="142240"/>
                  </a:lnTo>
                  <a:lnTo>
                    <a:pt x="519811" y="118110"/>
                  </a:lnTo>
                  <a:lnTo>
                    <a:pt x="496176" y="118110"/>
                  </a:lnTo>
                  <a:lnTo>
                    <a:pt x="496176" y="141681"/>
                  </a:lnTo>
                  <a:lnTo>
                    <a:pt x="472554" y="141681"/>
                  </a:lnTo>
                  <a:lnTo>
                    <a:pt x="448932" y="141681"/>
                  </a:lnTo>
                  <a:lnTo>
                    <a:pt x="448932" y="165315"/>
                  </a:lnTo>
                  <a:lnTo>
                    <a:pt x="472554" y="165315"/>
                  </a:lnTo>
                  <a:lnTo>
                    <a:pt x="472554" y="188937"/>
                  </a:lnTo>
                  <a:lnTo>
                    <a:pt x="448932" y="188937"/>
                  </a:lnTo>
                  <a:lnTo>
                    <a:pt x="425297" y="188937"/>
                  </a:lnTo>
                  <a:lnTo>
                    <a:pt x="425297" y="283451"/>
                  </a:lnTo>
                  <a:lnTo>
                    <a:pt x="401675" y="283451"/>
                  </a:lnTo>
                  <a:lnTo>
                    <a:pt x="401675" y="307073"/>
                  </a:lnTo>
                  <a:lnTo>
                    <a:pt x="425297" y="307073"/>
                  </a:lnTo>
                  <a:lnTo>
                    <a:pt x="425297" y="330708"/>
                  </a:lnTo>
                  <a:lnTo>
                    <a:pt x="448932" y="330708"/>
                  </a:lnTo>
                  <a:lnTo>
                    <a:pt x="472554" y="330708"/>
                  </a:lnTo>
                  <a:lnTo>
                    <a:pt x="472554" y="354330"/>
                  </a:lnTo>
                  <a:lnTo>
                    <a:pt x="496176" y="354330"/>
                  </a:lnTo>
                  <a:lnTo>
                    <a:pt x="496176" y="330708"/>
                  </a:lnTo>
                  <a:lnTo>
                    <a:pt x="519811" y="330708"/>
                  </a:lnTo>
                  <a:lnTo>
                    <a:pt x="519811" y="354330"/>
                  </a:lnTo>
                  <a:lnTo>
                    <a:pt x="543433" y="354330"/>
                  </a:lnTo>
                  <a:lnTo>
                    <a:pt x="543433" y="307073"/>
                  </a:lnTo>
                  <a:lnTo>
                    <a:pt x="567067" y="307073"/>
                  </a:lnTo>
                  <a:lnTo>
                    <a:pt x="567067" y="354330"/>
                  </a:lnTo>
                  <a:lnTo>
                    <a:pt x="590689" y="354330"/>
                  </a:lnTo>
                  <a:lnTo>
                    <a:pt x="590689" y="330708"/>
                  </a:lnTo>
                  <a:lnTo>
                    <a:pt x="614324" y="330708"/>
                  </a:lnTo>
                  <a:lnTo>
                    <a:pt x="637946" y="330708"/>
                  </a:lnTo>
                  <a:lnTo>
                    <a:pt x="661568" y="330708"/>
                  </a:lnTo>
                  <a:lnTo>
                    <a:pt x="685203" y="330708"/>
                  </a:lnTo>
                  <a:lnTo>
                    <a:pt x="685203" y="307073"/>
                  </a:lnTo>
                  <a:lnTo>
                    <a:pt x="661568" y="307073"/>
                  </a:lnTo>
                  <a:lnTo>
                    <a:pt x="637946" y="307073"/>
                  </a:lnTo>
                  <a:lnTo>
                    <a:pt x="637946" y="283451"/>
                  </a:lnTo>
                  <a:lnTo>
                    <a:pt x="661568" y="283451"/>
                  </a:lnTo>
                  <a:lnTo>
                    <a:pt x="685203" y="283451"/>
                  </a:lnTo>
                  <a:lnTo>
                    <a:pt x="685203" y="236194"/>
                  </a:lnTo>
                  <a:close/>
                </a:path>
                <a:path w="897889" h="448944">
                  <a:moveTo>
                    <a:pt x="803338" y="166370"/>
                  </a:moveTo>
                  <a:lnTo>
                    <a:pt x="779703" y="166370"/>
                  </a:lnTo>
                  <a:lnTo>
                    <a:pt x="779703" y="142240"/>
                  </a:lnTo>
                  <a:lnTo>
                    <a:pt x="756081" y="142240"/>
                  </a:lnTo>
                  <a:lnTo>
                    <a:pt x="756081" y="213360"/>
                  </a:lnTo>
                  <a:lnTo>
                    <a:pt x="779703" y="213360"/>
                  </a:lnTo>
                  <a:lnTo>
                    <a:pt x="803338" y="213360"/>
                  </a:lnTo>
                  <a:lnTo>
                    <a:pt x="803338" y="166370"/>
                  </a:lnTo>
                  <a:close/>
                </a:path>
                <a:path w="897889" h="448944">
                  <a:moveTo>
                    <a:pt x="803338" y="118110"/>
                  </a:moveTo>
                  <a:lnTo>
                    <a:pt x="779703" y="118110"/>
                  </a:lnTo>
                  <a:lnTo>
                    <a:pt x="779703" y="142240"/>
                  </a:lnTo>
                  <a:lnTo>
                    <a:pt x="803338" y="142240"/>
                  </a:lnTo>
                  <a:lnTo>
                    <a:pt x="803338" y="118110"/>
                  </a:lnTo>
                  <a:close/>
                </a:path>
                <a:path w="897889" h="448944">
                  <a:moveTo>
                    <a:pt x="826960" y="71120"/>
                  </a:moveTo>
                  <a:lnTo>
                    <a:pt x="803338" y="71120"/>
                  </a:lnTo>
                  <a:lnTo>
                    <a:pt x="779703" y="71120"/>
                  </a:lnTo>
                  <a:lnTo>
                    <a:pt x="779703" y="24130"/>
                  </a:lnTo>
                  <a:lnTo>
                    <a:pt x="756081" y="24130"/>
                  </a:lnTo>
                  <a:lnTo>
                    <a:pt x="732459" y="24130"/>
                  </a:lnTo>
                  <a:lnTo>
                    <a:pt x="732459" y="0"/>
                  </a:lnTo>
                  <a:lnTo>
                    <a:pt x="708825" y="0"/>
                  </a:lnTo>
                  <a:lnTo>
                    <a:pt x="708825" y="24130"/>
                  </a:lnTo>
                  <a:lnTo>
                    <a:pt x="685203" y="24130"/>
                  </a:lnTo>
                  <a:lnTo>
                    <a:pt x="685203" y="48260"/>
                  </a:lnTo>
                  <a:lnTo>
                    <a:pt x="708825" y="48260"/>
                  </a:lnTo>
                  <a:lnTo>
                    <a:pt x="732459" y="48260"/>
                  </a:lnTo>
                  <a:lnTo>
                    <a:pt x="756081" y="48260"/>
                  </a:lnTo>
                  <a:lnTo>
                    <a:pt x="756081" y="71120"/>
                  </a:lnTo>
                  <a:lnTo>
                    <a:pt x="732459" y="71120"/>
                  </a:lnTo>
                  <a:lnTo>
                    <a:pt x="708825" y="71120"/>
                  </a:lnTo>
                  <a:lnTo>
                    <a:pt x="708825" y="95250"/>
                  </a:lnTo>
                  <a:lnTo>
                    <a:pt x="732459" y="95250"/>
                  </a:lnTo>
                  <a:lnTo>
                    <a:pt x="732459" y="118110"/>
                  </a:lnTo>
                  <a:lnTo>
                    <a:pt x="708825" y="118110"/>
                  </a:lnTo>
                  <a:lnTo>
                    <a:pt x="708825" y="95250"/>
                  </a:lnTo>
                  <a:lnTo>
                    <a:pt x="685203" y="95250"/>
                  </a:lnTo>
                  <a:lnTo>
                    <a:pt x="685203" y="118110"/>
                  </a:lnTo>
                  <a:lnTo>
                    <a:pt x="661568" y="118110"/>
                  </a:lnTo>
                  <a:lnTo>
                    <a:pt x="637946" y="118110"/>
                  </a:lnTo>
                  <a:lnTo>
                    <a:pt x="637946" y="142240"/>
                  </a:lnTo>
                  <a:lnTo>
                    <a:pt x="614324" y="142240"/>
                  </a:lnTo>
                  <a:lnTo>
                    <a:pt x="590689" y="142240"/>
                  </a:lnTo>
                  <a:lnTo>
                    <a:pt x="590689" y="166370"/>
                  </a:lnTo>
                  <a:lnTo>
                    <a:pt x="614324" y="166370"/>
                  </a:lnTo>
                  <a:lnTo>
                    <a:pt x="637946" y="166370"/>
                  </a:lnTo>
                  <a:lnTo>
                    <a:pt x="637946" y="189230"/>
                  </a:lnTo>
                  <a:lnTo>
                    <a:pt x="614324" y="189230"/>
                  </a:lnTo>
                  <a:lnTo>
                    <a:pt x="590689" y="189230"/>
                  </a:lnTo>
                  <a:lnTo>
                    <a:pt x="590689" y="213360"/>
                  </a:lnTo>
                  <a:lnTo>
                    <a:pt x="614324" y="213360"/>
                  </a:lnTo>
                  <a:lnTo>
                    <a:pt x="637946" y="213360"/>
                  </a:lnTo>
                  <a:lnTo>
                    <a:pt x="661568" y="213360"/>
                  </a:lnTo>
                  <a:lnTo>
                    <a:pt x="661568" y="189230"/>
                  </a:lnTo>
                  <a:lnTo>
                    <a:pt x="685203" y="189230"/>
                  </a:lnTo>
                  <a:lnTo>
                    <a:pt x="708825" y="189230"/>
                  </a:lnTo>
                  <a:lnTo>
                    <a:pt x="708825" y="142240"/>
                  </a:lnTo>
                  <a:lnTo>
                    <a:pt x="732459" y="142240"/>
                  </a:lnTo>
                  <a:lnTo>
                    <a:pt x="756081" y="142240"/>
                  </a:lnTo>
                  <a:lnTo>
                    <a:pt x="756081" y="118110"/>
                  </a:lnTo>
                  <a:lnTo>
                    <a:pt x="779703" y="118110"/>
                  </a:lnTo>
                  <a:lnTo>
                    <a:pt x="779703" y="95250"/>
                  </a:lnTo>
                  <a:lnTo>
                    <a:pt x="803338" y="95250"/>
                  </a:lnTo>
                  <a:lnTo>
                    <a:pt x="826960" y="95250"/>
                  </a:lnTo>
                  <a:lnTo>
                    <a:pt x="826960" y="71120"/>
                  </a:lnTo>
                  <a:close/>
                </a:path>
                <a:path w="897889" h="448944">
                  <a:moveTo>
                    <a:pt x="874217" y="377964"/>
                  </a:moveTo>
                  <a:lnTo>
                    <a:pt x="850595" y="377964"/>
                  </a:lnTo>
                  <a:lnTo>
                    <a:pt x="850595" y="425208"/>
                  </a:lnTo>
                  <a:lnTo>
                    <a:pt x="874217" y="425208"/>
                  </a:lnTo>
                  <a:lnTo>
                    <a:pt x="874217" y="377964"/>
                  </a:lnTo>
                  <a:close/>
                </a:path>
                <a:path w="897889" h="448944">
                  <a:moveTo>
                    <a:pt x="897851" y="307073"/>
                  </a:moveTo>
                  <a:lnTo>
                    <a:pt x="874217" y="307073"/>
                  </a:lnTo>
                  <a:lnTo>
                    <a:pt x="874217" y="377964"/>
                  </a:lnTo>
                  <a:lnTo>
                    <a:pt x="897851" y="377964"/>
                  </a:lnTo>
                  <a:lnTo>
                    <a:pt x="897851" y="307073"/>
                  </a:lnTo>
                  <a:close/>
                </a:path>
                <a:path w="897889" h="448944">
                  <a:moveTo>
                    <a:pt x="897851" y="236194"/>
                  </a:moveTo>
                  <a:lnTo>
                    <a:pt x="874217" y="236194"/>
                  </a:lnTo>
                  <a:lnTo>
                    <a:pt x="874217" y="259816"/>
                  </a:lnTo>
                  <a:lnTo>
                    <a:pt x="850595" y="259816"/>
                  </a:lnTo>
                  <a:lnTo>
                    <a:pt x="850595" y="283451"/>
                  </a:lnTo>
                  <a:lnTo>
                    <a:pt x="874217" y="283451"/>
                  </a:lnTo>
                  <a:lnTo>
                    <a:pt x="897851" y="283451"/>
                  </a:lnTo>
                  <a:lnTo>
                    <a:pt x="897851" y="236194"/>
                  </a:lnTo>
                  <a:close/>
                </a:path>
                <a:path w="897889" h="448944">
                  <a:moveTo>
                    <a:pt x="897851" y="142240"/>
                  </a:moveTo>
                  <a:lnTo>
                    <a:pt x="874217" y="142240"/>
                  </a:lnTo>
                  <a:lnTo>
                    <a:pt x="850595" y="142240"/>
                  </a:lnTo>
                  <a:lnTo>
                    <a:pt x="826960" y="142240"/>
                  </a:lnTo>
                  <a:lnTo>
                    <a:pt x="826960" y="166370"/>
                  </a:lnTo>
                  <a:lnTo>
                    <a:pt x="850595" y="166370"/>
                  </a:lnTo>
                  <a:lnTo>
                    <a:pt x="850595" y="189230"/>
                  </a:lnTo>
                  <a:lnTo>
                    <a:pt x="826960" y="189230"/>
                  </a:lnTo>
                  <a:lnTo>
                    <a:pt x="826960" y="213360"/>
                  </a:lnTo>
                  <a:lnTo>
                    <a:pt x="850595" y="213360"/>
                  </a:lnTo>
                  <a:lnTo>
                    <a:pt x="874217" y="213360"/>
                  </a:lnTo>
                  <a:lnTo>
                    <a:pt x="874217" y="189230"/>
                  </a:lnTo>
                  <a:lnTo>
                    <a:pt x="897851" y="189230"/>
                  </a:lnTo>
                  <a:lnTo>
                    <a:pt x="897851" y="1422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157419"/>
              <a:ext cx="969010" cy="969010"/>
            </a:xfrm>
            <a:custGeom>
              <a:avLst/>
              <a:gdLst/>
              <a:ahLst/>
              <a:cxnLst/>
              <a:rect l="l" t="t" r="r" b="b"/>
              <a:pathLst>
                <a:path w="969010" h="969010">
                  <a:moveTo>
                    <a:pt x="118135" y="850849"/>
                  </a:moveTo>
                  <a:lnTo>
                    <a:pt x="47256" y="850849"/>
                  </a:lnTo>
                  <a:lnTo>
                    <a:pt x="47256" y="921727"/>
                  </a:lnTo>
                  <a:lnTo>
                    <a:pt x="118135" y="921727"/>
                  </a:lnTo>
                  <a:lnTo>
                    <a:pt x="118135" y="850849"/>
                  </a:lnTo>
                  <a:close/>
                </a:path>
                <a:path w="969010" h="969010">
                  <a:moveTo>
                    <a:pt x="118135" y="47510"/>
                  </a:moveTo>
                  <a:lnTo>
                    <a:pt x="47256" y="47510"/>
                  </a:lnTo>
                  <a:lnTo>
                    <a:pt x="47256" y="118389"/>
                  </a:lnTo>
                  <a:lnTo>
                    <a:pt x="118135" y="118389"/>
                  </a:lnTo>
                  <a:lnTo>
                    <a:pt x="118135" y="47510"/>
                  </a:lnTo>
                  <a:close/>
                </a:path>
                <a:path w="969010" h="969010">
                  <a:moveTo>
                    <a:pt x="165392" y="803910"/>
                  </a:moveTo>
                  <a:lnTo>
                    <a:pt x="0" y="803910"/>
                  </a:lnTo>
                  <a:lnTo>
                    <a:pt x="0" y="826770"/>
                  </a:lnTo>
                  <a:lnTo>
                    <a:pt x="0" y="944880"/>
                  </a:lnTo>
                  <a:lnTo>
                    <a:pt x="0" y="969010"/>
                  </a:lnTo>
                  <a:lnTo>
                    <a:pt x="165392" y="969010"/>
                  </a:lnTo>
                  <a:lnTo>
                    <a:pt x="165392" y="945349"/>
                  </a:lnTo>
                  <a:lnTo>
                    <a:pt x="165392" y="944880"/>
                  </a:lnTo>
                  <a:lnTo>
                    <a:pt x="165392" y="827214"/>
                  </a:lnTo>
                  <a:lnTo>
                    <a:pt x="141770" y="827214"/>
                  </a:lnTo>
                  <a:lnTo>
                    <a:pt x="141770" y="944880"/>
                  </a:lnTo>
                  <a:lnTo>
                    <a:pt x="23634" y="944880"/>
                  </a:lnTo>
                  <a:lnTo>
                    <a:pt x="23634" y="826770"/>
                  </a:lnTo>
                  <a:lnTo>
                    <a:pt x="165392" y="826770"/>
                  </a:lnTo>
                  <a:lnTo>
                    <a:pt x="165392" y="803910"/>
                  </a:lnTo>
                  <a:close/>
                </a:path>
                <a:path w="969010" h="969010">
                  <a:moveTo>
                    <a:pt x="16539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2240"/>
                  </a:lnTo>
                  <a:lnTo>
                    <a:pt x="0" y="165100"/>
                  </a:lnTo>
                  <a:lnTo>
                    <a:pt x="165392" y="165100"/>
                  </a:lnTo>
                  <a:lnTo>
                    <a:pt x="165392" y="142240"/>
                  </a:lnTo>
                  <a:lnTo>
                    <a:pt x="23634" y="142240"/>
                  </a:lnTo>
                  <a:lnTo>
                    <a:pt x="23634" y="24130"/>
                  </a:lnTo>
                  <a:lnTo>
                    <a:pt x="141770" y="24130"/>
                  </a:lnTo>
                  <a:lnTo>
                    <a:pt x="141770" y="142024"/>
                  </a:lnTo>
                  <a:lnTo>
                    <a:pt x="165392" y="142024"/>
                  </a:lnTo>
                  <a:lnTo>
                    <a:pt x="165392" y="24130"/>
                  </a:lnTo>
                  <a:lnTo>
                    <a:pt x="165392" y="23888"/>
                  </a:lnTo>
                  <a:lnTo>
                    <a:pt x="165392" y="0"/>
                  </a:lnTo>
                  <a:close/>
                </a:path>
                <a:path w="969010" h="969010">
                  <a:moveTo>
                    <a:pt x="330784" y="921727"/>
                  </a:moveTo>
                  <a:lnTo>
                    <a:pt x="307162" y="921727"/>
                  </a:lnTo>
                  <a:lnTo>
                    <a:pt x="283527" y="921727"/>
                  </a:lnTo>
                  <a:lnTo>
                    <a:pt x="283527" y="898105"/>
                  </a:lnTo>
                  <a:lnTo>
                    <a:pt x="259905" y="898105"/>
                  </a:lnTo>
                  <a:lnTo>
                    <a:pt x="259905" y="945349"/>
                  </a:lnTo>
                  <a:lnTo>
                    <a:pt x="283527" y="945349"/>
                  </a:lnTo>
                  <a:lnTo>
                    <a:pt x="307162" y="945349"/>
                  </a:lnTo>
                  <a:lnTo>
                    <a:pt x="330784" y="945349"/>
                  </a:lnTo>
                  <a:lnTo>
                    <a:pt x="330784" y="921727"/>
                  </a:lnTo>
                  <a:close/>
                </a:path>
                <a:path w="969010" h="969010">
                  <a:moveTo>
                    <a:pt x="425297" y="945349"/>
                  </a:moveTo>
                  <a:lnTo>
                    <a:pt x="401662" y="945349"/>
                  </a:lnTo>
                  <a:lnTo>
                    <a:pt x="401662" y="968984"/>
                  </a:lnTo>
                  <a:lnTo>
                    <a:pt x="425297" y="968984"/>
                  </a:lnTo>
                  <a:lnTo>
                    <a:pt x="425297" y="945349"/>
                  </a:lnTo>
                  <a:close/>
                </a:path>
                <a:path w="969010" h="969010">
                  <a:moveTo>
                    <a:pt x="448919" y="921727"/>
                  </a:moveTo>
                  <a:lnTo>
                    <a:pt x="425297" y="921727"/>
                  </a:lnTo>
                  <a:lnTo>
                    <a:pt x="425297" y="945349"/>
                  </a:lnTo>
                  <a:lnTo>
                    <a:pt x="448919" y="945349"/>
                  </a:lnTo>
                  <a:lnTo>
                    <a:pt x="448919" y="921727"/>
                  </a:lnTo>
                  <a:close/>
                </a:path>
                <a:path w="969010" h="969010">
                  <a:moveTo>
                    <a:pt x="590689" y="945349"/>
                  </a:moveTo>
                  <a:lnTo>
                    <a:pt x="567055" y="945349"/>
                  </a:lnTo>
                  <a:lnTo>
                    <a:pt x="543433" y="945349"/>
                  </a:lnTo>
                  <a:lnTo>
                    <a:pt x="543433" y="968984"/>
                  </a:lnTo>
                  <a:lnTo>
                    <a:pt x="567055" y="968984"/>
                  </a:lnTo>
                  <a:lnTo>
                    <a:pt x="590689" y="968984"/>
                  </a:lnTo>
                  <a:lnTo>
                    <a:pt x="590689" y="945349"/>
                  </a:lnTo>
                  <a:close/>
                </a:path>
                <a:path w="969010" h="969010">
                  <a:moveTo>
                    <a:pt x="637946" y="921727"/>
                  </a:moveTo>
                  <a:lnTo>
                    <a:pt x="614311" y="921727"/>
                  </a:lnTo>
                  <a:lnTo>
                    <a:pt x="614311" y="945349"/>
                  </a:lnTo>
                  <a:lnTo>
                    <a:pt x="637946" y="945349"/>
                  </a:lnTo>
                  <a:lnTo>
                    <a:pt x="637946" y="921727"/>
                  </a:lnTo>
                  <a:close/>
                </a:path>
                <a:path w="969010" h="969010">
                  <a:moveTo>
                    <a:pt x="685203" y="921727"/>
                  </a:moveTo>
                  <a:lnTo>
                    <a:pt x="661568" y="921727"/>
                  </a:lnTo>
                  <a:lnTo>
                    <a:pt x="661568" y="945349"/>
                  </a:lnTo>
                  <a:lnTo>
                    <a:pt x="685203" y="945349"/>
                  </a:lnTo>
                  <a:lnTo>
                    <a:pt x="685203" y="921727"/>
                  </a:lnTo>
                  <a:close/>
                </a:path>
                <a:path w="969010" h="969010">
                  <a:moveTo>
                    <a:pt x="708825" y="945349"/>
                  </a:moveTo>
                  <a:lnTo>
                    <a:pt x="685203" y="945349"/>
                  </a:lnTo>
                  <a:lnTo>
                    <a:pt x="685203" y="968984"/>
                  </a:lnTo>
                  <a:lnTo>
                    <a:pt x="708825" y="968984"/>
                  </a:lnTo>
                  <a:lnTo>
                    <a:pt x="708825" y="945349"/>
                  </a:lnTo>
                  <a:close/>
                </a:path>
                <a:path w="969010" h="969010">
                  <a:moveTo>
                    <a:pt x="756081" y="945349"/>
                  </a:moveTo>
                  <a:lnTo>
                    <a:pt x="732447" y="945349"/>
                  </a:lnTo>
                  <a:lnTo>
                    <a:pt x="732447" y="968984"/>
                  </a:lnTo>
                  <a:lnTo>
                    <a:pt x="756081" y="968984"/>
                  </a:lnTo>
                  <a:lnTo>
                    <a:pt x="756081" y="945349"/>
                  </a:lnTo>
                  <a:close/>
                </a:path>
                <a:path w="969010" h="969010">
                  <a:moveTo>
                    <a:pt x="826960" y="803592"/>
                  </a:moveTo>
                  <a:lnTo>
                    <a:pt x="803338" y="803592"/>
                  </a:lnTo>
                  <a:lnTo>
                    <a:pt x="803338" y="827214"/>
                  </a:lnTo>
                  <a:lnTo>
                    <a:pt x="826960" y="827214"/>
                  </a:lnTo>
                  <a:lnTo>
                    <a:pt x="826960" y="803592"/>
                  </a:lnTo>
                  <a:close/>
                </a:path>
                <a:path w="969010" h="969010">
                  <a:moveTo>
                    <a:pt x="874217" y="779957"/>
                  </a:moveTo>
                  <a:lnTo>
                    <a:pt x="850582" y="779957"/>
                  </a:lnTo>
                  <a:lnTo>
                    <a:pt x="850582" y="850849"/>
                  </a:lnTo>
                  <a:lnTo>
                    <a:pt x="874217" y="850849"/>
                  </a:lnTo>
                  <a:lnTo>
                    <a:pt x="874217" y="779957"/>
                  </a:lnTo>
                  <a:close/>
                </a:path>
                <a:path w="969010" h="969010">
                  <a:moveTo>
                    <a:pt x="897839" y="898105"/>
                  </a:moveTo>
                  <a:lnTo>
                    <a:pt x="874217" y="898105"/>
                  </a:lnTo>
                  <a:lnTo>
                    <a:pt x="850582" y="898105"/>
                  </a:lnTo>
                  <a:lnTo>
                    <a:pt x="850582" y="875030"/>
                  </a:lnTo>
                  <a:lnTo>
                    <a:pt x="874217" y="875030"/>
                  </a:lnTo>
                  <a:lnTo>
                    <a:pt x="874217" y="850900"/>
                  </a:lnTo>
                  <a:lnTo>
                    <a:pt x="826960" y="850900"/>
                  </a:lnTo>
                  <a:lnTo>
                    <a:pt x="826960" y="875030"/>
                  </a:lnTo>
                  <a:lnTo>
                    <a:pt x="826960" y="898105"/>
                  </a:lnTo>
                  <a:lnTo>
                    <a:pt x="803338" y="898105"/>
                  </a:lnTo>
                  <a:lnTo>
                    <a:pt x="803338" y="875030"/>
                  </a:lnTo>
                  <a:lnTo>
                    <a:pt x="826960" y="875030"/>
                  </a:lnTo>
                  <a:lnTo>
                    <a:pt x="826960" y="850900"/>
                  </a:lnTo>
                  <a:lnTo>
                    <a:pt x="779703" y="850900"/>
                  </a:lnTo>
                  <a:lnTo>
                    <a:pt x="779703" y="779780"/>
                  </a:lnTo>
                  <a:lnTo>
                    <a:pt x="874217" y="779780"/>
                  </a:lnTo>
                  <a:lnTo>
                    <a:pt x="874217" y="756920"/>
                  </a:lnTo>
                  <a:lnTo>
                    <a:pt x="756081" y="756920"/>
                  </a:lnTo>
                  <a:lnTo>
                    <a:pt x="756081" y="779780"/>
                  </a:lnTo>
                  <a:lnTo>
                    <a:pt x="756081" y="850900"/>
                  </a:lnTo>
                  <a:lnTo>
                    <a:pt x="756081" y="874471"/>
                  </a:lnTo>
                  <a:lnTo>
                    <a:pt x="732447" y="874471"/>
                  </a:lnTo>
                  <a:lnTo>
                    <a:pt x="708825" y="874471"/>
                  </a:lnTo>
                  <a:lnTo>
                    <a:pt x="708825" y="898105"/>
                  </a:lnTo>
                  <a:lnTo>
                    <a:pt x="685203" y="898105"/>
                  </a:lnTo>
                  <a:lnTo>
                    <a:pt x="685203" y="921727"/>
                  </a:lnTo>
                  <a:lnTo>
                    <a:pt x="708825" y="921727"/>
                  </a:lnTo>
                  <a:lnTo>
                    <a:pt x="732447" y="921727"/>
                  </a:lnTo>
                  <a:lnTo>
                    <a:pt x="756081" y="921727"/>
                  </a:lnTo>
                  <a:lnTo>
                    <a:pt x="756081" y="945349"/>
                  </a:lnTo>
                  <a:lnTo>
                    <a:pt x="779703" y="945349"/>
                  </a:lnTo>
                  <a:lnTo>
                    <a:pt x="779703" y="921727"/>
                  </a:lnTo>
                  <a:lnTo>
                    <a:pt x="803338" y="921727"/>
                  </a:lnTo>
                  <a:lnTo>
                    <a:pt x="826960" y="921727"/>
                  </a:lnTo>
                  <a:lnTo>
                    <a:pt x="850582" y="921727"/>
                  </a:lnTo>
                  <a:lnTo>
                    <a:pt x="850582" y="945349"/>
                  </a:lnTo>
                  <a:lnTo>
                    <a:pt x="826960" y="945349"/>
                  </a:lnTo>
                  <a:lnTo>
                    <a:pt x="826960" y="968984"/>
                  </a:lnTo>
                  <a:lnTo>
                    <a:pt x="850582" y="968984"/>
                  </a:lnTo>
                  <a:lnTo>
                    <a:pt x="874217" y="968984"/>
                  </a:lnTo>
                  <a:lnTo>
                    <a:pt x="874217" y="945349"/>
                  </a:lnTo>
                  <a:lnTo>
                    <a:pt x="897839" y="945349"/>
                  </a:lnTo>
                  <a:lnTo>
                    <a:pt x="897839" y="898105"/>
                  </a:lnTo>
                  <a:close/>
                </a:path>
                <a:path w="969010" h="969010">
                  <a:moveTo>
                    <a:pt x="921473" y="945349"/>
                  </a:moveTo>
                  <a:lnTo>
                    <a:pt x="897839" y="945349"/>
                  </a:lnTo>
                  <a:lnTo>
                    <a:pt x="897839" y="968984"/>
                  </a:lnTo>
                  <a:lnTo>
                    <a:pt x="921473" y="968984"/>
                  </a:lnTo>
                  <a:lnTo>
                    <a:pt x="921473" y="945349"/>
                  </a:lnTo>
                  <a:close/>
                </a:path>
                <a:path w="969010" h="969010">
                  <a:moveTo>
                    <a:pt x="921473" y="47510"/>
                  </a:moveTo>
                  <a:lnTo>
                    <a:pt x="850582" y="47510"/>
                  </a:lnTo>
                  <a:lnTo>
                    <a:pt x="850582" y="118389"/>
                  </a:lnTo>
                  <a:lnTo>
                    <a:pt x="921473" y="118389"/>
                  </a:lnTo>
                  <a:lnTo>
                    <a:pt x="921473" y="47510"/>
                  </a:lnTo>
                  <a:close/>
                </a:path>
                <a:path w="969010" h="969010">
                  <a:moveTo>
                    <a:pt x="968730" y="0"/>
                  </a:moveTo>
                  <a:lnTo>
                    <a:pt x="803338" y="0"/>
                  </a:lnTo>
                  <a:lnTo>
                    <a:pt x="803338" y="24130"/>
                  </a:lnTo>
                  <a:lnTo>
                    <a:pt x="803338" y="142240"/>
                  </a:lnTo>
                  <a:lnTo>
                    <a:pt x="803338" y="165100"/>
                  </a:lnTo>
                  <a:lnTo>
                    <a:pt x="968730" y="165100"/>
                  </a:lnTo>
                  <a:lnTo>
                    <a:pt x="968730" y="142240"/>
                  </a:lnTo>
                  <a:lnTo>
                    <a:pt x="826960" y="142240"/>
                  </a:lnTo>
                  <a:lnTo>
                    <a:pt x="826960" y="24130"/>
                  </a:lnTo>
                  <a:lnTo>
                    <a:pt x="945095" y="24130"/>
                  </a:lnTo>
                  <a:lnTo>
                    <a:pt x="945095" y="142024"/>
                  </a:lnTo>
                  <a:lnTo>
                    <a:pt x="968730" y="142024"/>
                  </a:lnTo>
                  <a:lnTo>
                    <a:pt x="968730" y="24130"/>
                  </a:lnTo>
                  <a:lnTo>
                    <a:pt x="968730" y="23888"/>
                  </a:lnTo>
                  <a:lnTo>
                    <a:pt x="9687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465" y="5410446"/>
            <a:ext cx="4614545" cy="10966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R="678815" algn="ctr">
              <a:lnSpc>
                <a:spcPct val="100000"/>
              </a:lnSpc>
              <a:spcBef>
                <a:spcPts val="185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  <a:p>
            <a:pPr marR="475615" algn="ctr">
              <a:lnSpc>
                <a:spcPct val="100000"/>
              </a:lnSpc>
              <a:spcBef>
                <a:spcPts val="97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sz="16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6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8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6443837"/>
            <a:ext cx="254000" cy="49275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3507" y="6913066"/>
            <a:ext cx="2449195" cy="25209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300" u="sng" spc="-5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END VIEW ON </a:t>
            </a:r>
            <a:r>
              <a:rPr sz="13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5837" y="7108389"/>
            <a:ext cx="1095375" cy="12953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802" y="804655"/>
            <a:ext cx="3947795" cy="6172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8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8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800">
              <a:latin typeface="Arial"/>
              <a:cs typeface="Arial"/>
            </a:endParaRPr>
          </a:p>
          <a:p>
            <a:pPr marL="845185">
              <a:lnSpc>
                <a:spcPct val="100000"/>
              </a:lnSpc>
              <a:spcBef>
                <a:spcPts val="380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(THIRD</a:t>
            </a:r>
            <a:r>
              <a:rPr sz="13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ANGLE </a:t>
            </a:r>
            <a:r>
              <a:rPr sz="1300" spc="-10" dirty="0">
                <a:solidFill>
                  <a:srgbClr val="151616"/>
                </a:solidFill>
                <a:latin typeface="Arial"/>
                <a:cs typeface="Arial"/>
              </a:rPr>
              <a:t>PROJECTION)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585" y="1136749"/>
            <a:ext cx="300037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SOLID OBJECT SHOWN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BELOW, INCLUDING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END VIEW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‘AA’.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556583" y="2295785"/>
            <a:ext cx="2966720" cy="3246755"/>
            <a:chOff x="556583" y="2295785"/>
            <a:chExt cx="2966720" cy="3246755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393" y="3757024"/>
              <a:ext cx="2959100" cy="1682114"/>
            </a:xfrm>
            <a:custGeom>
              <a:avLst/>
              <a:gdLst/>
              <a:ahLst/>
              <a:cxnLst/>
              <a:rect l="l" t="t" r="r" b="b"/>
              <a:pathLst>
                <a:path w="2959100" h="1682114">
                  <a:moveTo>
                    <a:pt x="1663934" y="1672570"/>
                  </a:moveTo>
                  <a:lnTo>
                    <a:pt x="0" y="711901"/>
                  </a:lnTo>
                </a:path>
                <a:path w="2959100" h="1682114">
                  <a:moveTo>
                    <a:pt x="1260727" y="1681614"/>
                  </a:moveTo>
                  <a:lnTo>
                    <a:pt x="2959102" y="701053"/>
                  </a:lnTo>
                </a:path>
                <a:path w="2959100" h="1682114">
                  <a:moveTo>
                    <a:pt x="1470139" y="1673218"/>
                  </a:moveTo>
                  <a:lnTo>
                    <a:pt x="14701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0" y="1266630"/>
                  </a:lnTo>
                  <a:lnTo>
                    <a:pt x="1157853" y="1932256"/>
                  </a:lnTo>
                  <a:lnTo>
                    <a:pt x="1157853" y="665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1157853" y="665626"/>
                  </a:lnTo>
                  <a:lnTo>
                    <a:pt x="1157853" y="1932256"/>
                  </a:lnTo>
                  <a:lnTo>
                    <a:pt x="0" y="126663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0" y="669935"/>
                  </a:lnTo>
                  <a:lnTo>
                    <a:pt x="1157848" y="1335559"/>
                  </a:lnTo>
                  <a:lnTo>
                    <a:pt x="2316505" y="669664"/>
                  </a:lnTo>
                  <a:lnTo>
                    <a:pt x="115784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2316505" y="669664"/>
                  </a:lnTo>
                  <a:lnTo>
                    <a:pt x="1157848" y="1335559"/>
                  </a:lnTo>
                  <a:lnTo>
                    <a:pt x="0" y="669935"/>
                  </a:lnTo>
                  <a:lnTo>
                    <a:pt x="115784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302135"/>
              <a:ext cx="0" cy="391160"/>
            </a:xfrm>
            <a:custGeom>
              <a:avLst/>
              <a:gdLst/>
              <a:ahLst/>
              <a:cxnLst/>
              <a:rect l="l" t="t" r="r" b="b"/>
              <a:pathLst>
                <a:path h="391160">
                  <a:moveTo>
                    <a:pt x="0" y="0"/>
                  </a:moveTo>
                  <a:lnTo>
                    <a:pt x="0" y="39060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719994"/>
              <a:ext cx="178435" cy="427355"/>
            </a:xfrm>
            <a:custGeom>
              <a:avLst/>
              <a:gdLst/>
              <a:ahLst/>
              <a:cxnLst/>
              <a:rect l="l" t="t" r="r" b="b"/>
              <a:pathLst>
                <a:path w="178435" h="427355">
                  <a:moveTo>
                    <a:pt x="0" y="0"/>
                  </a:moveTo>
                  <a:lnTo>
                    <a:pt x="0" y="68126"/>
                  </a:lnTo>
                </a:path>
                <a:path w="178435" h="427355">
                  <a:moveTo>
                    <a:pt x="0" y="104468"/>
                  </a:moveTo>
                  <a:lnTo>
                    <a:pt x="0" y="324749"/>
                  </a:lnTo>
                  <a:lnTo>
                    <a:pt x="177850" y="4272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8396" y="3158311"/>
              <a:ext cx="967105" cy="1948180"/>
            </a:xfrm>
            <a:custGeom>
              <a:avLst/>
              <a:gdLst/>
              <a:ahLst/>
              <a:cxnLst/>
              <a:rect l="l" t="t" r="r" b="b"/>
              <a:pathLst>
                <a:path w="967105" h="1948179">
                  <a:moveTo>
                    <a:pt x="54514" y="31475"/>
                  </a:moveTo>
                  <a:lnTo>
                    <a:pt x="0" y="0"/>
                  </a:lnTo>
                </a:path>
                <a:path w="967105" h="1948179">
                  <a:moveTo>
                    <a:pt x="216641" y="125204"/>
                  </a:moveTo>
                  <a:lnTo>
                    <a:pt x="75506" y="43718"/>
                  </a:lnTo>
                </a:path>
                <a:path w="967105" h="1948179">
                  <a:moveTo>
                    <a:pt x="284454" y="163904"/>
                  </a:moveTo>
                  <a:lnTo>
                    <a:pt x="229939" y="132430"/>
                  </a:lnTo>
                </a:path>
                <a:path w="967105" h="1948179">
                  <a:moveTo>
                    <a:pt x="446580" y="257630"/>
                  </a:moveTo>
                  <a:lnTo>
                    <a:pt x="305446" y="176145"/>
                  </a:lnTo>
                </a:path>
                <a:path w="967105" h="1948179">
                  <a:moveTo>
                    <a:pt x="531417" y="306266"/>
                  </a:moveTo>
                  <a:lnTo>
                    <a:pt x="476902" y="274792"/>
                  </a:lnTo>
                </a:path>
                <a:path w="967105" h="1948179">
                  <a:moveTo>
                    <a:pt x="693547" y="399992"/>
                  </a:moveTo>
                  <a:lnTo>
                    <a:pt x="552409" y="318507"/>
                  </a:lnTo>
                </a:path>
                <a:path w="967105" h="1948179">
                  <a:moveTo>
                    <a:pt x="761357" y="438692"/>
                  </a:moveTo>
                  <a:lnTo>
                    <a:pt x="706842" y="407217"/>
                  </a:lnTo>
                </a:path>
                <a:path w="967105" h="1948179">
                  <a:moveTo>
                    <a:pt x="965037" y="727116"/>
                  </a:moveTo>
                  <a:lnTo>
                    <a:pt x="962845" y="555144"/>
                  </a:lnTo>
                  <a:lnTo>
                    <a:pt x="782349" y="450936"/>
                  </a:lnTo>
                </a:path>
                <a:path w="967105" h="1948179">
                  <a:moveTo>
                    <a:pt x="966261" y="823964"/>
                  </a:moveTo>
                  <a:lnTo>
                    <a:pt x="966261" y="761015"/>
                  </a:lnTo>
                </a:path>
                <a:path w="967105" h="1948179">
                  <a:moveTo>
                    <a:pt x="966157" y="1011233"/>
                  </a:moveTo>
                  <a:lnTo>
                    <a:pt x="966157" y="848264"/>
                  </a:lnTo>
                </a:path>
                <a:path w="967105" h="1948179">
                  <a:moveTo>
                    <a:pt x="966546" y="1089309"/>
                  </a:moveTo>
                  <a:lnTo>
                    <a:pt x="966546" y="1026360"/>
                  </a:lnTo>
                </a:path>
                <a:path w="967105" h="1948179">
                  <a:moveTo>
                    <a:pt x="966442" y="1276582"/>
                  </a:moveTo>
                  <a:lnTo>
                    <a:pt x="966442" y="1113609"/>
                  </a:lnTo>
                </a:path>
                <a:path w="967105" h="1948179">
                  <a:moveTo>
                    <a:pt x="966740" y="1374368"/>
                  </a:moveTo>
                  <a:lnTo>
                    <a:pt x="966740" y="1311418"/>
                  </a:lnTo>
                </a:path>
                <a:path w="967105" h="1948179">
                  <a:moveTo>
                    <a:pt x="966632" y="1561640"/>
                  </a:moveTo>
                  <a:lnTo>
                    <a:pt x="966632" y="1398668"/>
                  </a:lnTo>
                </a:path>
                <a:path w="967105" h="1948179">
                  <a:moveTo>
                    <a:pt x="967024" y="1639717"/>
                  </a:moveTo>
                  <a:lnTo>
                    <a:pt x="967024" y="1576764"/>
                  </a:lnTo>
                </a:path>
                <a:path w="967105" h="1948179">
                  <a:moveTo>
                    <a:pt x="966157" y="1846065"/>
                  </a:moveTo>
                  <a:lnTo>
                    <a:pt x="966157" y="1683094"/>
                  </a:lnTo>
                </a:path>
                <a:path w="967105" h="1948179">
                  <a:moveTo>
                    <a:pt x="966546" y="1947917"/>
                  </a:moveTo>
                  <a:lnTo>
                    <a:pt x="966546" y="188496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14838" y="5143744"/>
              <a:ext cx="0" cy="283845"/>
            </a:xfrm>
            <a:custGeom>
              <a:avLst/>
              <a:gdLst/>
              <a:ahLst/>
              <a:cxnLst/>
              <a:rect l="l" t="t" r="r" b="b"/>
              <a:pathLst>
                <a:path h="283845">
                  <a:moveTo>
                    <a:pt x="0" y="28335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5498" y="2483286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54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7822" y="2474204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60">
                  <a:moveTo>
                    <a:pt x="46555" y="0"/>
                  </a:moveTo>
                  <a:lnTo>
                    <a:pt x="0" y="11353"/>
                  </a:lnTo>
                  <a:lnTo>
                    <a:pt x="2272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8241" y="5340174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49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0565" y="5331092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89" h="48260">
                  <a:moveTo>
                    <a:pt x="46555" y="0"/>
                  </a:moveTo>
                  <a:lnTo>
                    <a:pt x="0" y="11353"/>
                  </a:lnTo>
                  <a:lnTo>
                    <a:pt x="2268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9062" y="2562282"/>
            <a:ext cx="170815" cy="2870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1094831" y="3203987"/>
            <a:ext cx="8604250" cy="3702050"/>
            <a:chOff x="1094831" y="3203987"/>
            <a:chExt cx="8604250" cy="3702050"/>
          </a:xfrm>
        </p:grpSpPr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831" y="4666226"/>
              <a:ext cx="482000" cy="323381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7680" y="3207797"/>
              <a:ext cx="574675" cy="331470"/>
            </a:xfrm>
            <a:custGeom>
              <a:avLst/>
              <a:gdLst/>
              <a:ahLst/>
              <a:cxnLst/>
              <a:rect l="l" t="t" r="r" b="b"/>
              <a:pathLst>
                <a:path w="574675" h="331470">
                  <a:moveTo>
                    <a:pt x="60227" y="38098"/>
                  </a:moveTo>
                  <a:lnTo>
                    <a:pt x="349152" y="0"/>
                  </a:lnTo>
                  <a:lnTo>
                    <a:pt x="574588" y="130154"/>
                  </a:lnTo>
                  <a:lnTo>
                    <a:pt x="531715" y="306384"/>
                  </a:lnTo>
                  <a:lnTo>
                    <a:pt x="225060" y="331092"/>
                  </a:lnTo>
                  <a:lnTo>
                    <a:pt x="0" y="205355"/>
                  </a:lnTo>
                  <a:lnTo>
                    <a:pt x="60227" y="3809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89492" y="3211764"/>
              <a:ext cx="285750" cy="325120"/>
            </a:xfrm>
            <a:custGeom>
              <a:avLst/>
              <a:gdLst/>
              <a:ahLst/>
              <a:cxnLst/>
              <a:rect l="l" t="t" r="r" b="b"/>
              <a:pathLst>
                <a:path w="285750" h="325120">
                  <a:moveTo>
                    <a:pt x="285750" y="0"/>
                  </a:moveTo>
                  <a:lnTo>
                    <a:pt x="0" y="37307"/>
                  </a:lnTo>
                  <a:lnTo>
                    <a:pt x="2508" y="233668"/>
                  </a:lnTo>
                  <a:lnTo>
                    <a:pt x="165891" y="324645"/>
                  </a:lnTo>
                  <a:lnTo>
                    <a:pt x="280195" y="313931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9687" y="3211764"/>
              <a:ext cx="227965" cy="314325"/>
            </a:xfrm>
            <a:custGeom>
              <a:avLst/>
              <a:gdLst/>
              <a:ahLst/>
              <a:cxnLst/>
              <a:rect l="l" t="t" r="r" b="b"/>
              <a:pathLst>
                <a:path w="227964" h="314325">
                  <a:moveTo>
                    <a:pt x="5554" y="0"/>
                  </a:moveTo>
                  <a:lnTo>
                    <a:pt x="0" y="313931"/>
                  </a:lnTo>
                  <a:lnTo>
                    <a:pt x="186259" y="299548"/>
                  </a:lnTo>
                  <a:lnTo>
                    <a:pt x="227803" y="127796"/>
                  </a:lnTo>
                  <a:lnTo>
                    <a:pt x="555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1549" y="3249100"/>
              <a:ext cx="60325" cy="196215"/>
            </a:xfrm>
            <a:custGeom>
              <a:avLst/>
              <a:gdLst/>
              <a:ahLst/>
              <a:cxnLst/>
              <a:rect l="l" t="t" r="r" b="b"/>
              <a:pathLst>
                <a:path w="60325" h="196214">
                  <a:moveTo>
                    <a:pt x="58535" y="0"/>
                  </a:moveTo>
                  <a:lnTo>
                    <a:pt x="0" y="161928"/>
                  </a:lnTo>
                  <a:lnTo>
                    <a:pt x="59924" y="195858"/>
                  </a:lnTo>
                  <a:lnTo>
                    <a:pt x="5853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1179" y="4502879"/>
              <a:ext cx="1974214" cy="1974214"/>
            </a:xfrm>
            <a:custGeom>
              <a:avLst/>
              <a:gdLst/>
              <a:ahLst/>
              <a:cxnLst/>
              <a:rect l="l" t="t" r="r" b="b"/>
              <a:pathLst>
                <a:path w="1974215" h="1974214">
                  <a:moveTo>
                    <a:pt x="0" y="0"/>
                  </a:moveTo>
                  <a:lnTo>
                    <a:pt x="1973757" y="0"/>
                  </a:lnTo>
                  <a:lnTo>
                    <a:pt x="1973757" y="1973757"/>
                  </a:lnTo>
                  <a:lnTo>
                    <a:pt x="0" y="197375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3935638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4591450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4738657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3" y="672224"/>
                  </a:moveTo>
                  <a:lnTo>
                    <a:pt x="443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9" y="1119610"/>
                  </a:moveTo>
                  <a:lnTo>
                    <a:pt x="749" y="863838"/>
                  </a:lnTo>
                </a:path>
                <a:path w="1904" h="1680210">
                  <a:moveTo>
                    <a:pt x="1361" y="1242151"/>
                  </a:moveTo>
                  <a:lnTo>
                    <a:pt x="1361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1" y="1679609"/>
                  </a:moveTo>
                  <a:lnTo>
                    <a:pt x="1361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6465614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4218796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4199497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38"/>
                  </a:lnTo>
                  <a:lnTo>
                    <a:pt x="67618" y="19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6715018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6695715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3"/>
                  </a:lnTo>
                  <a:lnTo>
                    <a:pt x="67618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3969596"/>
            <a:ext cx="254000" cy="43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3945958" y="4497219"/>
            <a:ext cx="6625590" cy="1988820"/>
            <a:chOff x="3945958" y="4497219"/>
            <a:chExt cx="6625590" cy="1988820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3891" y="4501029"/>
              <a:ext cx="1974214" cy="1977389"/>
            </a:xfrm>
            <a:custGeom>
              <a:avLst/>
              <a:gdLst/>
              <a:ahLst/>
              <a:cxnLst/>
              <a:rect l="l" t="t" r="r" b="b"/>
              <a:pathLst>
                <a:path w="1974215" h="1977389">
                  <a:moveTo>
                    <a:pt x="0" y="1850"/>
                  </a:moveTo>
                  <a:lnTo>
                    <a:pt x="1973757" y="1850"/>
                  </a:lnTo>
                  <a:lnTo>
                    <a:pt x="1973757" y="1975608"/>
                  </a:lnTo>
                  <a:lnTo>
                    <a:pt x="0" y="1975608"/>
                  </a:lnTo>
                  <a:lnTo>
                    <a:pt x="0" y="1850"/>
                  </a:lnTo>
                  <a:close/>
                </a:path>
                <a:path w="1974215" h="1977389">
                  <a:moveTo>
                    <a:pt x="535885" y="0"/>
                  </a:moveTo>
                  <a:lnTo>
                    <a:pt x="535885" y="1977372"/>
                  </a:lnTo>
                </a:path>
                <a:path w="1974215" h="1977389">
                  <a:moveTo>
                    <a:pt x="845" y="281425"/>
                  </a:moveTo>
                  <a:lnTo>
                    <a:pt x="260921" y="6303"/>
                  </a:lnTo>
                </a:path>
                <a:path w="1974215" h="1977389">
                  <a:moveTo>
                    <a:pt x="2797" y="134232"/>
                  </a:moveTo>
                  <a:lnTo>
                    <a:pt x="129611" y="82"/>
                  </a:lnTo>
                </a:path>
                <a:path w="1974215" h="1977389">
                  <a:moveTo>
                    <a:pt x="845" y="575830"/>
                  </a:moveTo>
                  <a:lnTo>
                    <a:pt x="536152" y="9550"/>
                  </a:lnTo>
                </a:path>
                <a:path w="1974215" h="1977389">
                  <a:moveTo>
                    <a:pt x="2797" y="428637"/>
                  </a:moveTo>
                  <a:lnTo>
                    <a:pt x="401652" y="6703"/>
                  </a:lnTo>
                </a:path>
                <a:path w="1974215" h="1977389">
                  <a:moveTo>
                    <a:pt x="845" y="712670"/>
                  </a:moveTo>
                  <a:lnTo>
                    <a:pt x="536152" y="146390"/>
                  </a:lnTo>
                </a:path>
                <a:path w="1974215" h="1977389">
                  <a:moveTo>
                    <a:pt x="845" y="861943"/>
                  </a:moveTo>
                  <a:lnTo>
                    <a:pt x="536152" y="295664"/>
                  </a:lnTo>
                </a:path>
                <a:path w="1974215" h="1977389">
                  <a:moveTo>
                    <a:pt x="845" y="998783"/>
                  </a:moveTo>
                  <a:lnTo>
                    <a:pt x="536152" y="432503"/>
                  </a:lnTo>
                </a:path>
                <a:path w="1974215" h="1977389">
                  <a:moveTo>
                    <a:pt x="845" y="1152201"/>
                  </a:moveTo>
                  <a:lnTo>
                    <a:pt x="536152" y="585920"/>
                  </a:lnTo>
                </a:path>
                <a:path w="1974215" h="1977389">
                  <a:moveTo>
                    <a:pt x="845" y="1289041"/>
                  </a:moveTo>
                  <a:lnTo>
                    <a:pt x="536152" y="722760"/>
                  </a:lnTo>
                </a:path>
                <a:path w="1974215" h="1977389">
                  <a:moveTo>
                    <a:pt x="845" y="1438311"/>
                  </a:moveTo>
                  <a:lnTo>
                    <a:pt x="536152" y="872031"/>
                  </a:lnTo>
                </a:path>
                <a:path w="1974215" h="1977389">
                  <a:moveTo>
                    <a:pt x="845" y="1575150"/>
                  </a:moveTo>
                  <a:lnTo>
                    <a:pt x="536152" y="1008871"/>
                  </a:lnTo>
                </a:path>
                <a:path w="1974215" h="1977389">
                  <a:moveTo>
                    <a:pt x="845" y="1736867"/>
                  </a:moveTo>
                  <a:lnTo>
                    <a:pt x="536152" y="1170586"/>
                  </a:lnTo>
                </a:path>
                <a:path w="1974215" h="1977389">
                  <a:moveTo>
                    <a:pt x="845" y="1873705"/>
                  </a:moveTo>
                  <a:lnTo>
                    <a:pt x="536152" y="1307425"/>
                  </a:lnTo>
                </a:path>
                <a:path w="1974215" h="1977389">
                  <a:moveTo>
                    <a:pt x="48830" y="1972213"/>
                  </a:moveTo>
                  <a:lnTo>
                    <a:pt x="536152" y="1456696"/>
                  </a:lnTo>
                </a:path>
                <a:path w="1974215" h="1977389">
                  <a:moveTo>
                    <a:pt x="177206" y="1973253"/>
                  </a:moveTo>
                  <a:lnTo>
                    <a:pt x="536152" y="1593536"/>
                  </a:lnTo>
                </a:path>
                <a:path w="1974215" h="1977389">
                  <a:moveTo>
                    <a:pt x="294797" y="1975330"/>
                  </a:moveTo>
                  <a:lnTo>
                    <a:pt x="536152" y="1720011"/>
                  </a:lnTo>
                </a:path>
                <a:path w="1974215" h="1977389">
                  <a:moveTo>
                    <a:pt x="433947" y="1975330"/>
                  </a:moveTo>
                  <a:lnTo>
                    <a:pt x="536152" y="18672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49768" y="6481983"/>
              <a:ext cx="6617970" cy="0"/>
            </a:xfrm>
            <a:custGeom>
              <a:avLst/>
              <a:gdLst/>
              <a:ahLst/>
              <a:cxnLst/>
              <a:rect l="l" t="t" r="r" b="b"/>
              <a:pathLst>
                <a:path w="6617970">
                  <a:moveTo>
                    <a:pt x="0" y="0"/>
                  </a:moveTo>
                  <a:lnTo>
                    <a:pt x="661789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37925" y="4993430"/>
            <a:ext cx="207010" cy="91503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V.Ryan </a:t>
            </a:r>
            <a:r>
              <a:rPr sz="105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2023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7172" y="1675080"/>
              <a:ext cx="5262880" cy="2805430"/>
            </a:xfrm>
            <a:custGeom>
              <a:avLst/>
              <a:gdLst/>
              <a:ahLst/>
              <a:cxnLst/>
              <a:rect l="l" t="t" r="r" b="b"/>
              <a:pathLst>
                <a:path w="5262880" h="2805429">
                  <a:moveTo>
                    <a:pt x="3289301" y="2805104"/>
                  </a:moveTo>
                  <a:lnTo>
                    <a:pt x="3289301" y="1980255"/>
                  </a:lnTo>
                  <a:lnTo>
                    <a:pt x="0" y="1980255"/>
                  </a:lnTo>
                </a:path>
                <a:path w="5262880" h="2805429">
                  <a:moveTo>
                    <a:pt x="5262558" y="2805104"/>
                  </a:moveTo>
                  <a:lnTo>
                    <a:pt x="5262558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03678" y="1683478"/>
              <a:ext cx="1974214" cy="1974214"/>
            </a:xfrm>
            <a:custGeom>
              <a:avLst/>
              <a:gdLst/>
              <a:ahLst/>
              <a:cxnLst/>
              <a:rect l="l" t="t" r="r" b="b"/>
              <a:pathLst>
                <a:path w="1974215" h="1974214">
                  <a:moveTo>
                    <a:pt x="0" y="0"/>
                  </a:moveTo>
                  <a:lnTo>
                    <a:pt x="1973757" y="0"/>
                  </a:lnTo>
                  <a:lnTo>
                    <a:pt x="1973757" y="1973757"/>
                  </a:lnTo>
                  <a:lnTo>
                    <a:pt x="0" y="197375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2391" y="2694232"/>
              <a:ext cx="4127500" cy="1790700"/>
            </a:xfrm>
            <a:custGeom>
              <a:avLst/>
              <a:gdLst/>
              <a:ahLst/>
              <a:cxnLst/>
              <a:rect l="l" t="t" r="r" b="b"/>
              <a:pathLst>
                <a:path w="4127500" h="1790700">
                  <a:moveTo>
                    <a:pt x="1795705" y="1790697"/>
                  </a:moveTo>
                  <a:lnTo>
                    <a:pt x="1795705" y="109767"/>
                  </a:lnTo>
                </a:path>
                <a:path w="4127500" h="1790700">
                  <a:moveTo>
                    <a:pt x="884059" y="1790697"/>
                  </a:moveTo>
                  <a:lnTo>
                    <a:pt x="884059" y="109767"/>
                  </a:lnTo>
                </a:path>
                <a:path w="4127500" h="1790700">
                  <a:moveTo>
                    <a:pt x="4127505" y="1225552"/>
                  </a:moveTo>
                  <a:lnTo>
                    <a:pt x="412750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0510" y="3935638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0510" y="4591450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1510" y="4738657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1" y="672224"/>
                  </a:moveTo>
                  <a:lnTo>
                    <a:pt x="441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8" y="1119610"/>
                  </a:moveTo>
                  <a:lnTo>
                    <a:pt x="748" y="863838"/>
                  </a:lnTo>
                </a:path>
                <a:path w="1904" h="1680210">
                  <a:moveTo>
                    <a:pt x="1360" y="1242151"/>
                  </a:moveTo>
                  <a:lnTo>
                    <a:pt x="1360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0" y="1679609"/>
                  </a:moveTo>
                  <a:lnTo>
                    <a:pt x="1360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1510" y="6465614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73675" y="3140319"/>
              <a:ext cx="460375" cy="1355090"/>
            </a:xfrm>
            <a:custGeom>
              <a:avLst/>
              <a:gdLst/>
              <a:ahLst/>
              <a:cxnLst/>
              <a:rect l="l" t="t" r="r" b="b"/>
              <a:pathLst>
                <a:path w="460375" h="1355089">
                  <a:moveTo>
                    <a:pt x="460371" y="1352548"/>
                  </a:moveTo>
                  <a:lnTo>
                    <a:pt x="460371" y="0"/>
                  </a:lnTo>
                </a:path>
                <a:path w="460375" h="1355089">
                  <a:moveTo>
                    <a:pt x="0" y="1354927"/>
                  </a:moveTo>
                  <a:lnTo>
                    <a:pt x="0" y="2378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73675" y="4506047"/>
              <a:ext cx="0" cy="1963420"/>
            </a:xfrm>
            <a:custGeom>
              <a:avLst/>
              <a:gdLst/>
              <a:ahLst/>
              <a:cxnLst/>
              <a:rect l="l" t="t" r="r" b="b"/>
              <a:pathLst>
                <a:path h="1963420">
                  <a:moveTo>
                    <a:pt x="0" y="0"/>
                  </a:moveTo>
                  <a:lnTo>
                    <a:pt x="0" y="19632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2391" y="2242972"/>
              <a:ext cx="4596130" cy="2212975"/>
            </a:xfrm>
            <a:custGeom>
              <a:avLst/>
              <a:gdLst/>
              <a:ahLst/>
              <a:cxnLst/>
              <a:rect l="l" t="t" r="r" b="b"/>
              <a:pathLst>
                <a:path w="4596130" h="2212975">
                  <a:moveTo>
                    <a:pt x="4595731" y="2212981"/>
                  </a:moveTo>
                  <a:lnTo>
                    <a:pt x="4595731" y="0"/>
                  </a:lnTo>
                  <a:lnTo>
                    <a:pt x="0" y="0"/>
                  </a:lnTo>
                </a:path>
                <a:path w="4596130" h="2212975">
                  <a:moveTo>
                    <a:pt x="3732131" y="2212981"/>
                  </a:moveTo>
                  <a:lnTo>
                    <a:pt x="3732131" y="895352"/>
                  </a:lnTo>
                  <a:lnTo>
                    <a:pt x="0" y="895352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39444" y="2118793"/>
              <a:ext cx="1128395" cy="1128395"/>
            </a:xfrm>
            <a:custGeom>
              <a:avLst/>
              <a:gdLst/>
              <a:ahLst/>
              <a:cxnLst/>
              <a:rect l="l" t="t" r="r" b="b"/>
              <a:pathLst>
                <a:path w="1128395" h="1128395">
                  <a:moveTo>
                    <a:pt x="563888" y="255621"/>
                  </a:moveTo>
                  <a:lnTo>
                    <a:pt x="563888" y="0"/>
                  </a:lnTo>
                </a:path>
                <a:path w="1128395" h="1128395">
                  <a:moveTo>
                    <a:pt x="564249" y="409003"/>
                  </a:moveTo>
                  <a:lnTo>
                    <a:pt x="564249" y="310266"/>
                  </a:lnTo>
                </a:path>
                <a:path w="1128395" h="1128395">
                  <a:moveTo>
                    <a:pt x="564120" y="709937"/>
                  </a:moveTo>
                  <a:lnTo>
                    <a:pt x="564120" y="454317"/>
                  </a:lnTo>
                </a:path>
                <a:path w="1128395" h="1128395">
                  <a:moveTo>
                    <a:pt x="564587" y="825202"/>
                  </a:moveTo>
                  <a:lnTo>
                    <a:pt x="564587" y="726461"/>
                  </a:lnTo>
                </a:path>
                <a:path w="1128395" h="1128395">
                  <a:moveTo>
                    <a:pt x="563547" y="1128135"/>
                  </a:moveTo>
                  <a:lnTo>
                    <a:pt x="563547" y="872517"/>
                  </a:lnTo>
                </a:path>
                <a:path w="1128395" h="1128395">
                  <a:moveTo>
                    <a:pt x="872514" y="571093"/>
                  </a:moveTo>
                  <a:lnTo>
                    <a:pt x="1128135" y="571093"/>
                  </a:lnTo>
                </a:path>
                <a:path w="1128395" h="1128395">
                  <a:moveTo>
                    <a:pt x="719132" y="571453"/>
                  </a:moveTo>
                  <a:lnTo>
                    <a:pt x="817869" y="571453"/>
                  </a:lnTo>
                </a:path>
                <a:path w="1128395" h="1128395">
                  <a:moveTo>
                    <a:pt x="425397" y="571323"/>
                  </a:moveTo>
                  <a:lnTo>
                    <a:pt x="681019" y="571323"/>
                  </a:lnTo>
                </a:path>
                <a:path w="1128395" h="1128395">
                  <a:moveTo>
                    <a:pt x="302933" y="571792"/>
                  </a:moveTo>
                  <a:lnTo>
                    <a:pt x="401673" y="571792"/>
                  </a:lnTo>
                </a:path>
                <a:path w="1128395" h="1128395">
                  <a:moveTo>
                    <a:pt x="0" y="570751"/>
                  </a:moveTo>
                  <a:lnTo>
                    <a:pt x="255617" y="57075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43733" y="2239667"/>
              <a:ext cx="690245" cy="890905"/>
            </a:xfrm>
            <a:custGeom>
              <a:avLst/>
              <a:gdLst/>
              <a:ahLst/>
              <a:cxnLst/>
              <a:rect l="l" t="t" r="r" b="b"/>
              <a:pathLst>
                <a:path w="690245" h="890905">
                  <a:moveTo>
                    <a:pt x="690166" y="890697"/>
                  </a:moveTo>
                  <a:lnTo>
                    <a:pt x="230057" y="890697"/>
                  </a:lnTo>
                  <a:lnTo>
                    <a:pt x="0" y="445349"/>
                  </a:lnTo>
                  <a:lnTo>
                    <a:pt x="230057" y="0"/>
                  </a:lnTo>
                  <a:lnTo>
                    <a:pt x="69016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3441" y="6977948"/>
              <a:ext cx="2518410" cy="0"/>
            </a:xfrm>
            <a:custGeom>
              <a:avLst/>
              <a:gdLst/>
              <a:ahLst/>
              <a:cxnLst/>
              <a:rect l="l" t="t" r="r" b="b"/>
              <a:pathLst>
                <a:path w="2518409">
                  <a:moveTo>
                    <a:pt x="0" y="0"/>
                  </a:moveTo>
                  <a:lnTo>
                    <a:pt x="2517800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85471" y="1477004"/>
              <a:ext cx="3021965" cy="3021965"/>
            </a:xfrm>
            <a:custGeom>
              <a:avLst/>
              <a:gdLst/>
              <a:ahLst/>
              <a:cxnLst/>
              <a:rect l="l" t="t" r="r" b="b"/>
              <a:pathLst>
                <a:path w="3021965" h="3021965">
                  <a:moveTo>
                    <a:pt x="0" y="3021860"/>
                  </a:moveTo>
                  <a:lnTo>
                    <a:pt x="302186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1081" y="6600902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7870" y="647879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7" y="311310"/>
                  </a:lnTo>
                </a:path>
                <a:path w="1125855" h="636270">
                  <a:moveTo>
                    <a:pt x="381207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69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8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0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386" y="694990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https://technologystudent.com/despro_3/sectional2.html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3" name="object 63"/>
          <p:cNvGrpSpPr>
            <a:grpSpLocks noGrp="1" noUngrp="1" noRot="1" noMove="1" noResize="1"/>
          </p:cNvGrpSpPr>
          <p:nvPr/>
        </p:nvGrpSpPr>
        <p:grpSpPr>
          <a:xfrm>
            <a:off x="3009196" y="2085904"/>
            <a:ext cx="1089660" cy="1089660"/>
            <a:chOff x="3009196" y="2085904"/>
            <a:chExt cx="1089660" cy="1089660"/>
          </a:xfrm>
        </p:grpSpPr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9196" y="2085904"/>
              <a:ext cx="1089660" cy="1089660"/>
            </a:xfrm>
            <a:custGeom>
              <a:avLst/>
              <a:gdLst/>
              <a:ahLst/>
              <a:cxnLst/>
              <a:rect l="l" t="t" r="r" b="b"/>
              <a:pathLst>
                <a:path w="1089660" h="1089660">
                  <a:moveTo>
                    <a:pt x="1089173" y="0"/>
                  </a:moveTo>
                  <a:lnTo>
                    <a:pt x="0" y="0"/>
                  </a:lnTo>
                  <a:lnTo>
                    <a:pt x="0" y="1089172"/>
                  </a:lnTo>
                  <a:lnTo>
                    <a:pt x="1089173" y="1089172"/>
                  </a:lnTo>
                  <a:lnTo>
                    <a:pt x="1089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145100"/>
              <a:ext cx="970915" cy="402590"/>
            </a:xfrm>
            <a:custGeom>
              <a:avLst/>
              <a:gdLst/>
              <a:ahLst/>
              <a:cxnLst/>
              <a:rect l="l" t="t" r="r" b="b"/>
              <a:pathLst>
                <a:path w="970914" h="402589">
                  <a:moveTo>
                    <a:pt x="94716" y="260451"/>
                  </a:moveTo>
                  <a:lnTo>
                    <a:pt x="71031" y="260451"/>
                  </a:lnTo>
                  <a:lnTo>
                    <a:pt x="71031" y="284137"/>
                  </a:lnTo>
                  <a:lnTo>
                    <a:pt x="71031" y="307809"/>
                  </a:lnTo>
                  <a:lnTo>
                    <a:pt x="47358" y="307809"/>
                  </a:lnTo>
                  <a:lnTo>
                    <a:pt x="47358" y="284137"/>
                  </a:lnTo>
                  <a:lnTo>
                    <a:pt x="71031" y="284137"/>
                  </a:lnTo>
                  <a:lnTo>
                    <a:pt x="71031" y="260451"/>
                  </a:lnTo>
                  <a:lnTo>
                    <a:pt x="47358" y="260451"/>
                  </a:lnTo>
                  <a:lnTo>
                    <a:pt x="23685" y="260451"/>
                  </a:lnTo>
                  <a:lnTo>
                    <a:pt x="0" y="260451"/>
                  </a:lnTo>
                  <a:lnTo>
                    <a:pt x="0" y="331495"/>
                  </a:lnTo>
                  <a:lnTo>
                    <a:pt x="23685" y="331495"/>
                  </a:lnTo>
                  <a:lnTo>
                    <a:pt x="23685" y="355168"/>
                  </a:lnTo>
                  <a:lnTo>
                    <a:pt x="47358" y="355168"/>
                  </a:lnTo>
                  <a:lnTo>
                    <a:pt x="47358" y="331495"/>
                  </a:lnTo>
                  <a:lnTo>
                    <a:pt x="71031" y="331495"/>
                  </a:lnTo>
                  <a:lnTo>
                    <a:pt x="94716" y="331495"/>
                  </a:lnTo>
                  <a:lnTo>
                    <a:pt x="94716" y="260451"/>
                  </a:lnTo>
                  <a:close/>
                </a:path>
                <a:path w="970914" h="402589">
                  <a:moveTo>
                    <a:pt x="118389" y="355168"/>
                  </a:moveTo>
                  <a:lnTo>
                    <a:pt x="94716" y="355168"/>
                  </a:lnTo>
                  <a:lnTo>
                    <a:pt x="94716" y="378841"/>
                  </a:lnTo>
                  <a:lnTo>
                    <a:pt x="118389" y="378841"/>
                  </a:lnTo>
                  <a:lnTo>
                    <a:pt x="118389" y="355168"/>
                  </a:lnTo>
                  <a:close/>
                </a:path>
                <a:path w="970914" h="402589">
                  <a:moveTo>
                    <a:pt x="118389" y="189420"/>
                  </a:moveTo>
                  <a:lnTo>
                    <a:pt x="94716" y="189420"/>
                  </a:lnTo>
                  <a:lnTo>
                    <a:pt x="71031" y="189420"/>
                  </a:lnTo>
                  <a:lnTo>
                    <a:pt x="47358" y="189420"/>
                  </a:lnTo>
                  <a:lnTo>
                    <a:pt x="47358" y="236778"/>
                  </a:lnTo>
                  <a:lnTo>
                    <a:pt x="71031" y="236778"/>
                  </a:lnTo>
                  <a:lnTo>
                    <a:pt x="71031" y="213106"/>
                  </a:lnTo>
                  <a:lnTo>
                    <a:pt x="94716" y="213106"/>
                  </a:lnTo>
                  <a:lnTo>
                    <a:pt x="118389" y="213106"/>
                  </a:lnTo>
                  <a:lnTo>
                    <a:pt x="118389" y="189420"/>
                  </a:lnTo>
                  <a:close/>
                </a:path>
                <a:path w="970914" h="402589">
                  <a:moveTo>
                    <a:pt x="165747" y="189420"/>
                  </a:moveTo>
                  <a:lnTo>
                    <a:pt x="142074" y="189420"/>
                  </a:lnTo>
                  <a:lnTo>
                    <a:pt x="142074" y="213106"/>
                  </a:lnTo>
                  <a:lnTo>
                    <a:pt x="165747" y="213106"/>
                  </a:lnTo>
                  <a:lnTo>
                    <a:pt x="165747" y="189420"/>
                  </a:lnTo>
                  <a:close/>
                </a:path>
                <a:path w="970914" h="402589">
                  <a:moveTo>
                    <a:pt x="189420" y="236778"/>
                  </a:moveTo>
                  <a:lnTo>
                    <a:pt x="165747" y="236778"/>
                  </a:lnTo>
                  <a:lnTo>
                    <a:pt x="142074" y="236778"/>
                  </a:lnTo>
                  <a:lnTo>
                    <a:pt x="142074" y="213106"/>
                  </a:lnTo>
                  <a:lnTo>
                    <a:pt x="118389" y="213106"/>
                  </a:lnTo>
                  <a:lnTo>
                    <a:pt x="118389" y="260451"/>
                  </a:lnTo>
                  <a:lnTo>
                    <a:pt x="142074" y="260451"/>
                  </a:lnTo>
                  <a:lnTo>
                    <a:pt x="165747" y="260451"/>
                  </a:lnTo>
                  <a:lnTo>
                    <a:pt x="189420" y="260451"/>
                  </a:lnTo>
                  <a:lnTo>
                    <a:pt x="189420" y="236778"/>
                  </a:lnTo>
                  <a:close/>
                </a:path>
                <a:path w="970914" h="402589">
                  <a:moveTo>
                    <a:pt x="260451" y="0"/>
                  </a:moveTo>
                  <a:lnTo>
                    <a:pt x="236778" y="0"/>
                  </a:lnTo>
                  <a:lnTo>
                    <a:pt x="236778" y="23685"/>
                  </a:lnTo>
                  <a:lnTo>
                    <a:pt x="260451" y="23685"/>
                  </a:lnTo>
                  <a:lnTo>
                    <a:pt x="260451" y="0"/>
                  </a:lnTo>
                  <a:close/>
                </a:path>
                <a:path w="970914" h="402589">
                  <a:moveTo>
                    <a:pt x="307809" y="213106"/>
                  </a:moveTo>
                  <a:lnTo>
                    <a:pt x="284137" y="213106"/>
                  </a:lnTo>
                  <a:lnTo>
                    <a:pt x="284137" y="236778"/>
                  </a:lnTo>
                  <a:lnTo>
                    <a:pt x="307809" y="236778"/>
                  </a:lnTo>
                  <a:lnTo>
                    <a:pt x="307809" y="213106"/>
                  </a:lnTo>
                  <a:close/>
                </a:path>
                <a:path w="970914" h="402589">
                  <a:moveTo>
                    <a:pt x="307809" y="0"/>
                  </a:moveTo>
                  <a:lnTo>
                    <a:pt x="284137" y="0"/>
                  </a:lnTo>
                  <a:lnTo>
                    <a:pt x="284137" y="47358"/>
                  </a:lnTo>
                  <a:lnTo>
                    <a:pt x="307809" y="47358"/>
                  </a:lnTo>
                  <a:lnTo>
                    <a:pt x="307809" y="0"/>
                  </a:lnTo>
                  <a:close/>
                </a:path>
                <a:path w="970914" h="402589">
                  <a:moveTo>
                    <a:pt x="331495" y="189420"/>
                  </a:moveTo>
                  <a:lnTo>
                    <a:pt x="307809" y="189420"/>
                  </a:lnTo>
                  <a:lnTo>
                    <a:pt x="307809" y="213106"/>
                  </a:lnTo>
                  <a:lnTo>
                    <a:pt x="331495" y="213106"/>
                  </a:lnTo>
                  <a:lnTo>
                    <a:pt x="331495" y="189420"/>
                  </a:lnTo>
                  <a:close/>
                </a:path>
                <a:path w="970914" h="402589">
                  <a:moveTo>
                    <a:pt x="449872" y="213106"/>
                  </a:moveTo>
                  <a:lnTo>
                    <a:pt x="426199" y="213106"/>
                  </a:lnTo>
                  <a:lnTo>
                    <a:pt x="426199" y="189420"/>
                  </a:lnTo>
                  <a:lnTo>
                    <a:pt x="402526" y="189420"/>
                  </a:lnTo>
                  <a:lnTo>
                    <a:pt x="402526" y="142074"/>
                  </a:lnTo>
                  <a:lnTo>
                    <a:pt x="378841" y="142074"/>
                  </a:lnTo>
                  <a:lnTo>
                    <a:pt x="378841" y="165747"/>
                  </a:lnTo>
                  <a:lnTo>
                    <a:pt x="355168" y="165747"/>
                  </a:lnTo>
                  <a:lnTo>
                    <a:pt x="355168" y="236778"/>
                  </a:lnTo>
                  <a:lnTo>
                    <a:pt x="378841" y="236778"/>
                  </a:lnTo>
                  <a:lnTo>
                    <a:pt x="378841" y="213106"/>
                  </a:lnTo>
                  <a:lnTo>
                    <a:pt x="402526" y="213106"/>
                  </a:lnTo>
                  <a:lnTo>
                    <a:pt x="402526" y="236778"/>
                  </a:lnTo>
                  <a:lnTo>
                    <a:pt x="378841" y="236778"/>
                  </a:lnTo>
                  <a:lnTo>
                    <a:pt x="378841" y="260451"/>
                  </a:lnTo>
                  <a:lnTo>
                    <a:pt x="402526" y="260451"/>
                  </a:lnTo>
                  <a:lnTo>
                    <a:pt x="426199" y="260451"/>
                  </a:lnTo>
                  <a:lnTo>
                    <a:pt x="426199" y="236778"/>
                  </a:lnTo>
                  <a:lnTo>
                    <a:pt x="449872" y="236778"/>
                  </a:lnTo>
                  <a:lnTo>
                    <a:pt x="449872" y="213106"/>
                  </a:lnTo>
                  <a:close/>
                </a:path>
                <a:path w="970914" h="402589">
                  <a:moveTo>
                    <a:pt x="449872" y="0"/>
                  </a:moveTo>
                  <a:lnTo>
                    <a:pt x="426199" y="0"/>
                  </a:lnTo>
                  <a:lnTo>
                    <a:pt x="426199" y="23685"/>
                  </a:lnTo>
                  <a:lnTo>
                    <a:pt x="402526" y="23685"/>
                  </a:lnTo>
                  <a:lnTo>
                    <a:pt x="402526" y="0"/>
                  </a:lnTo>
                  <a:lnTo>
                    <a:pt x="378841" y="0"/>
                  </a:lnTo>
                  <a:lnTo>
                    <a:pt x="378841" y="47358"/>
                  </a:lnTo>
                  <a:lnTo>
                    <a:pt x="402526" y="47358"/>
                  </a:lnTo>
                  <a:lnTo>
                    <a:pt x="426199" y="47358"/>
                  </a:lnTo>
                  <a:lnTo>
                    <a:pt x="449872" y="47358"/>
                  </a:lnTo>
                  <a:lnTo>
                    <a:pt x="449872" y="0"/>
                  </a:lnTo>
                  <a:close/>
                </a:path>
                <a:path w="970914" h="402589">
                  <a:moveTo>
                    <a:pt x="520915" y="94716"/>
                  </a:moveTo>
                  <a:lnTo>
                    <a:pt x="497230" y="94716"/>
                  </a:lnTo>
                  <a:lnTo>
                    <a:pt x="497230" y="118389"/>
                  </a:lnTo>
                  <a:lnTo>
                    <a:pt x="520915" y="118389"/>
                  </a:lnTo>
                  <a:lnTo>
                    <a:pt x="520915" y="94716"/>
                  </a:lnTo>
                  <a:close/>
                </a:path>
                <a:path w="970914" h="402589">
                  <a:moveTo>
                    <a:pt x="520915" y="47358"/>
                  </a:moveTo>
                  <a:lnTo>
                    <a:pt x="497230" y="47358"/>
                  </a:lnTo>
                  <a:lnTo>
                    <a:pt x="497230" y="23685"/>
                  </a:lnTo>
                  <a:lnTo>
                    <a:pt x="473557" y="23685"/>
                  </a:lnTo>
                  <a:lnTo>
                    <a:pt x="473557" y="71031"/>
                  </a:lnTo>
                  <a:lnTo>
                    <a:pt x="497230" y="71031"/>
                  </a:lnTo>
                  <a:lnTo>
                    <a:pt x="520915" y="71031"/>
                  </a:lnTo>
                  <a:lnTo>
                    <a:pt x="520915" y="47358"/>
                  </a:lnTo>
                  <a:close/>
                </a:path>
                <a:path w="970914" h="402589">
                  <a:moveTo>
                    <a:pt x="544588" y="236778"/>
                  </a:moveTo>
                  <a:lnTo>
                    <a:pt x="520915" y="236778"/>
                  </a:lnTo>
                  <a:lnTo>
                    <a:pt x="520915" y="260451"/>
                  </a:lnTo>
                  <a:lnTo>
                    <a:pt x="544588" y="260451"/>
                  </a:lnTo>
                  <a:lnTo>
                    <a:pt x="544588" y="236778"/>
                  </a:lnTo>
                  <a:close/>
                </a:path>
                <a:path w="970914" h="402589">
                  <a:moveTo>
                    <a:pt x="544588" y="189420"/>
                  </a:moveTo>
                  <a:lnTo>
                    <a:pt x="520915" y="189420"/>
                  </a:lnTo>
                  <a:lnTo>
                    <a:pt x="497230" y="189420"/>
                  </a:lnTo>
                  <a:lnTo>
                    <a:pt x="497230" y="118389"/>
                  </a:lnTo>
                  <a:lnTo>
                    <a:pt x="473557" y="118389"/>
                  </a:lnTo>
                  <a:lnTo>
                    <a:pt x="473557" y="94716"/>
                  </a:lnTo>
                  <a:lnTo>
                    <a:pt x="449872" y="94716"/>
                  </a:lnTo>
                  <a:lnTo>
                    <a:pt x="449872" y="118389"/>
                  </a:lnTo>
                  <a:lnTo>
                    <a:pt x="426199" y="118389"/>
                  </a:lnTo>
                  <a:lnTo>
                    <a:pt x="426199" y="94716"/>
                  </a:lnTo>
                  <a:lnTo>
                    <a:pt x="402526" y="94716"/>
                  </a:lnTo>
                  <a:lnTo>
                    <a:pt x="402526" y="142074"/>
                  </a:lnTo>
                  <a:lnTo>
                    <a:pt x="426199" y="142074"/>
                  </a:lnTo>
                  <a:lnTo>
                    <a:pt x="426199" y="189420"/>
                  </a:lnTo>
                  <a:lnTo>
                    <a:pt x="449872" y="189420"/>
                  </a:lnTo>
                  <a:lnTo>
                    <a:pt x="449872" y="142074"/>
                  </a:lnTo>
                  <a:lnTo>
                    <a:pt x="473557" y="142074"/>
                  </a:lnTo>
                  <a:lnTo>
                    <a:pt x="473557" y="236778"/>
                  </a:lnTo>
                  <a:lnTo>
                    <a:pt x="449872" y="236778"/>
                  </a:lnTo>
                  <a:lnTo>
                    <a:pt x="449872" y="260451"/>
                  </a:lnTo>
                  <a:lnTo>
                    <a:pt x="426199" y="260451"/>
                  </a:lnTo>
                  <a:lnTo>
                    <a:pt x="426199" y="284137"/>
                  </a:lnTo>
                  <a:lnTo>
                    <a:pt x="402526" y="284137"/>
                  </a:lnTo>
                  <a:lnTo>
                    <a:pt x="378841" y="284137"/>
                  </a:lnTo>
                  <a:lnTo>
                    <a:pt x="378841" y="307809"/>
                  </a:lnTo>
                  <a:lnTo>
                    <a:pt x="402526" y="307809"/>
                  </a:lnTo>
                  <a:lnTo>
                    <a:pt x="402526" y="355168"/>
                  </a:lnTo>
                  <a:lnTo>
                    <a:pt x="426199" y="355168"/>
                  </a:lnTo>
                  <a:lnTo>
                    <a:pt x="426199" y="378841"/>
                  </a:lnTo>
                  <a:lnTo>
                    <a:pt x="449872" y="378841"/>
                  </a:lnTo>
                  <a:lnTo>
                    <a:pt x="473557" y="378841"/>
                  </a:lnTo>
                  <a:lnTo>
                    <a:pt x="473557" y="355168"/>
                  </a:lnTo>
                  <a:lnTo>
                    <a:pt x="449872" y="355168"/>
                  </a:lnTo>
                  <a:lnTo>
                    <a:pt x="449872" y="307809"/>
                  </a:lnTo>
                  <a:lnTo>
                    <a:pt x="473557" y="307809"/>
                  </a:lnTo>
                  <a:lnTo>
                    <a:pt x="473557" y="284137"/>
                  </a:lnTo>
                  <a:lnTo>
                    <a:pt x="497230" y="284137"/>
                  </a:lnTo>
                  <a:lnTo>
                    <a:pt x="497230" y="236778"/>
                  </a:lnTo>
                  <a:lnTo>
                    <a:pt x="520915" y="236778"/>
                  </a:lnTo>
                  <a:lnTo>
                    <a:pt x="520915" y="213106"/>
                  </a:lnTo>
                  <a:lnTo>
                    <a:pt x="544588" y="213106"/>
                  </a:lnTo>
                  <a:lnTo>
                    <a:pt x="544588" y="189420"/>
                  </a:lnTo>
                  <a:close/>
                </a:path>
                <a:path w="970914" h="402589">
                  <a:moveTo>
                    <a:pt x="544588" y="118389"/>
                  </a:moveTo>
                  <a:lnTo>
                    <a:pt x="520915" y="118389"/>
                  </a:lnTo>
                  <a:lnTo>
                    <a:pt x="520915" y="165747"/>
                  </a:lnTo>
                  <a:lnTo>
                    <a:pt x="544588" y="165747"/>
                  </a:lnTo>
                  <a:lnTo>
                    <a:pt x="544588" y="118389"/>
                  </a:lnTo>
                  <a:close/>
                </a:path>
                <a:path w="970914" h="402589">
                  <a:moveTo>
                    <a:pt x="568261" y="71031"/>
                  </a:moveTo>
                  <a:lnTo>
                    <a:pt x="544588" y="71031"/>
                  </a:lnTo>
                  <a:lnTo>
                    <a:pt x="520915" y="71031"/>
                  </a:lnTo>
                  <a:lnTo>
                    <a:pt x="520915" y="94716"/>
                  </a:lnTo>
                  <a:lnTo>
                    <a:pt x="544588" y="94716"/>
                  </a:lnTo>
                  <a:lnTo>
                    <a:pt x="568261" y="94716"/>
                  </a:lnTo>
                  <a:lnTo>
                    <a:pt x="568261" y="71031"/>
                  </a:lnTo>
                  <a:close/>
                </a:path>
                <a:path w="970914" h="402589">
                  <a:moveTo>
                    <a:pt x="568261" y="0"/>
                  </a:moveTo>
                  <a:lnTo>
                    <a:pt x="544588" y="0"/>
                  </a:lnTo>
                  <a:lnTo>
                    <a:pt x="520915" y="0"/>
                  </a:lnTo>
                  <a:lnTo>
                    <a:pt x="520915" y="47358"/>
                  </a:lnTo>
                  <a:lnTo>
                    <a:pt x="544588" y="47358"/>
                  </a:lnTo>
                  <a:lnTo>
                    <a:pt x="544588" y="23685"/>
                  </a:lnTo>
                  <a:lnTo>
                    <a:pt x="568261" y="23685"/>
                  </a:lnTo>
                  <a:lnTo>
                    <a:pt x="568261" y="0"/>
                  </a:lnTo>
                  <a:close/>
                </a:path>
                <a:path w="970914" h="402589">
                  <a:moveTo>
                    <a:pt x="591947" y="213106"/>
                  </a:moveTo>
                  <a:lnTo>
                    <a:pt x="568261" y="213106"/>
                  </a:lnTo>
                  <a:lnTo>
                    <a:pt x="544588" y="213106"/>
                  </a:lnTo>
                  <a:lnTo>
                    <a:pt x="544588" y="236778"/>
                  </a:lnTo>
                  <a:lnTo>
                    <a:pt x="568261" y="236778"/>
                  </a:lnTo>
                  <a:lnTo>
                    <a:pt x="591947" y="236778"/>
                  </a:lnTo>
                  <a:lnTo>
                    <a:pt x="591947" y="213106"/>
                  </a:lnTo>
                  <a:close/>
                </a:path>
                <a:path w="970914" h="402589">
                  <a:moveTo>
                    <a:pt x="591947" y="142074"/>
                  </a:moveTo>
                  <a:lnTo>
                    <a:pt x="568261" y="142074"/>
                  </a:lnTo>
                  <a:lnTo>
                    <a:pt x="568261" y="165747"/>
                  </a:lnTo>
                  <a:lnTo>
                    <a:pt x="591947" y="165747"/>
                  </a:lnTo>
                  <a:lnTo>
                    <a:pt x="591947" y="142074"/>
                  </a:lnTo>
                  <a:close/>
                </a:path>
                <a:path w="970914" h="402589">
                  <a:moveTo>
                    <a:pt x="591947" y="94716"/>
                  </a:moveTo>
                  <a:lnTo>
                    <a:pt x="568261" y="94716"/>
                  </a:lnTo>
                  <a:lnTo>
                    <a:pt x="568261" y="118389"/>
                  </a:lnTo>
                  <a:lnTo>
                    <a:pt x="591947" y="118389"/>
                  </a:lnTo>
                  <a:lnTo>
                    <a:pt x="591947" y="94716"/>
                  </a:lnTo>
                  <a:close/>
                </a:path>
                <a:path w="970914" h="402589">
                  <a:moveTo>
                    <a:pt x="591947" y="47358"/>
                  </a:moveTo>
                  <a:lnTo>
                    <a:pt x="568261" y="47358"/>
                  </a:lnTo>
                  <a:lnTo>
                    <a:pt x="568261" y="71031"/>
                  </a:lnTo>
                  <a:lnTo>
                    <a:pt x="591947" y="71031"/>
                  </a:lnTo>
                  <a:lnTo>
                    <a:pt x="591947" y="47358"/>
                  </a:lnTo>
                  <a:close/>
                </a:path>
                <a:path w="970914" h="402589">
                  <a:moveTo>
                    <a:pt x="615619" y="284137"/>
                  </a:moveTo>
                  <a:lnTo>
                    <a:pt x="591947" y="284137"/>
                  </a:lnTo>
                  <a:lnTo>
                    <a:pt x="591947" y="260451"/>
                  </a:lnTo>
                  <a:lnTo>
                    <a:pt x="568261" y="260451"/>
                  </a:lnTo>
                  <a:lnTo>
                    <a:pt x="544588" y="260451"/>
                  </a:lnTo>
                  <a:lnTo>
                    <a:pt x="544588" y="284137"/>
                  </a:lnTo>
                  <a:lnTo>
                    <a:pt x="568261" y="284137"/>
                  </a:lnTo>
                  <a:lnTo>
                    <a:pt x="568261" y="307809"/>
                  </a:lnTo>
                  <a:lnTo>
                    <a:pt x="544588" y="307809"/>
                  </a:lnTo>
                  <a:lnTo>
                    <a:pt x="520915" y="307809"/>
                  </a:lnTo>
                  <a:lnTo>
                    <a:pt x="520915" y="284137"/>
                  </a:lnTo>
                  <a:lnTo>
                    <a:pt x="497230" y="284137"/>
                  </a:lnTo>
                  <a:lnTo>
                    <a:pt x="497230" y="307809"/>
                  </a:lnTo>
                  <a:lnTo>
                    <a:pt x="473557" y="307809"/>
                  </a:lnTo>
                  <a:lnTo>
                    <a:pt x="473557" y="355168"/>
                  </a:lnTo>
                  <a:lnTo>
                    <a:pt x="497230" y="355168"/>
                  </a:lnTo>
                  <a:lnTo>
                    <a:pt x="497230" y="331495"/>
                  </a:lnTo>
                  <a:lnTo>
                    <a:pt x="520915" y="331495"/>
                  </a:lnTo>
                  <a:lnTo>
                    <a:pt x="544588" y="331495"/>
                  </a:lnTo>
                  <a:lnTo>
                    <a:pt x="568261" y="331495"/>
                  </a:lnTo>
                  <a:lnTo>
                    <a:pt x="591947" y="331495"/>
                  </a:lnTo>
                  <a:lnTo>
                    <a:pt x="591947" y="307809"/>
                  </a:lnTo>
                  <a:lnTo>
                    <a:pt x="615619" y="307809"/>
                  </a:lnTo>
                  <a:lnTo>
                    <a:pt x="615619" y="284137"/>
                  </a:lnTo>
                  <a:close/>
                </a:path>
                <a:path w="970914" h="402589">
                  <a:moveTo>
                    <a:pt x="615619" y="165747"/>
                  </a:moveTo>
                  <a:lnTo>
                    <a:pt x="591947" y="165747"/>
                  </a:lnTo>
                  <a:lnTo>
                    <a:pt x="591947" y="189420"/>
                  </a:lnTo>
                  <a:lnTo>
                    <a:pt x="615619" y="189420"/>
                  </a:lnTo>
                  <a:lnTo>
                    <a:pt x="615619" y="165747"/>
                  </a:lnTo>
                  <a:close/>
                </a:path>
                <a:path w="970914" h="402589">
                  <a:moveTo>
                    <a:pt x="639292" y="189420"/>
                  </a:moveTo>
                  <a:lnTo>
                    <a:pt x="615619" y="189420"/>
                  </a:lnTo>
                  <a:lnTo>
                    <a:pt x="615619" y="213106"/>
                  </a:lnTo>
                  <a:lnTo>
                    <a:pt x="639292" y="213106"/>
                  </a:lnTo>
                  <a:lnTo>
                    <a:pt x="639292" y="189420"/>
                  </a:lnTo>
                  <a:close/>
                </a:path>
                <a:path w="970914" h="402589">
                  <a:moveTo>
                    <a:pt x="662978" y="236778"/>
                  </a:moveTo>
                  <a:lnTo>
                    <a:pt x="639292" y="236778"/>
                  </a:lnTo>
                  <a:lnTo>
                    <a:pt x="615619" y="236778"/>
                  </a:lnTo>
                  <a:lnTo>
                    <a:pt x="591947" y="236778"/>
                  </a:lnTo>
                  <a:lnTo>
                    <a:pt x="591947" y="260451"/>
                  </a:lnTo>
                  <a:lnTo>
                    <a:pt x="615619" y="260451"/>
                  </a:lnTo>
                  <a:lnTo>
                    <a:pt x="639292" y="260451"/>
                  </a:lnTo>
                  <a:lnTo>
                    <a:pt x="662978" y="260451"/>
                  </a:lnTo>
                  <a:lnTo>
                    <a:pt x="662978" y="236778"/>
                  </a:lnTo>
                  <a:close/>
                </a:path>
                <a:path w="970914" h="402589">
                  <a:moveTo>
                    <a:pt x="686650" y="260451"/>
                  </a:moveTo>
                  <a:lnTo>
                    <a:pt x="662978" y="260451"/>
                  </a:lnTo>
                  <a:lnTo>
                    <a:pt x="662978" y="284137"/>
                  </a:lnTo>
                  <a:lnTo>
                    <a:pt x="686650" y="284137"/>
                  </a:lnTo>
                  <a:lnTo>
                    <a:pt x="686650" y="260451"/>
                  </a:lnTo>
                  <a:close/>
                </a:path>
                <a:path w="970914" h="402589">
                  <a:moveTo>
                    <a:pt x="686650" y="94716"/>
                  </a:moveTo>
                  <a:lnTo>
                    <a:pt x="662978" y="94716"/>
                  </a:lnTo>
                  <a:lnTo>
                    <a:pt x="662978" y="118389"/>
                  </a:lnTo>
                  <a:lnTo>
                    <a:pt x="639292" y="118389"/>
                  </a:lnTo>
                  <a:lnTo>
                    <a:pt x="639292" y="94716"/>
                  </a:lnTo>
                  <a:lnTo>
                    <a:pt x="615619" y="94716"/>
                  </a:lnTo>
                  <a:lnTo>
                    <a:pt x="615619" y="165747"/>
                  </a:lnTo>
                  <a:lnTo>
                    <a:pt x="639292" y="165747"/>
                  </a:lnTo>
                  <a:lnTo>
                    <a:pt x="639292" y="142074"/>
                  </a:lnTo>
                  <a:lnTo>
                    <a:pt x="662978" y="142074"/>
                  </a:lnTo>
                  <a:lnTo>
                    <a:pt x="662978" y="189420"/>
                  </a:lnTo>
                  <a:lnTo>
                    <a:pt x="686650" y="189420"/>
                  </a:lnTo>
                  <a:lnTo>
                    <a:pt x="686650" y="94716"/>
                  </a:lnTo>
                  <a:close/>
                </a:path>
                <a:path w="970914" h="402589">
                  <a:moveTo>
                    <a:pt x="686650" y="47358"/>
                  </a:moveTo>
                  <a:lnTo>
                    <a:pt x="662978" y="47358"/>
                  </a:lnTo>
                  <a:lnTo>
                    <a:pt x="662978" y="23685"/>
                  </a:lnTo>
                  <a:lnTo>
                    <a:pt x="639292" y="23685"/>
                  </a:lnTo>
                  <a:lnTo>
                    <a:pt x="639292" y="47358"/>
                  </a:lnTo>
                  <a:lnTo>
                    <a:pt x="615619" y="47358"/>
                  </a:lnTo>
                  <a:lnTo>
                    <a:pt x="615619" y="71031"/>
                  </a:lnTo>
                  <a:lnTo>
                    <a:pt x="639292" y="71031"/>
                  </a:lnTo>
                  <a:lnTo>
                    <a:pt x="639292" y="94716"/>
                  </a:lnTo>
                  <a:lnTo>
                    <a:pt x="662978" y="94716"/>
                  </a:lnTo>
                  <a:lnTo>
                    <a:pt x="662978" y="71031"/>
                  </a:lnTo>
                  <a:lnTo>
                    <a:pt x="686650" y="71031"/>
                  </a:lnTo>
                  <a:lnTo>
                    <a:pt x="686650" y="47358"/>
                  </a:lnTo>
                  <a:close/>
                </a:path>
                <a:path w="970914" h="402589">
                  <a:moveTo>
                    <a:pt x="710336" y="71031"/>
                  </a:moveTo>
                  <a:lnTo>
                    <a:pt x="686650" y="71031"/>
                  </a:lnTo>
                  <a:lnTo>
                    <a:pt x="686650" y="94716"/>
                  </a:lnTo>
                  <a:lnTo>
                    <a:pt x="710336" y="94716"/>
                  </a:lnTo>
                  <a:lnTo>
                    <a:pt x="710336" y="71031"/>
                  </a:lnTo>
                  <a:close/>
                </a:path>
                <a:path w="970914" h="402589">
                  <a:moveTo>
                    <a:pt x="734009" y="142074"/>
                  </a:moveTo>
                  <a:lnTo>
                    <a:pt x="710336" y="142074"/>
                  </a:lnTo>
                  <a:lnTo>
                    <a:pt x="710336" y="189420"/>
                  </a:lnTo>
                  <a:lnTo>
                    <a:pt x="734009" y="189420"/>
                  </a:lnTo>
                  <a:lnTo>
                    <a:pt x="734009" y="142074"/>
                  </a:lnTo>
                  <a:close/>
                </a:path>
                <a:path w="970914" h="402589">
                  <a:moveTo>
                    <a:pt x="757682" y="47358"/>
                  </a:moveTo>
                  <a:lnTo>
                    <a:pt x="734009" y="47358"/>
                  </a:lnTo>
                  <a:lnTo>
                    <a:pt x="734009" y="71031"/>
                  </a:lnTo>
                  <a:lnTo>
                    <a:pt x="757682" y="71031"/>
                  </a:lnTo>
                  <a:lnTo>
                    <a:pt x="757682" y="47358"/>
                  </a:lnTo>
                  <a:close/>
                </a:path>
                <a:path w="970914" h="402589">
                  <a:moveTo>
                    <a:pt x="757682" y="0"/>
                  </a:moveTo>
                  <a:lnTo>
                    <a:pt x="734009" y="0"/>
                  </a:lnTo>
                  <a:lnTo>
                    <a:pt x="710336" y="0"/>
                  </a:lnTo>
                  <a:lnTo>
                    <a:pt x="686650" y="0"/>
                  </a:lnTo>
                  <a:lnTo>
                    <a:pt x="662978" y="0"/>
                  </a:lnTo>
                  <a:lnTo>
                    <a:pt x="662978" y="23685"/>
                  </a:lnTo>
                  <a:lnTo>
                    <a:pt x="686650" y="23685"/>
                  </a:lnTo>
                  <a:lnTo>
                    <a:pt x="710336" y="23685"/>
                  </a:lnTo>
                  <a:lnTo>
                    <a:pt x="734009" y="23685"/>
                  </a:lnTo>
                  <a:lnTo>
                    <a:pt x="757682" y="23685"/>
                  </a:lnTo>
                  <a:lnTo>
                    <a:pt x="757682" y="0"/>
                  </a:lnTo>
                  <a:close/>
                </a:path>
                <a:path w="970914" h="402589">
                  <a:moveTo>
                    <a:pt x="781367" y="23685"/>
                  </a:moveTo>
                  <a:lnTo>
                    <a:pt x="757682" y="23685"/>
                  </a:lnTo>
                  <a:lnTo>
                    <a:pt x="757682" y="47358"/>
                  </a:lnTo>
                  <a:lnTo>
                    <a:pt x="781367" y="47358"/>
                  </a:lnTo>
                  <a:lnTo>
                    <a:pt x="781367" y="23685"/>
                  </a:lnTo>
                  <a:close/>
                </a:path>
                <a:path w="970914" h="402589">
                  <a:moveTo>
                    <a:pt x="852398" y="284861"/>
                  </a:moveTo>
                  <a:lnTo>
                    <a:pt x="828713" y="284861"/>
                  </a:lnTo>
                  <a:lnTo>
                    <a:pt x="828713" y="355168"/>
                  </a:lnTo>
                  <a:lnTo>
                    <a:pt x="805040" y="355168"/>
                  </a:lnTo>
                  <a:lnTo>
                    <a:pt x="805040" y="237871"/>
                  </a:lnTo>
                  <a:lnTo>
                    <a:pt x="781367" y="237871"/>
                  </a:lnTo>
                  <a:lnTo>
                    <a:pt x="781367" y="355168"/>
                  </a:lnTo>
                  <a:lnTo>
                    <a:pt x="757682" y="355168"/>
                  </a:lnTo>
                  <a:lnTo>
                    <a:pt x="757682" y="402526"/>
                  </a:lnTo>
                  <a:lnTo>
                    <a:pt x="781367" y="402526"/>
                  </a:lnTo>
                  <a:lnTo>
                    <a:pt x="805040" y="402526"/>
                  </a:lnTo>
                  <a:lnTo>
                    <a:pt x="805040" y="378841"/>
                  </a:lnTo>
                  <a:lnTo>
                    <a:pt x="781367" y="378841"/>
                  </a:lnTo>
                  <a:lnTo>
                    <a:pt x="781367" y="355981"/>
                  </a:lnTo>
                  <a:lnTo>
                    <a:pt x="805040" y="355981"/>
                  </a:lnTo>
                  <a:lnTo>
                    <a:pt x="805040" y="378841"/>
                  </a:lnTo>
                  <a:lnTo>
                    <a:pt x="828713" y="378841"/>
                  </a:lnTo>
                  <a:lnTo>
                    <a:pt x="828713" y="355981"/>
                  </a:lnTo>
                  <a:lnTo>
                    <a:pt x="852398" y="355981"/>
                  </a:lnTo>
                  <a:lnTo>
                    <a:pt x="852398" y="284861"/>
                  </a:lnTo>
                  <a:close/>
                </a:path>
                <a:path w="970914" h="402589">
                  <a:moveTo>
                    <a:pt x="923429" y="284861"/>
                  </a:moveTo>
                  <a:lnTo>
                    <a:pt x="899756" y="284861"/>
                  </a:lnTo>
                  <a:lnTo>
                    <a:pt x="899756" y="260731"/>
                  </a:lnTo>
                  <a:lnTo>
                    <a:pt x="876071" y="260731"/>
                  </a:lnTo>
                  <a:lnTo>
                    <a:pt x="876071" y="355981"/>
                  </a:lnTo>
                  <a:lnTo>
                    <a:pt x="852398" y="355981"/>
                  </a:lnTo>
                  <a:lnTo>
                    <a:pt x="852398" y="378841"/>
                  </a:lnTo>
                  <a:lnTo>
                    <a:pt x="876071" y="378841"/>
                  </a:lnTo>
                  <a:lnTo>
                    <a:pt x="899756" y="378841"/>
                  </a:lnTo>
                  <a:lnTo>
                    <a:pt x="899756" y="355981"/>
                  </a:lnTo>
                  <a:lnTo>
                    <a:pt x="923429" y="355981"/>
                  </a:lnTo>
                  <a:lnTo>
                    <a:pt x="923429" y="284861"/>
                  </a:lnTo>
                  <a:close/>
                </a:path>
                <a:path w="970914" h="402589">
                  <a:moveTo>
                    <a:pt x="970788" y="189420"/>
                  </a:moveTo>
                  <a:lnTo>
                    <a:pt x="947102" y="189420"/>
                  </a:lnTo>
                  <a:lnTo>
                    <a:pt x="923429" y="189420"/>
                  </a:lnTo>
                  <a:lnTo>
                    <a:pt x="899756" y="189420"/>
                  </a:lnTo>
                  <a:lnTo>
                    <a:pt x="899756" y="236778"/>
                  </a:lnTo>
                  <a:lnTo>
                    <a:pt x="923429" y="236778"/>
                  </a:lnTo>
                  <a:lnTo>
                    <a:pt x="947102" y="236778"/>
                  </a:lnTo>
                  <a:lnTo>
                    <a:pt x="970788" y="236778"/>
                  </a:lnTo>
                  <a:lnTo>
                    <a:pt x="970788" y="1894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0458" y="2146218"/>
              <a:ext cx="829310" cy="472440"/>
            </a:xfrm>
            <a:custGeom>
              <a:avLst/>
              <a:gdLst/>
              <a:ahLst/>
              <a:cxnLst/>
              <a:rect l="l" t="t" r="r" b="b"/>
              <a:pathLst>
                <a:path w="829310" h="472439">
                  <a:moveTo>
                    <a:pt x="23672" y="377723"/>
                  </a:moveTo>
                  <a:lnTo>
                    <a:pt x="0" y="377723"/>
                  </a:lnTo>
                  <a:lnTo>
                    <a:pt x="0" y="401408"/>
                  </a:lnTo>
                  <a:lnTo>
                    <a:pt x="23672" y="401408"/>
                  </a:lnTo>
                  <a:lnTo>
                    <a:pt x="23672" y="377723"/>
                  </a:lnTo>
                  <a:close/>
                </a:path>
                <a:path w="829310" h="472439">
                  <a:moveTo>
                    <a:pt x="378841" y="401408"/>
                  </a:moveTo>
                  <a:lnTo>
                    <a:pt x="355155" y="401408"/>
                  </a:lnTo>
                  <a:lnTo>
                    <a:pt x="355155" y="377723"/>
                  </a:lnTo>
                  <a:lnTo>
                    <a:pt x="331482" y="377723"/>
                  </a:lnTo>
                  <a:lnTo>
                    <a:pt x="331482" y="401408"/>
                  </a:lnTo>
                  <a:lnTo>
                    <a:pt x="307797" y="401408"/>
                  </a:lnTo>
                  <a:lnTo>
                    <a:pt x="307797" y="425081"/>
                  </a:lnTo>
                  <a:lnTo>
                    <a:pt x="284124" y="425081"/>
                  </a:lnTo>
                  <a:lnTo>
                    <a:pt x="284124" y="378460"/>
                  </a:lnTo>
                  <a:lnTo>
                    <a:pt x="260451" y="378460"/>
                  </a:lnTo>
                  <a:lnTo>
                    <a:pt x="236766" y="378460"/>
                  </a:lnTo>
                  <a:lnTo>
                    <a:pt x="236766" y="354330"/>
                  </a:lnTo>
                  <a:lnTo>
                    <a:pt x="213093" y="354330"/>
                  </a:lnTo>
                  <a:lnTo>
                    <a:pt x="213093" y="378460"/>
                  </a:lnTo>
                  <a:lnTo>
                    <a:pt x="213093" y="401408"/>
                  </a:lnTo>
                  <a:lnTo>
                    <a:pt x="189420" y="401408"/>
                  </a:lnTo>
                  <a:lnTo>
                    <a:pt x="189420" y="378460"/>
                  </a:lnTo>
                  <a:lnTo>
                    <a:pt x="213093" y="378460"/>
                  </a:lnTo>
                  <a:lnTo>
                    <a:pt x="213093" y="354330"/>
                  </a:lnTo>
                  <a:lnTo>
                    <a:pt x="213093" y="331470"/>
                  </a:lnTo>
                  <a:lnTo>
                    <a:pt x="236766" y="331470"/>
                  </a:lnTo>
                  <a:lnTo>
                    <a:pt x="236766" y="307340"/>
                  </a:lnTo>
                  <a:lnTo>
                    <a:pt x="213093" y="307340"/>
                  </a:lnTo>
                  <a:lnTo>
                    <a:pt x="213093" y="283210"/>
                  </a:lnTo>
                  <a:lnTo>
                    <a:pt x="189420" y="283210"/>
                  </a:lnTo>
                  <a:lnTo>
                    <a:pt x="189420" y="307340"/>
                  </a:lnTo>
                  <a:lnTo>
                    <a:pt x="189420" y="354330"/>
                  </a:lnTo>
                  <a:lnTo>
                    <a:pt x="189420" y="377723"/>
                  </a:lnTo>
                  <a:lnTo>
                    <a:pt x="165735" y="377723"/>
                  </a:lnTo>
                  <a:lnTo>
                    <a:pt x="142062" y="377723"/>
                  </a:lnTo>
                  <a:lnTo>
                    <a:pt x="142062" y="354330"/>
                  </a:lnTo>
                  <a:lnTo>
                    <a:pt x="165735" y="354330"/>
                  </a:lnTo>
                  <a:lnTo>
                    <a:pt x="189420" y="354330"/>
                  </a:lnTo>
                  <a:lnTo>
                    <a:pt x="189420" y="307340"/>
                  </a:lnTo>
                  <a:lnTo>
                    <a:pt x="165735" y="307340"/>
                  </a:lnTo>
                  <a:lnTo>
                    <a:pt x="165735" y="283210"/>
                  </a:lnTo>
                  <a:lnTo>
                    <a:pt x="189420" y="283210"/>
                  </a:lnTo>
                  <a:lnTo>
                    <a:pt x="189420" y="236220"/>
                  </a:lnTo>
                  <a:lnTo>
                    <a:pt x="165735" y="236220"/>
                  </a:lnTo>
                  <a:lnTo>
                    <a:pt x="165735" y="260350"/>
                  </a:lnTo>
                  <a:lnTo>
                    <a:pt x="142062" y="260350"/>
                  </a:lnTo>
                  <a:lnTo>
                    <a:pt x="142062" y="331470"/>
                  </a:lnTo>
                  <a:lnTo>
                    <a:pt x="142062" y="354050"/>
                  </a:lnTo>
                  <a:lnTo>
                    <a:pt x="118376" y="354050"/>
                  </a:lnTo>
                  <a:lnTo>
                    <a:pt x="94703" y="354050"/>
                  </a:lnTo>
                  <a:lnTo>
                    <a:pt x="94703" y="377723"/>
                  </a:lnTo>
                  <a:lnTo>
                    <a:pt x="71031" y="377723"/>
                  </a:lnTo>
                  <a:lnTo>
                    <a:pt x="71031" y="331470"/>
                  </a:lnTo>
                  <a:lnTo>
                    <a:pt x="94703" y="331470"/>
                  </a:lnTo>
                  <a:lnTo>
                    <a:pt x="118376" y="331470"/>
                  </a:lnTo>
                  <a:lnTo>
                    <a:pt x="142062" y="331470"/>
                  </a:lnTo>
                  <a:lnTo>
                    <a:pt x="142062" y="260350"/>
                  </a:lnTo>
                  <a:lnTo>
                    <a:pt x="118376" y="260350"/>
                  </a:lnTo>
                  <a:lnTo>
                    <a:pt x="118376" y="189230"/>
                  </a:lnTo>
                  <a:lnTo>
                    <a:pt x="142062" y="189230"/>
                  </a:lnTo>
                  <a:lnTo>
                    <a:pt x="142062" y="165100"/>
                  </a:lnTo>
                  <a:lnTo>
                    <a:pt x="118376" y="165100"/>
                  </a:lnTo>
                  <a:lnTo>
                    <a:pt x="118376" y="140970"/>
                  </a:lnTo>
                  <a:lnTo>
                    <a:pt x="142062" y="140970"/>
                  </a:lnTo>
                  <a:lnTo>
                    <a:pt x="142062" y="165100"/>
                  </a:lnTo>
                  <a:lnTo>
                    <a:pt x="165735" y="165100"/>
                  </a:lnTo>
                  <a:lnTo>
                    <a:pt x="165735" y="140970"/>
                  </a:lnTo>
                  <a:lnTo>
                    <a:pt x="189420" y="140970"/>
                  </a:lnTo>
                  <a:lnTo>
                    <a:pt x="189420" y="165100"/>
                  </a:lnTo>
                  <a:lnTo>
                    <a:pt x="213093" y="165100"/>
                  </a:lnTo>
                  <a:lnTo>
                    <a:pt x="213093" y="118110"/>
                  </a:lnTo>
                  <a:lnTo>
                    <a:pt x="236766" y="118110"/>
                  </a:lnTo>
                  <a:lnTo>
                    <a:pt x="236766" y="46990"/>
                  </a:lnTo>
                  <a:lnTo>
                    <a:pt x="213093" y="46990"/>
                  </a:lnTo>
                  <a:lnTo>
                    <a:pt x="213093" y="0"/>
                  </a:lnTo>
                  <a:lnTo>
                    <a:pt x="189420" y="0"/>
                  </a:lnTo>
                  <a:lnTo>
                    <a:pt x="189420" y="46990"/>
                  </a:lnTo>
                  <a:lnTo>
                    <a:pt x="165735" y="46990"/>
                  </a:lnTo>
                  <a:lnTo>
                    <a:pt x="165735" y="93980"/>
                  </a:lnTo>
                  <a:lnTo>
                    <a:pt x="189420" y="93980"/>
                  </a:lnTo>
                  <a:lnTo>
                    <a:pt x="189420" y="118110"/>
                  </a:lnTo>
                  <a:lnTo>
                    <a:pt x="165735" y="118110"/>
                  </a:lnTo>
                  <a:lnTo>
                    <a:pt x="165735" y="93980"/>
                  </a:lnTo>
                  <a:lnTo>
                    <a:pt x="142062" y="93980"/>
                  </a:lnTo>
                  <a:lnTo>
                    <a:pt x="142062" y="118110"/>
                  </a:lnTo>
                  <a:lnTo>
                    <a:pt x="118376" y="118110"/>
                  </a:lnTo>
                  <a:lnTo>
                    <a:pt x="118376" y="93980"/>
                  </a:lnTo>
                  <a:lnTo>
                    <a:pt x="94703" y="93980"/>
                  </a:lnTo>
                  <a:lnTo>
                    <a:pt x="94703" y="140970"/>
                  </a:lnTo>
                  <a:lnTo>
                    <a:pt x="94703" y="165100"/>
                  </a:lnTo>
                  <a:lnTo>
                    <a:pt x="71031" y="165100"/>
                  </a:lnTo>
                  <a:lnTo>
                    <a:pt x="71031" y="140970"/>
                  </a:lnTo>
                  <a:lnTo>
                    <a:pt x="94703" y="140970"/>
                  </a:lnTo>
                  <a:lnTo>
                    <a:pt x="94703" y="93980"/>
                  </a:lnTo>
                  <a:lnTo>
                    <a:pt x="94703" y="46990"/>
                  </a:lnTo>
                  <a:lnTo>
                    <a:pt x="71031" y="46990"/>
                  </a:lnTo>
                  <a:lnTo>
                    <a:pt x="71031" y="0"/>
                  </a:lnTo>
                  <a:lnTo>
                    <a:pt x="47345" y="0"/>
                  </a:lnTo>
                  <a:lnTo>
                    <a:pt x="47345" y="71120"/>
                  </a:lnTo>
                  <a:lnTo>
                    <a:pt x="71031" y="71120"/>
                  </a:lnTo>
                  <a:lnTo>
                    <a:pt x="71031" y="118110"/>
                  </a:lnTo>
                  <a:lnTo>
                    <a:pt x="47345" y="118110"/>
                  </a:lnTo>
                  <a:lnTo>
                    <a:pt x="47345" y="212090"/>
                  </a:lnTo>
                  <a:lnTo>
                    <a:pt x="71031" y="212090"/>
                  </a:lnTo>
                  <a:lnTo>
                    <a:pt x="71031" y="189230"/>
                  </a:lnTo>
                  <a:lnTo>
                    <a:pt x="94703" y="189230"/>
                  </a:lnTo>
                  <a:lnTo>
                    <a:pt x="94703" y="212090"/>
                  </a:lnTo>
                  <a:lnTo>
                    <a:pt x="71031" y="212090"/>
                  </a:lnTo>
                  <a:lnTo>
                    <a:pt x="71031" y="236220"/>
                  </a:lnTo>
                  <a:lnTo>
                    <a:pt x="94703" y="236220"/>
                  </a:lnTo>
                  <a:lnTo>
                    <a:pt x="94703" y="260350"/>
                  </a:lnTo>
                  <a:lnTo>
                    <a:pt x="94703" y="283210"/>
                  </a:lnTo>
                  <a:lnTo>
                    <a:pt x="94703" y="307340"/>
                  </a:lnTo>
                  <a:lnTo>
                    <a:pt x="71031" y="307340"/>
                  </a:lnTo>
                  <a:lnTo>
                    <a:pt x="71031" y="330377"/>
                  </a:lnTo>
                  <a:lnTo>
                    <a:pt x="47345" y="330377"/>
                  </a:lnTo>
                  <a:lnTo>
                    <a:pt x="47345" y="283210"/>
                  </a:lnTo>
                  <a:lnTo>
                    <a:pt x="71031" y="283210"/>
                  </a:lnTo>
                  <a:lnTo>
                    <a:pt x="94703" y="283210"/>
                  </a:lnTo>
                  <a:lnTo>
                    <a:pt x="94703" y="260350"/>
                  </a:lnTo>
                  <a:lnTo>
                    <a:pt x="71031" y="260350"/>
                  </a:lnTo>
                  <a:lnTo>
                    <a:pt x="47345" y="260350"/>
                  </a:lnTo>
                  <a:lnTo>
                    <a:pt x="47345" y="283019"/>
                  </a:lnTo>
                  <a:lnTo>
                    <a:pt x="23672" y="283019"/>
                  </a:lnTo>
                  <a:lnTo>
                    <a:pt x="0" y="283019"/>
                  </a:lnTo>
                  <a:lnTo>
                    <a:pt x="0" y="306692"/>
                  </a:lnTo>
                  <a:lnTo>
                    <a:pt x="23672" y="306692"/>
                  </a:lnTo>
                  <a:lnTo>
                    <a:pt x="23672" y="330377"/>
                  </a:lnTo>
                  <a:lnTo>
                    <a:pt x="0" y="330377"/>
                  </a:lnTo>
                  <a:lnTo>
                    <a:pt x="0" y="354050"/>
                  </a:lnTo>
                  <a:lnTo>
                    <a:pt x="23672" y="354050"/>
                  </a:lnTo>
                  <a:lnTo>
                    <a:pt x="23672" y="377723"/>
                  </a:lnTo>
                  <a:lnTo>
                    <a:pt x="47345" y="377723"/>
                  </a:lnTo>
                  <a:lnTo>
                    <a:pt x="47345" y="401408"/>
                  </a:lnTo>
                  <a:lnTo>
                    <a:pt x="71031" y="401408"/>
                  </a:lnTo>
                  <a:lnTo>
                    <a:pt x="94703" y="401408"/>
                  </a:lnTo>
                  <a:lnTo>
                    <a:pt x="94703" y="425081"/>
                  </a:lnTo>
                  <a:lnTo>
                    <a:pt x="118376" y="425081"/>
                  </a:lnTo>
                  <a:lnTo>
                    <a:pt x="118376" y="401408"/>
                  </a:lnTo>
                  <a:lnTo>
                    <a:pt x="142062" y="401408"/>
                  </a:lnTo>
                  <a:lnTo>
                    <a:pt x="165735" y="401408"/>
                  </a:lnTo>
                  <a:lnTo>
                    <a:pt x="165735" y="425081"/>
                  </a:lnTo>
                  <a:lnTo>
                    <a:pt x="142062" y="425081"/>
                  </a:lnTo>
                  <a:lnTo>
                    <a:pt x="118376" y="425081"/>
                  </a:lnTo>
                  <a:lnTo>
                    <a:pt x="118376" y="472440"/>
                  </a:lnTo>
                  <a:lnTo>
                    <a:pt x="142062" y="472440"/>
                  </a:lnTo>
                  <a:lnTo>
                    <a:pt x="142062" y="448754"/>
                  </a:lnTo>
                  <a:lnTo>
                    <a:pt x="165735" y="448754"/>
                  </a:lnTo>
                  <a:lnTo>
                    <a:pt x="189420" y="448754"/>
                  </a:lnTo>
                  <a:lnTo>
                    <a:pt x="189420" y="425081"/>
                  </a:lnTo>
                  <a:lnTo>
                    <a:pt x="213093" y="425081"/>
                  </a:lnTo>
                  <a:lnTo>
                    <a:pt x="213093" y="402590"/>
                  </a:lnTo>
                  <a:lnTo>
                    <a:pt x="236766" y="402590"/>
                  </a:lnTo>
                  <a:lnTo>
                    <a:pt x="236766" y="425450"/>
                  </a:lnTo>
                  <a:lnTo>
                    <a:pt x="213093" y="425450"/>
                  </a:lnTo>
                  <a:lnTo>
                    <a:pt x="213093" y="472440"/>
                  </a:lnTo>
                  <a:lnTo>
                    <a:pt x="236766" y="472440"/>
                  </a:lnTo>
                  <a:lnTo>
                    <a:pt x="236766" y="449580"/>
                  </a:lnTo>
                  <a:lnTo>
                    <a:pt x="260451" y="449580"/>
                  </a:lnTo>
                  <a:lnTo>
                    <a:pt x="260451" y="425450"/>
                  </a:lnTo>
                  <a:lnTo>
                    <a:pt x="284124" y="425450"/>
                  </a:lnTo>
                  <a:lnTo>
                    <a:pt x="284124" y="448754"/>
                  </a:lnTo>
                  <a:lnTo>
                    <a:pt x="307797" y="448754"/>
                  </a:lnTo>
                  <a:lnTo>
                    <a:pt x="307797" y="472440"/>
                  </a:lnTo>
                  <a:lnTo>
                    <a:pt x="331482" y="472440"/>
                  </a:lnTo>
                  <a:lnTo>
                    <a:pt x="331482" y="425081"/>
                  </a:lnTo>
                  <a:lnTo>
                    <a:pt x="355155" y="425081"/>
                  </a:lnTo>
                  <a:lnTo>
                    <a:pt x="355155" y="448754"/>
                  </a:lnTo>
                  <a:lnTo>
                    <a:pt x="378841" y="448754"/>
                  </a:lnTo>
                  <a:lnTo>
                    <a:pt x="378841" y="401408"/>
                  </a:lnTo>
                  <a:close/>
                </a:path>
                <a:path w="829310" h="472439">
                  <a:moveTo>
                    <a:pt x="615607" y="401408"/>
                  </a:moveTo>
                  <a:lnTo>
                    <a:pt x="591934" y="401408"/>
                  </a:lnTo>
                  <a:lnTo>
                    <a:pt x="591934" y="425081"/>
                  </a:lnTo>
                  <a:lnTo>
                    <a:pt x="615607" y="425081"/>
                  </a:lnTo>
                  <a:lnTo>
                    <a:pt x="615607" y="401408"/>
                  </a:lnTo>
                  <a:close/>
                </a:path>
                <a:path w="829310" h="472439">
                  <a:moveTo>
                    <a:pt x="686638" y="307873"/>
                  </a:moveTo>
                  <a:lnTo>
                    <a:pt x="662965" y="307873"/>
                  </a:lnTo>
                  <a:lnTo>
                    <a:pt x="662965" y="330733"/>
                  </a:lnTo>
                  <a:lnTo>
                    <a:pt x="686638" y="330733"/>
                  </a:lnTo>
                  <a:lnTo>
                    <a:pt x="686638" y="307873"/>
                  </a:lnTo>
                  <a:close/>
                </a:path>
                <a:path w="829310" h="472439">
                  <a:moveTo>
                    <a:pt x="686638" y="259613"/>
                  </a:moveTo>
                  <a:lnTo>
                    <a:pt x="662965" y="259613"/>
                  </a:lnTo>
                  <a:lnTo>
                    <a:pt x="662965" y="283743"/>
                  </a:lnTo>
                  <a:lnTo>
                    <a:pt x="686638" y="283743"/>
                  </a:lnTo>
                  <a:lnTo>
                    <a:pt x="686638" y="259613"/>
                  </a:lnTo>
                  <a:close/>
                </a:path>
                <a:path w="829310" h="472439">
                  <a:moveTo>
                    <a:pt x="733996" y="307873"/>
                  </a:moveTo>
                  <a:lnTo>
                    <a:pt x="710323" y="307873"/>
                  </a:lnTo>
                  <a:lnTo>
                    <a:pt x="710323" y="330733"/>
                  </a:lnTo>
                  <a:lnTo>
                    <a:pt x="733996" y="330733"/>
                  </a:lnTo>
                  <a:lnTo>
                    <a:pt x="733996" y="307873"/>
                  </a:lnTo>
                  <a:close/>
                </a:path>
                <a:path w="829310" h="472439">
                  <a:moveTo>
                    <a:pt x="733996" y="212623"/>
                  </a:moveTo>
                  <a:lnTo>
                    <a:pt x="710323" y="212623"/>
                  </a:lnTo>
                  <a:lnTo>
                    <a:pt x="710323" y="188493"/>
                  </a:lnTo>
                  <a:lnTo>
                    <a:pt x="686638" y="188493"/>
                  </a:lnTo>
                  <a:lnTo>
                    <a:pt x="662965" y="188493"/>
                  </a:lnTo>
                  <a:lnTo>
                    <a:pt x="639292" y="188493"/>
                  </a:lnTo>
                  <a:lnTo>
                    <a:pt x="639292" y="94513"/>
                  </a:lnTo>
                  <a:lnTo>
                    <a:pt x="615607" y="94513"/>
                  </a:lnTo>
                  <a:lnTo>
                    <a:pt x="591934" y="94513"/>
                  </a:lnTo>
                  <a:lnTo>
                    <a:pt x="568261" y="94513"/>
                  </a:lnTo>
                  <a:lnTo>
                    <a:pt x="568261" y="117373"/>
                  </a:lnTo>
                  <a:lnTo>
                    <a:pt x="591934" y="117373"/>
                  </a:lnTo>
                  <a:lnTo>
                    <a:pt x="615607" y="117373"/>
                  </a:lnTo>
                  <a:lnTo>
                    <a:pt x="615607" y="212623"/>
                  </a:lnTo>
                  <a:lnTo>
                    <a:pt x="591934" y="212623"/>
                  </a:lnTo>
                  <a:lnTo>
                    <a:pt x="568261" y="212623"/>
                  </a:lnTo>
                  <a:lnTo>
                    <a:pt x="568261" y="188493"/>
                  </a:lnTo>
                  <a:lnTo>
                    <a:pt x="544576" y="188493"/>
                  </a:lnTo>
                  <a:lnTo>
                    <a:pt x="544576" y="212623"/>
                  </a:lnTo>
                  <a:lnTo>
                    <a:pt x="520903" y="212623"/>
                  </a:lnTo>
                  <a:lnTo>
                    <a:pt x="520903" y="236753"/>
                  </a:lnTo>
                  <a:lnTo>
                    <a:pt x="544576" y="236753"/>
                  </a:lnTo>
                  <a:lnTo>
                    <a:pt x="544576" y="259613"/>
                  </a:lnTo>
                  <a:lnTo>
                    <a:pt x="568261" y="259613"/>
                  </a:lnTo>
                  <a:lnTo>
                    <a:pt x="568261" y="236753"/>
                  </a:lnTo>
                  <a:lnTo>
                    <a:pt x="591934" y="236753"/>
                  </a:lnTo>
                  <a:lnTo>
                    <a:pt x="615607" y="236753"/>
                  </a:lnTo>
                  <a:lnTo>
                    <a:pt x="615607" y="259613"/>
                  </a:lnTo>
                  <a:lnTo>
                    <a:pt x="591934" y="259613"/>
                  </a:lnTo>
                  <a:lnTo>
                    <a:pt x="568261" y="259613"/>
                  </a:lnTo>
                  <a:lnTo>
                    <a:pt x="568261" y="283743"/>
                  </a:lnTo>
                  <a:lnTo>
                    <a:pt x="591934" y="283743"/>
                  </a:lnTo>
                  <a:lnTo>
                    <a:pt x="591934" y="330733"/>
                  </a:lnTo>
                  <a:lnTo>
                    <a:pt x="615607" y="330733"/>
                  </a:lnTo>
                  <a:lnTo>
                    <a:pt x="639292" y="330733"/>
                  </a:lnTo>
                  <a:lnTo>
                    <a:pt x="639292" y="307873"/>
                  </a:lnTo>
                  <a:lnTo>
                    <a:pt x="615607" y="307873"/>
                  </a:lnTo>
                  <a:lnTo>
                    <a:pt x="615607" y="283743"/>
                  </a:lnTo>
                  <a:lnTo>
                    <a:pt x="639292" y="283743"/>
                  </a:lnTo>
                  <a:lnTo>
                    <a:pt x="639292" y="212623"/>
                  </a:lnTo>
                  <a:lnTo>
                    <a:pt x="662965" y="212623"/>
                  </a:lnTo>
                  <a:lnTo>
                    <a:pt x="662965" y="236753"/>
                  </a:lnTo>
                  <a:lnTo>
                    <a:pt x="686638" y="236753"/>
                  </a:lnTo>
                  <a:lnTo>
                    <a:pt x="710323" y="236753"/>
                  </a:lnTo>
                  <a:lnTo>
                    <a:pt x="710323" y="283743"/>
                  </a:lnTo>
                  <a:lnTo>
                    <a:pt x="733996" y="283743"/>
                  </a:lnTo>
                  <a:lnTo>
                    <a:pt x="733996" y="212623"/>
                  </a:lnTo>
                  <a:close/>
                </a:path>
                <a:path w="829310" h="472439">
                  <a:moveTo>
                    <a:pt x="757682" y="401408"/>
                  </a:moveTo>
                  <a:lnTo>
                    <a:pt x="733996" y="401408"/>
                  </a:lnTo>
                  <a:lnTo>
                    <a:pt x="710323" y="401408"/>
                  </a:lnTo>
                  <a:lnTo>
                    <a:pt x="710323" y="377723"/>
                  </a:lnTo>
                  <a:lnTo>
                    <a:pt x="686638" y="377723"/>
                  </a:lnTo>
                  <a:lnTo>
                    <a:pt x="686638" y="401408"/>
                  </a:lnTo>
                  <a:lnTo>
                    <a:pt x="662965" y="401408"/>
                  </a:lnTo>
                  <a:lnTo>
                    <a:pt x="662965" y="425081"/>
                  </a:lnTo>
                  <a:lnTo>
                    <a:pt x="686638" y="425081"/>
                  </a:lnTo>
                  <a:lnTo>
                    <a:pt x="710323" y="425081"/>
                  </a:lnTo>
                  <a:lnTo>
                    <a:pt x="710323" y="472440"/>
                  </a:lnTo>
                  <a:lnTo>
                    <a:pt x="733996" y="472440"/>
                  </a:lnTo>
                  <a:lnTo>
                    <a:pt x="757682" y="472440"/>
                  </a:lnTo>
                  <a:lnTo>
                    <a:pt x="757682" y="448754"/>
                  </a:lnTo>
                  <a:lnTo>
                    <a:pt x="733996" y="448754"/>
                  </a:lnTo>
                  <a:lnTo>
                    <a:pt x="733996" y="425081"/>
                  </a:lnTo>
                  <a:lnTo>
                    <a:pt x="757682" y="425081"/>
                  </a:lnTo>
                  <a:lnTo>
                    <a:pt x="757682" y="401408"/>
                  </a:lnTo>
                  <a:close/>
                </a:path>
                <a:path w="829310" h="472439">
                  <a:moveTo>
                    <a:pt x="781354" y="377723"/>
                  </a:moveTo>
                  <a:lnTo>
                    <a:pt x="757682" y="377723"/>
                  </a:lnTo>
                  <a:lnTo>
                    <a:pt x="757682" y="401408"/>
                  </a:lnTo>
                  <a:lnTo>
                    <a:pt x="781354" y="401408"/>
                  </a:lnTo>
                  <a:lnTo>
                    <a:pt x="781354" y="377723"/>
                  </a:lnTo>
                  <a:close/>
                </a:path>
                <a:path w="829310" h="472439">
                  <a:moveTo>
                    <a:pt x="828713" y="354050"/>
                  </a:moveTo>
                  <a:lnTo>
                    <a:pt x="805027" y="354050"/>
                  </a:lnTo>
                  <a:lnTo>
                    <a:pt x="805027" y="401408"/>
                  </a:lnTo>
                  <a:lnTo>
                    <a:pt x="781354" y="401408"/>
                  </a:lnTo>
                  <a:lnTo>
                    <a:pt x="781354" y="425081"/>
                  </a:lnTo>
                  <a:lnTo>
                    <a:pt x="805027" y="425081"/>
                  </a:lnTo>
                  <a:lnTo>
                    <a:pt x="828713" y="425081"/>
                  </a:lnTo>
                  <a:lnTo>
                    <a:pt x="828713" y="354050"/>
                  </a:lnTo>
                  <a:close/>
                </a:path>
                <a:path w="829310" h="472439">
                  <a:moveTo>
                    <a:pt x="828713" y="259613"/>
                  </a:moveTo>
                  <a:lnTo>
                    <a:pt x="805027" y="259613"/>
                  </a:lnTo>
                  <a:lnTo>
                    <a:pt x="805027" y="307873"/>
                  </a:lnTo>
                  <a:lnTo>
                    <a:pt x="781354" y="307873"/>
                  </a:lnTo>
                  <a:lnTo>
                    <a:pt x="781354" y="283743"/>
                  </a:lnTo>
                  <a:lnTo>
                    <a:pt x="757682" y="283743"/>
                  </a:lnTo>
                  <a:lnTo>
                    <a:pt x="757682" y="354863"/>
                  </a:lnTo>
                  <a:lnTo>
                    <a:pt x="781354" y="354863"/>
                  </a:lnTo>
                  <a:lnTo>
                    <a:pt x="781354" y="330733"/>
                  </a:lnTo>
                  <a:lnTo>
                    <a:pt x="805027" y="330733"/>
                  </a:lnTo>
                  <a:lnTo>
                    <a:pt x="828713" y="330733"/>
                  </a:lnTo>
                  <a:lnTo>
                    <a:pt x="828713" y="25961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429237"/>
              <a:ext cx="970915" cy="473709"/>
            </a:xfrm>
            <a:custGeom>
              <a:avLst/>
              <a:gdLst/>
              <a:ahLst/>
              <a:cxnLst/>
              <a:rect l="l" t="t" r="r" b="b"/>
              <a:pathLst>
                <a:path w="970914" h="473710">
                  <a:moveTo>
                    <a:pt x="71031" y="307809"/>
                  </a:moveTo>
                  <a:lnTo>
                    <a:pt x="47358" y="307809"/>
                  </a:lnTo>
                  <a:lnTo>
                    <a:pt x="47358" y="331482"/>
                  </a:lnTo>
                  <a:lnTo>
                    <a:pt x="71031" y="331482"/>
                  </a:lnTo>
                  <a:lnTo>
                    <a:pt x="71031" y="307809"/>
                  </a:lnTo>
                  <a:close/>
                </a:path>
                <a:path w="970914" h="473710">
                  <a:moveTo>
                    <a:pt x="118389" y="331482"/>
                  </a:moveTo>
                  <a:lnTo>
                    <a:pt x="94716" y="331482"/>
                  </a:lnTo>
                  <a:lnTo>
                    <a:pt x="71031" y="331482"/>
                  </a:lnTo>
                  <a:lnTo>
                    <a:pt x="71031" y="355168"/>
                  </a:lnTo>
                  <a:lnTo>
                    <a:pt x="94716" y="355168"/>
                  </a:lnTo>
                  <a:lnTo>
                    <a:pt x="118389" y="355168"/>
                  </a:lnTo>
                  <a:lnTo>
                    <a:pt x="118389" y="331482"/>
                  </a:lnTo>
                  <a:close/>
                </a:path>
                <a:path w="970914" h="473710">
                  <a:moveTo>
                    <a:pt x="165747" y="237337"/>
                  </a:moveTo>
                  <a:lnTo>
                    <a:pt x="142074" y="237337"/>
                  </a:lnTo>
                  <a:lnTo>
                    <a:pt x="118389" y="237337"/>
                  </a:lnTo>
                  <a:lnTo>
                    <a:pt x="94716" y="237337"/>
                  </a:lnTo>
                  <a:lnTo>
                    <a:pt x="71031" y="237337"/>
                  </a:lnTo>
                  <a:lnTo>
                    <a:pt x="71031" y="190347"/>
                  </a:lnTo>
                  <a:lnTo>
                    <a:pt x="47358" y="190347"/>
                  </a:lnTo>
                  <a:lnTo>
                    <a:pt x="47358" y="237337"/>
                  </a:lnTo>
                  <a:lnTo>
                    <a:pt x="23685" y="237337"/>
                  </a:lnTo>
                  <a:lnTo>
                    <a:pt x="23685" y="213207"/>
                  </a:lnTo>
                  <a:lnTo>
                    <a:pt x="0" y="213207"/>
                  </a:lnTo>
                  <a:lnTo>
                    <a:pt x="0" y="284327"/>
                  </a:lnTo>
                  <a:lnTo>
                    <a:pt x="23685" y="284327"/>
                  </a:lnTo>
                  <a:lnTo>
                    <a:pt x="23685" y="261467"/>
                  </a:lnTo>
                  <a:lnTo>
                    <a:pt x="47358" y="261467"/>
                  </a:lnTo>
                  <a:lnTo>
                    <a:pt x="71031" y="261467"/>
                  </a:lnTo>
                  <a:lnTo>
                    <a:pt x="94716" y="261467"/>
                  </a:lnTo>
                  <a:lnTo>
                    <a:pt x="94716" y="284327"/>
                  </a:lnTo>
                  <a:lnTo>
                    <a:pt x="118389" y="284327"/>
                  </a:lnTo>
                  <a:lnTo>
                    <a:pt x="118389" y="307809"/>
                  </a:lnTo>
                  <a:lnTo>
                    <a:pt x="142074" y="307809"/>
                  </a:lnTo>
                  <a:lnTo>
                    <a:pt x="165747" y="307809"/>
                  </a:lnTo>
                  <a:lnTo>
                    <a:pt x="165747" y="284137"/>
                  </a:lnTo>
                  <a:lnTo>
                    <a:pt x="142074" y="284137"/>
                  </a:lnTo>
                  <a:lnTo>
                    <a:pt x="118389" y="284137"/>
                  </a:lnTo>
                  <a:lnTo>
                    <a:pt x="118389" y="261467"/>
                  </a:lnTo>
                  <a:lnTo>
                    <a:pt x="142074" y="261467"/>
                  </a:lnTo>
                  <a:lnTo>
                    <a:pt x="165747" y="261467"/>
                  </a:lnTo>
                  <a:lnTo>
                    <a:pt x="165747" y="237337"/>
                  </a:lnTo>
                  <a:close/>
                </a:path>
                <a:path w="970914" h="473710">
                  <a:moveTo>
                    <a:pt x="260451" y="332587"/>
                  </a:moveTo>
                  <a:lnTo>
                    <a:pt x="236778" y="332587"/>
                  </a:lnTo>
                  <a:lnTo>
                    <a:pt x="236778" y="308457"/>
                  </a:lnTo>
                  <a:lnTo>
                    <a:pt x="213106" y="308457"/>
                  </a:lnTo>
                  <a:lnTo>
                    <a:pt x="213106" y="166217"/>
                  </a:lnTo>
                  <a:lnTo>
                    <a:pt x="189420" y="166217"/>
                  </a:lnTo>
                  <a:lnTo>
                    <a:pt x="189420" y="331482"/>
                  </a:lnTo>
                  <a:lnTo>
                    <a:pt x="165747" y="331482"/>
                  </a:lnTo>
                  <a:lnTo>
                    <a:pt x="142074" y="331482"/>
                  </a:lnTo>
                  <a:lnTo>
                    <a:pt x="142074" y="355168"/>
                  </a:lnTo>
                  <a:lnTo>
                    <a:pt x="165747" y="355168"/>
                  </a:lnTo>
                  <a:lnTo>
                    <a:pt x="189420" y="355168"/>
                  </a:lnTo>
                  <a:lnTo>
                    <a:pt x="189420" y="332587"/>
                  </a:lnTo>
                  <a:lnTo>
                    <a:pt x="213106" y="332587"/>
                  </a:lnTo>
                  <a:lnTo>
                    <a:pt x="213106" y="355447"/>
                  </a:lnTo>
                  <a:lnTo>
                    <a:pt x="189420" y="355447"/>
                  </a:lnTo>
                  <a:lnTo>
                    <a:pt x="189420" y="403707"/>
                  </a:lnTo>
                  <a:lnTo>
                    <a:pt x="213106" y="403707"/>
                  </a:lnTo>
                  <a:lnTo>
                    <a:pt x="213106" y="450697"/>
                  </a:lnTo>
                  <a:lnTo>
                    <a:pt x="236778" y="450697"/>
                  </a:lnTo>
                  <a:lnTo>
                    <a:pt x="236778" y="473557"/>
                  </a:lnTo>
                  <a:lnTo>
                    <a:pt x="260451" y="473557"/>
                  </a:lnTo>
                  <a:lnTo>
                    <a:pt x="260451" y="426567"/>
                  </a:lnTo>
                  <a:lnTo>
                    <a:pt x="236778" y="426567"/>
                  </a:lnTo>
                  <a:lnTo>
                    <a:pt x="236778" y="355447"/>
                  </a:lnTo>
                  <a:lnTo>
                    <a:pt x="260451" y="355447"/>
                  </a:lnTo>
                  <a:lnTo>
                    <a:pt x="260451" y="332587"/>
                  </a:lnTo>
                  <a:close/>
                </a:path>
                <a:path w="970914" h="473710">
                  <a:moveTo>
                    <a:pt x="307809" y="260451"/>
                  </a:moveTo>
                  <a:lnTo>
                    <a:pt x="284137" y="260451"/>
                  </a:lnTo>
                  <a:lnTo>
                    <a:pt x="284137" y="284137"/>
                  </a:lnTo>
                  <a:lnTo>
                    <a:pt x="307809" y="284137"/>
                  </a:lnTo>
                  <a:lnTo>
                    <a:pt x="307809" y="260451"/>
                  </a:lnTo>
                  <a:close/>
                </a:path>
                <a:path w="970914" h="473710">
                  <a:moveTo>
                    <a:pt x="355168" y="189420"/>
                  </a:moveTo>
                  <a:lnTo>
                    <a:pt x="331495" y="189420"/>
                  </a:lnTo>
                  <a:lnTo>
                    <a:pt x="307809" y="189420"/>
                  </a:lnTo>
                  <a:lnTo>
                    <a:pt x="307809" y="213093"/>
                  </a:lnTo>
                  <a:lnTo>
                    <a:pt x="331495" y="213093"/>
                  </a:lnTo>
                  <a:lnTo>
                    <a:pt x="355168" y="213093"/>
                  </a:lnTo>
                  <a:lnTo>
                    <a:pt x="355168" y="189420"/>
                  </a:lnTo>
                  <a:close/>
                </a:path>
                <a:path w="970914" h="473710">
                  <a:moveTo>
                    <a:pt x="402526" y="213093"/>
                  </a:moveTo>
                  <a:lnTo>
                    <a:pt x="378841" y="213093"/>
                  </a:lnTo>
                  <a:lnTo>
                    <a:pt x="378841" y="236778"/>
                  </a:lnTo>
                  <a:lnTo>
                    <a:pt x="402526" y="236778"/>
                  </a:lnTo>
                  <a:lnTo>
                    <a:pt x="402526" y="213093"/>
                  </a:lnTo>
                  <a:close/>
                </a:path>
                <a:path w="970914" h="473710">
                  <a:moveTo>
                    <a:pt x="426199" y="165735"/>
                  </a:moveTo>
                  <a:lnTo>
                    <a:pt x="402526" y="165735"/>
                  </a:lnTo>
                  <a:lnTo>
                    <a:pt x="402526" y="189420"/>
                  </a:lnTo>
                  <a:lnTo>
                    <a:pt x="426199" y="189420"/>
                  </a:lnTo>
                  <a:lnTo>
                    <a:pt x="426199" y="165735"/>
                  </a:lnTo>
                  <a:close/>
                </a:path>
                <a:path w="970914" h="473710">
                  <a:moveTo>
                    <a:pt x="449872" y="236778"/>
                  </a:moveTo>
                  <a:lnTo>
                    <a:pt x="426199" y="236778"/>
                  </a:lnTo>
                  <a:lnTo>
                    <a:pt x="402526" y="236778"/>
                  </a:lnTo>
                  <a:lnTo>
                    <a:pt x="402526" y="260451"/>
                  </a:lnTo>
                  <a:lnTo>
                    <a:pt x="426199" y="260451"/>
                  </a:lnTo>
                  <a:lnTo>
                    <a:pt x="449872" y="260451"/>
                  </a:lnTo>
                  <a:lnTo>
                    <a:pt x="449872" y="236778"/>
                  </a:lnTo>
                  <a:close/>
                </a:path>
                <a:path w="970914" h="473710">
                  <a:moveTo>
                    <a:pt x="449872" y="189420"/>
                  </a:moveTo>
                  <a:lnTo>
                    <a:pt x="426199" y="189420"/>
                  </a:lnTo>
                  <a:lnTo>
                    <a:pt x="426199" y="213093"/>
                  </a:lnTo>
                  <a:lnTo>
                    <a:pt x="449872" y="213093"/>
                  </a:lnTo>
                  <a:lnTo>
                    <a:pt x="449872" y="189420"/>
                  </a:lnTo>
                  <a:close/>
                </a:path>
                <a:path w="970914" h="473710">
                  <a:moveTo>
                    <a:pt x="497230" y="94703"/>
                  </a:moveTo>
                  <a:lnTo>
                    <a:pt x="473557" y="94703"/>
                  </a:lnTo>
                  <a:lnTo>
                    <a:pt x="473557" y="142062"/>
                  </a:lnTo>
                  <a:lnTo>
                    <a:pt x="497230" y="142062"/>
                  </a:lnTo>
                  <a:lnTo>
                    <a:pt x="497230" y="94703"/>
                  </a:lnTo>
                  <a:close/>
                </a:path>
                <a:path w="970914" h="473710">
                  <a:moveTo>
                    <a:pt x="544588" y="284137"/>
                  </a:moveTo>
                  <a:lnTo>
                    <a:pt x="520915" y="284137"/>
                  </a:lnTo>
                  <a:lnTo>
                    <a:pt x="520915" y="307809"/>
                  </a:lnTo>
                  <a:lnTo>
                    <a:pt x="544588" y="307809"/>
                  </a:lnTo>
                  <a:lnTo>
                    <a:pt x="544588" y="284137"/>
                  </a:lnTo>
                  <a:close/>
                </a:path>
                <a:path w="970914" h="473710">
                  <a:moveTo>
                    <a:pt x="568261" y="331482"/>
                  </a:moveTo>
                  <a:lnTo>
                    <a:pt x="544588" y="331482"/>
                  </a:lnTo>
                  <a:lnTo>
                    <a:pt x="520915" y="331482"/>
                  </a:lnTo>
                  <a:lnTo>
                    <a:pt x="520915" y="355168"/>
                  </a:lnTo>
                  <a:lnTo>
                    <a:pt x="544588" y="355168"/>
                  </a:lnTo>
                  <a:lnTo>
                    <a:pt x="568261" y="355168"/>
                  </a:lnTo>
                  <a:lnTo>
                    <a:pt x="568261" y="331482"/>
                  </a:lnTo>
                  <a:close/>
                </a:path>
                <a:path w="970914" h="473710">
                  <a:moveTo>
                    <a:pt x="591947" y="142062"/>
                  </a:moveTo>
                  <a:lnTo>
                    <a:pt x="568261" y="142062"/>
                  </a:lnTo>
                  <a:lnTo>
                    <a:pt x="544588" y="142062"/>
                  </a:lnTo>
                  <a:lnTo>
                    <a:pt x="544588" y="165735"/>
                  </a:lnTo>
                  <a:lnTo>
                    <a:pt x="568261" y="165735"/>
                  </a:lnTo>
                  <a:lnTo>
                    <a:pt x="591947" y="165735"/>
                  </a:lnTo>
                  <a:lnTo>
                    <a:pt x="591947" y="142062"/>
                  </a:lnTo>
                  <a:close/>
                </a:path>
                <a:path w="970914" h="473710">
                  <a:moveTo>
                    <a:pt x="615619" y="284137"/>
                  </a:moveTo>
                  <a:lnTo>
                    <a:pt x="591947" y="284137"/>
                  </a:lnTo>
                  <a:lnTo>
                    <a:pt x="591947" y="260451"/>
                  </a:lnTo>
                  <a:lnTo>
                    <a:pt x="568261" y="260451"/>
                  </a:lnTo>
                  <a:lnTo>
                    <a:pt x="568261" y="189420"/>
                  </a:lnTo>
                  <a:lnTo>
                    <a:pt x="544588" y="189420"/>
                  </a:lnTo>
                  <a:lnTo>
                    <a:pt x="544588" y="165735"/>
                  </a:lnTo>
                  <a:lnTo>
                    <a:pt x="520915" y="165735"/>
                  </a:lnTo>
                  <a:lnTo>
                    <a:pt x="520915" y="213093"/>
                  </a:lnTo>
                  <a:lnTo>
                    <a:pt x="497230" y="213093"/>
                  </a:lnTo>
                  <a:lnTo>
                    <a:pt x="497230" y="236778"/>
                  </a:lnTo>
                  <a:lnTo>
                    <a:pt x="473557" y="236778"/>
                  </a:lnTo>
                  <a:lnTo>
                    <a:pt x="473557" y="260451"/>
                  </a:lnTo>
                  <a:lnTo>
                    <a:pt x="497230" y="260451"/>
                  </a:lnTo>
                  <a:lnTo>
                    <a:pt x="497230" y="284137"/>
                  </a:lnTo>
                  <a:lnTo>
                    <a:pt x="520915" y="284137"/>
                  </a:lnTo>
                  <a:lnTo>
                    <a:pt x="520915" y="260451"/>
                  </a:lnTo>
                  <a:lnTo>
                    <a:pt x="544588" y="260451"/>
                  </a:lnTo>
                  <a:lnTo>
                    <a:pt x="544588" y="284137"/>
                  </a:lnTo>
                  <a:lnTo>
                    <a:pt x="568261" y="284137"/>
                  </a:lnTo>
                  <a:lnTo>
                    <a:pt x="568261" y="331482"/>
                  </a:lnTo>
                  <a:lnTo>
                    <a:pt x="591947" y="331482"/>
                  </a:lnTo>
                  <a:lnTo>
                    <a:pt x="591947" y="307809"/>
                  </a:lnTo>
                  <a:lnTo>
                    <a:pt x="615619" y="307809"/>
                  </a:lnTo>
                  <a:lnTo>
                    <a:pt x="615619" y="284137"/>
                  </a:lnTo>
                  <a:close/>
                </a:path>
                <a:path w="970914" h="473710">
                  <a:moveTo>
                    <a:pt x="639292" y="260451"/>
                  </a:moveTo>
                  <a:lnTo>
                    <a:pt x="615619" y="260451"/>
                  </a:lnTo>
                  <a:lnTo>
                    <a:pt x="615619" y="284137"/>
                  </a:lnTo>
                  <a:lnTo>
                    <a:pt x="639292" y="284137"/>
                  </a:lnTo>
                  <a:lnTo>
                    <a:pt x="639292" y="260451"/>
                  </a:lnTo>
                  <a:close/>
                </a:path>
                <a:path w="970914" h="473710">
                  <a:moveTo>
                    <a:pt x="639292" y="213093"/>
                  </a:moveTo>
                  <a:lnTo>
                    <a:pt x="615619" y="213093"/>
                  </a:lnTo>
                  <a:lnTo>
                    <a:pt x="615619" y="236778"/>
                  </a:lnTo>
                  <a:lnTo>
                    <a:pt x="639292" y="236778"/>
                  </a:lnTo>
                  <a:lnTo>
                    <a:pt x="639292" y="213093"/>
                  </a:lnTo>
                  <a:close/>
                </a:path>
                <a:path w="970914" h="473710">
                  <a:moveTo>
                    <a:pt x="662978" y="331482"/>
                  </a:moveTo>
                  <a:lnTo>
                    <a:pt x="639292" y="331482"/>
                  </a:lnTo>
                  <a:lnTo>
                    <a:pt x="615619" y="331482"/>
                  </a:lnTo>
                  <a:lnTo>
                    <a:pt x="615619" y="355168"/>
                  </a:lnTo>
                  <a:lnTo>
                    <a:pt x="639292" y="355168"/>
                  </a:lnTo>
                  <a:lnTo>
                    <a:pt x="639292" y="378841"/>
                  </a:lnTo>
                  <a:lnTo>
                    <a:pt x="662978" y="378841"/>
                  </a:lnTo>
                  <a:lnTo>
                    <a:pt x="662978" y="331482"/>
                  </a:lnTo>
                  <a:close/>
                </a:path>
                <a:path w="970914" h="473710">
                  <a:moveTo>
                    <a:pt x="662978" y="284137"/>
                  </a:moveTo>
                  <a:lnTo>
                    <a:pt x="639292" y="284137"/>
                  </a:lnTo>
                  <a:lnTo>
                    <a:pt x="639292" y="307809"/>
                  </a:lnTo>
                  <a:lnTo>
                    <a:pt x="662978" y="307809"/>
                  </a:lnTo>
                  <a:lnTo>
                    <a:pt x="662978" y="284137"/>
                  </a:lnTo>
                  <a:close/>
                </a:path>
                <a:path w="970914" h="473710">
                  <a:moveTo>
                    <a:pt x="662978" y="189420"/>
                  </a:moveTo>
                  <a:lnTo>
                    <a:pt x="639292" y="189420"/>
                  </a:lnTo>
                  <a:lnTo>
                    <a:pt x="639292" y="213093"/>
                  </a:lnTo>
                  <a:lnTo>
                    <a:pt x="662978" y="213093"/>
                  </a:lnTo>
                  <a:lnTo>
                    <a:pt x="662978" y="189420"/>
                  </a:lnTo>
                  <a:close/>
                </a:path>
                <a:path w="970914" h="473710">
                  <a:moveTo>
                    <a:pt x="686650" y="307809"/>
                  </a:moveTo>
                  <a:lnTo>
                    <a:pt x="662978" y="307809"/>
                  </a:lnTo>
                  <a:lnTo>
                    <a:pt x="662978" y="331482"/>
                  </a:lnTo>
                  <a:lnTo>
                    <a:pt x="686650" y="331482"/>
                  </a:lnTo>
                  <a:lnTo>
                    <a:pt x="686650" y="307809"/>
                  </a:lnTo>
                  <a:close/>
                </a:path>
                <a:path w="970914" h="473710">
                  <a:moveTo>
                    <a:pt x="686650" y="213093"/>
                  </a:moveTo>
                  <a:lnTo>
                    <a:pt x="662978" y="213093"/>
                  </a:lnTo>
                  <a:lnTo>
                    <a:pt x="662978" y="236778"/>
                  </a:lnTo>
                  <a:lnTo>
                    <a:pt x="639292" y="236778"/>
                  </a:lnTo>
                  <a:lnTo>
                    <a:pt x="639292" y="260451"/>
                  </a:lnTo>
                  <a:lnTo>
                    <a:pt x="662978" y="260451"/>
                  </a:lnTo>
                  <a:lnTo>
                    <a:pt x="686650" y="260451"/>
                  </a:lnTo>
                  <a:lnTo>
                    <a:pt x="686650" y="213093"/>
                  </a:lnTo>
                  <a:close/>
                </a:path>
                <a:path w="970914" h="473710">
                  <a:moveTo>
                    <a:pt x="710336" y="284137"/>
                  </a:moveTo>
                  <a:lnTo>
                    <a:pt x="686650" y="284137"/>
                  </a:lnTo>
                  <a:lnTo>
                    <a:pt x="686650" y="307809"/>
                  </a:lnTo>
                  <a:lnTo>
                    <a:pt x="710336" y="307809"/>
                  </a:lnTo>
                  <a:lnTo>
                    <a:pt x="710336" y="284137"/>
                  </a:lnTo>
                  <a:close/>
                </a:path>
                <a:path w="970914" h="473710">
                  <a:moveTo>
                    <a:pt x="710336" y="94703"/>
                  </a:moveTo>
                  <a:lnTo>
                    <a:pt x="686650" y="94703"/>
                  </a:lnTo>
                  <a:lnTo>
                    <a:pt x="686650" y="71031"/>
                  </a:lnTo>
                  <a:lnTo>
                    <a:pt x="662978" y="71031"/>
                  </a:lnTo>
                  <a:lnTo>
                    <a:pt x="662978" y="142062"/>
                  </a:lnTo>
                  <a:lnTo>
                    <a:pt x="639292" y="142062"/>
                  </a:lnTo>
                  <a:lnTo>
                    <a:pt x="639292" y="165735"/>
                  </a:lnTo>
                  <a:lnTo>
                    <a:pt x="662978" y="165735"/>
                  </a:lnTo>
                  <a:lnTo>
                    <a:pt x="686650" y="165735"/>
                  </a:lnTo>
                  <a:lnTo>
                    <a:pt x="686650" y="142062"/>
                  </a:lnTo>
                  <a:lnTo>
                    <a:pt x="710336" y="142062"/>
                  </a:lnTo>
                  <a:lnTo>
                    <a:pt x="710336" y="94703"/>
                  </a:lnTo>
                  <a:close/>
                </a:path>
                <a:path w="970914" h="473710">
                  <a:moveTo>
                    <a:pt x="710336" y="0"/>
                  </a:moveTo>
                  <a:lnTo>
                    <a:pt x="686650" y="0"/>
                  </a:lnTo>
                  <a:lnTo>
                    <a:pt x="686650" y="23672"/>
                  </a:lnTo>
                  <a:lnTo>
                    <a:pt x="662978" y="23672"/>
                  </a:lnTo>
                  <a:lnTo>
                    <a:pt x="639292" y="23672"/>
                  </a:lnTo>
                  <a:lnTo>
                    <a:pt x="615619" y="23672"/>
                  </a:lnTo>
                  <a:lnTo>
                    <a:pt x="615619" y="47358"/>
                  </a:lnTo>
                  <a:lnTo>
                    <a:pt x="591947" y="47358"/>
                  </a:lnTo>
                  <a:lnTo>
                    <a:pt x="591947" y="71031"/>
                  </a:lnTo>
                  <a:lnTo>
                    <a:pt x="615619" y="71031"/>
                  </a:lnTo>
                  <a:lnTo>
                    <a:pt x="615619" y="94703"/>
                  </a:lnTo>
                  <a:lnTo>
                    <a:pt x="591947" y="94703"/>
                  </a:lnTo>
                  <a:lnTo>
                    <a:pt x="591947" y="71031"/>
                  </a:lnTo>
                  <a:lnTo>
                    <a:pt x="568261" y="71031"/>
                  </a:lnTo>
                  <a:lnTo>
                    <a:pt x="568261" y="94703"/>
                  </a:lnTo>
                  <a:lnTo>
                    <a:pt x="544588" y="94703"/>
                  </a:lnTo>
                  <a:lnTo>
                    <a:pt x="544588" y="71031"/>
                  </a:lnTo>
                  <a:lnTo>
                    <a:pt x="520915" y="71031"/>
                  </a:lnTo>
                  <a:lnTo>
                    <a:pt x="497230" y="71031"/>
                  </a:lnTo>
                  <a:lnTo>
                    <a:pt x="497230" y="94703"/>
                  </a:lnTo>
                  <a:lnTo>
                    <a:pt x="520915" y="94703"/>
                  </a:lnTo>
                  <a:lnTo>
                    <a:pt x="520915" y="142062"/>
                  </a:lnTo>
                  <a:lnTo>
                    <a:pt x="544588" y="142062"/>
                  </a:lnTo>
                  <a:lnTo>
                    <a:pt x="544588" y="118389"/>
                  </a:lnTo>
                  <a:lnTo>
                    <a:pt x="568261" y="118389"/>
                  </a:lnTo>
                  <a:lnTo>
                    <a:pt x="591947" y="118389"/>
                  </a:lnTo>
                  <a:lnTo>
                    <a:pt x="615619" y="118389"/>
                  </a:lnTo>
                  <a:lnTo>
                    <a:pt x="615619" y="142062"/>
                  </a:lnTo>
                  <a:lnTo>
                    <a:pt x="639292" y="142062"/>
                  </a:lnTo>
                  <a:lnTo>
                    <a:pt x="639292" y="47358"/>
                  </a:lnTo>
                  <a:lnTo>
                    <a:pt x="662978" y="47358"/>
                  </a:lnTo>
                  <a:lnTo>
                    <a:pt x="686650" y="47358"/>
                  </a:lnTo>
                  <a:lnTo>
                    <a:pt x="686650" y="71031"/>
                  </a:lnTo>
                  <a:lnTo>
                    <a:pt x="710336" y="71031"/>
                  </a:lnTo>
                  <a:lnTo>
                    <a:pt x="710336" y="0"/>
                  </a:lnTo>
                  <a:close/>
                </a:path>
                <a:path w="970914" h="473710">
                  <a:moveTo>
                    <a:pt x="757682" y="307809"/>
                  </a:moveTo>
                  <a:lnTo>
                    <a:pt x="734009" y="307809"/>
                  </a:lnTo>
                  <a:lnTo>
                    <a:pt x="710336" y="307809"/>
                  </a:lnTo>
                  <a:lnTo>
                    <a:pt x="710336" y="331482"/>
                  </a:lnTo>
                  <a:lnTo>
                    <a:pt x="734009" y="331482"/>
                  </a:lnTo>
                  <a:lnTo>
                    <a:pt x="757682" y="331482"/>
                  </a:lnTo>
                  <a:lnTo>
                    <a:pt x="757682" y="307809"/>
                  </a:lnTo>
                  <a:close/>
                </a:path>
                <a:path w="970914" h="473710">
                  <a:moveTo>
                    <a:pt x="805040" y="165735"/>
                  </a:moveTo>
                  <a:lnTo>
                    <a:pt x="781367" y="165735"/>
                  </a:lnTo>
                  <a:lnTo>
                    <a:pt x="781367" y="142062"/>
                  </a:lnTo>
                  <a:lnTo>
                    <a:pt x="757682" y="142062"/>
                  </a:lnTo>
                  <a:lnTo>
                    <a:pt x="757682" y="165735"/>
                  </a:lnTo>
                  <a:lnTo>
                    <a:pt x="734009" y="165735"/>
                  </a:lnTo>
                  <a:lnTo>
                    <a:pt x="710336" y="165735"/>
                  </a:lnTo>
                  <a:lnTo>
                    <a:pt x="710336" y="236778"/>
                  </a:lnTo>
                  <a:lnTo>
                    <a:pt x="734009" y="236778"/>
                  </a:lnTo>
                  <a:lnTo>
                    <a:pt x="757682" y="236778"/>
                  </a:lnTo>
                  <a:lnTo>
                    <a:pt x="781367" y="236778"/>
                  </a:lnTo>
                  <a:lnTo>
                    <a:pt x="781367" y="213093"/>
                  </a:lnTo>
                  <a:lnTo>
                    <a:pt x="757682" y="213093"/>
                  </a:lnTo>
                  <a:lnTo>
                    <a:pt x="757682" y="189420"/>
                  </a:lnTo>
                  <a:lnTo>
                    <a:pt x="781367" y="189420"/>
                  </a:lnTo>
                  <a:lnTo>
                    <a:pt x="805040" y="189420"/>
                  </a:lnTo>
                  <a:lnTo>
                    <a:pt x="805040" y="165735"/>
                  </a:lnTo>
                  <a:close/>
                </a:path>
                <a:path w="970914" h="473710">
                  <a:moveTo>
                    <a:pt x="828713" y="213093"/>
                  </a:moveTo>
                  <a:lnTo>
                    <a:pt x="805040" y="213093"/>
                  </a:lnTo>
                  <a:lnTo>
                    <a:pt x="805040" y="236778"/>
                  </a:lnTo>
                  <a:lnTo>
                    <a:pt x="828713" y="236778"/>
                  </a:lnTo>
                  <a:lnTo>
                    <a:pt x="828713" y="213093"/>
                  </a:lnTo>
                  <a:close/>
                </a:path>
                <a:path w="970914" h="473710">
                  <a:moveTo>
                    <a:pt x="852398" y="189420"/>
                  </a:moveTo>
                  <a:lnTo>
                    <a:pt x="828713" y="189420"/>
                  </a:lnTo>
                  <a:lnTo>
                    <a:pt x="828713" y="213093"/>
                  </a:lnTo>
                  <a:lnTo>
                    <a:pt x="852398" y="213093"/>
                  </a:lnTo>
                  <a:lnTo>
                    <a:pt x="852398" y="189420"/>
                  </a:lnTo>
                  <a:close/>
                </a:path>
                <a:path w="970914" h="473710">
                  <a:moveTo>
                    <a:pt x="899756" y="260451"/>
                  </a:moveTo>
                  <a:lnTo>
                    <a:pt x="876071" y="260451"/>
                  </a:lnTo>
                  <a:lnTo>
                    <a:pt x="876071" y="284137"/>
                  </a:lnTo>
                  <a:lnTo>
                    <a:pt x="899756" y="284137"/>
                  </a:lnTo>
                  <a:lnTo>
                    <a:pt x="899756" y="260451"/>
                  </a:lnTo>
                  <a:close/>
                </a:path>
                <a:path w="970914" h="473710">
                  <a:moveTo>
                    <a:pt x="923429" y="284137"/>
                  </a:moveTo>
                  <a:lnTo>
                    <a:pt x="899756" y="284137"/>
                  </a:lnTo>
                  <a:lnTo>
                    <a:pt x="899756" y="307809"/>
                  </a:lnTo>
                  <a:lnTo>
                    <a:pt x="923429" y="307809"/>
                  </a:lnTo>
                  <a:lnTo>
                    <a:pt x="923429" y="284137"/>
                  </a:lnTo>
                  <a:close/>
                </a:path>
                <a:path w="970914" h="473710">
                  <a:moveTo>
                    <a:pt x="947102" y="165735"/>
                  </a:moveTo>
                  <a:lnTo>
                    <a:pt x="923429" y="165735"/>
                  </a:lnTo>
                  <a:lnTo>
                    <a:pt x="923429" y="189420"/>
                  </a:lnTo>
                  <a:lnTo>
                    <a:pt x="947102" y="189420"/>
                  </a:lnTo>
                  <a:lnTo>
                    <a:pt x="947102" y="165735"/>
                  </a:lnTo>
                  <a:close/>
                </a:path>
                <a:path w="970914" h="473710">
                  <a:moveTo>
                    <a:pt x="970788" y="307809"/>
                  </a:moveTo>
                  <a:lnTo>
                    <a:pt x="947102" y="307809"/>
                  </a:lnTo>
                  <a:lnTo>
                    <a:pt x="923429" y="307809"/>
                  </a:lnTo>
                  <a:lnTo>
                    <a:pt x="923429" y="331482"/>
                  </a:lnTo>
                  <a:lnTo>
                    <a:pt x="947102" y="331482"/>
                  </a:lnTo>
                  <a:lnTo>
                    <a:pt x="970788" y="331482"/>
                  </a:lnTo>
                  <a:lnTo>
                    <a:pt x="970788" y="307809"/>
                  </a:lnTo>
                  <a:close/>
                </a:path>
                <a:path w="970914" h="473710">
                  <a:moveTo>
                    <a:pt x="970788" y="260451"/>
                  </a:moveTo>
                  <a:lnTo>
                    <a:pt x="947102" y="260451"/>
                  </a:lnTo>
                  <a:lnTo>
                    <a:pt x="923429" y="260451"/>
                  </a:lnTo>
                  <a:lnTo>
                    <a:pt x="923429" y="284137"/>
                  </a:lnTo>
                  <a:lnTo>
                    <a:pt x="947102" y="284137"/>
                  </a:lnTo>
                  <a:lnTo>
                    <a:pt x="970788" y="284137"/>
                  </a:lnTo>
                  <a:lnTo>
                    <a:pt x="970788" y="260451"/>
                  </a:lnTo>
                  <a:close/>
                </a:path>
                <a:path w="970914" h="473710">
                  <a:moveTo>
                    <a:pt x="970788" y="189420"/>
                  </a:moveTo>
                  <a:lnTo>
                    <a:pt x="947102" y="189420"/>
                  </a:lnTo>
                  <a:lnTo>
                    <a:pt x="947102" y="213093"/>
                  </a:lnTo>
                  <a:lnTo>
                    <a:pt x="923429" y="213093"/>
                  </a:lnTo>
                  <a:lnTo>
                    <a:pt x="923429" y="189420"/>
                  </a:lnTo>
                  <a:lnTo>
                    <a:pt x="899756" y="189420"/>
                  </a:lnTo>
                  <a:lnTo>
                    <a:pt x="899756" y="213093"/>
                  </a:lnTo>
                  <a:lnTo>
                    <a:pt x="876071" y="213093"/>
                  </a:lnTo>
                  <a:lnTo>
                    <a:pt x="852398" y="213093"/>
                  </a:lnTo>
                  <a:lnTo>
                    <a:pt x="852398" y="260451"/>
                  </a:lnTo>
                  <a:lnTo>
                    <a:pt x="876071" y="260451"/>
                  </a:lnTo>
                  <a:lnTo>
                    <a:pt x="876071" y="236778"/>
                  </a:lnTo>
                  <a:lnTo>
                    <a:pt x="899756" y="236778"/>
                  </a:lnTo>
                  <a:lnTo>
                    <a:pt x="899756" y="260451"/>
                  </a:lnTo>
                  <a:lnTo>
                    <a:pt x="923429" y="260451"/>
                  </a:lnTo>
                  <a:lnTo>
                    <a:pt x="923429" y="236778"/>
                  </a:lnTo>
                  <a:lnTo>
                    <a:pt x="947102" y="236778"/>
                  </a:lnTo>
                  <a:lnTo>
                    <a:pt x="970788" y="236778"/>
                  </a:lnTo>
                  <a:lnTo>
                    <a:pt x="970788" y="1894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524335"/>
              <a:ext cx="947419" cy="497205"/>
            </a:xfrm>
            <a:custGeom>
              <a:avLst/>
              <a:gdLst/>
              <a:ahLst/>
              <a:cxnLst/>
              <a:rect l="l" t="t" r="r" b="b"/>
              <a:pathLst>
                <a:path w="947420" h="497205">
                  <a:moveTo>
                    <a:pt x="94716" y="0"/>
                  </a:moveTo>
                  <a:lnTo>
                    <a:pt x="71031" y="0"/>
                  </a:lnTo>
                  <a:lnTo>
                    <a:pt x="47358" y="0"/>
                  </a:lnTo>
                  <a:lnTo>
                    <a:pt x="23685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23685" y="24130"/>
                  </a:lnTo>
                  <a:lnTo>
                    <a:pt x="23685" y="71120"/>
                  </a:lnTo>
                  <a:lnTo>
                    <a:pt x="0" y="71120"/>
                  </a:lnTo>
                  <a:lnTo>
                    <a:pt x="0" y="95250"/>
                  </a:lnTo>
                  <a:lnTo>
                    <a:pt x="23685" y="95250"/>
                  </a:lnTo>
                  <a:lnTo>
                    <a:pt x="23685" y="118110"/>
                  </a:lnTo>
                  <a:lnTo>
                    <a:pt x="47358" y="118110"/>
                  </a:lnTo>
                  <a:lnTo>
                    <a:pt x="47358" y="46990"/>
                  </a:lnTo>
                  <a:lnTo>
                    <a:pt x="71031" y="46990"/>
                  </a:lnTo>
                  <a:lnTo>
                    <a:pt x="71031" y="24130"/>
                  </a:lnTo>
                  <a:lnTo>
                    <a:pt x="94716" y="24130"/>
                  </a:lnTo>
                  <a:lnTo>
                    <a:pt x="94716" y="0"/>
                  </a:lnTo>
                  <a:close/>
                </a:path>
                <a:path w="947420" h="497205">
                  <a:moveTo>
                    <a:pt x="165747" y="283743"/>
                  </a:moveTo>
                  <a:lnTo>
                    <a:pt x="142074" y="283743"/>
                  </a:lnTo>
                  <a:lnTo>
                    <a:pt x="118389" y="283743"/>
                  </a:lnTo>
                  <a:lnTo>
                    <a:pt x="94716" y="283743"/>
                  </a:lnTo>
                  <a:lnTo>
                    <a:pt x="94716" y="307428"/>
                  </a:lnTo>
                  <a:lnTo>
                    <a:pt x="71031" y="307428"/>
                  </a:lnTo>
                  <a:lnTo>
                    <a:pt x="71031" y="260070"/>
                  </a:lnTo>
                  <a:lnTo>
                    <a:pt x="47358" y="260070"/>
                  </a:lnTo>
                  <a:lnTo>
                    <a:pt x="47358" y="236385"/>
                  </a:lnTo>
                  <a:lnTo>
                    <a:pt x="23685" y="236385"/>
                  </a:lnTo>
                  <a:lnTo>
                    <a:pt x="0" y="236385"/>
                  </a:lnTo>
                  <a:lnTo>
                    <a:pt x="0" y="260070"/>
                  </a:lnTo>
                  <a:lnTo>
                    <a:pt x="23685" y="260070"/>
                  </a:lnTo>
                  <a:lnTo>
                    <a:pt x="23685" y="307428"/>
                  </a:lnTo>
                  <a:lnTo>
                    <a:pt x="0" y="307428"/>
                  </a:lnTo>
                  <a:lnTo>
                    <a:pt x="0" y="402132"/>
                  </a:lnTo>
                  <a:lnTo>
                    <a:pt x="23685" y="402132"/>
                  </a:lnTo>
                  <a:lnTo>
                    <a:pt x="23685" y="331101"/>
                  </a:lnTo>
                  <a:lnTo>
                    <a:pt x="47358" y="331101"/>
                  </a:lnTo>
                  <a:lnTo>
                    <a:pt x="71031" y="331101"/>
                  </a:lnTo>
                  <a:lnTo>
                    <a:pt x="71031" y="354774"/>
                  </a:lnTo>
                  <a:lnTo>
                    <a:pt x="94716" y="354774"/>
                  </a:lnTo>
                  <a:lnTo>
                    <a:pt x="118389" y="354774"/>
                  </a:lnTo>
                  <a:lnTo>
                    <a:pt x="118389" y="307428"/>
                  </a:lnTo>
                  <a:lnTo>
                    <a:pt x="142074" y="307428"/>
                  </a:lnTo>
                  <a:lnTo>
                    <a:pt x="165747" y="307428"/>
                  </a:lnTo>
                  <a:lnTo>
                    <a:pt x="165747" y="283743"/>
                  </a:lnTo>
                  <a:close/>
                </a:path>
                <a:path w="947420" h="497205">
                  <a:moveTo>
                    <a:pt x="189420" y="142240"/>
                  </a:moveTo>
                  <a:lnTo>
                    <a:pt x="165747" y="142240"/>
                  </a:lnTo>
                  <a:lnTo>
                    <a:pt x="142074" y="142240"/>
                  </a:lnTo>
                  <a:lnTo>
                    <a:pt x="142074" y="166370"/>
                  </a:lnTo>
                  <a:lnTo>
                    <a:pt x="165747" y="166370"/>
                  </a:lnTo>
                  <a:lnTo>
                    <a:pt x="189420" y="166370"/>
                  </a:lnTo>
                  <a:lnTo>
                    <a:pt x="189420" y="142240"/>
                  </a:lnTo>
                  <a:close/>
                </a:path>
                <a:path w="947420" h="497205">
                  <a:moveTo>
                    <a:pt x="189420" y="24130"/>
                  </a:moveTo>
                  <a:lnTo>
                    <a:pt x="165747" y="24130"/>
                  </a:lnTo>
                  <a:lnTo>
                    <a:pt x="165747" y="46990"/>
                  </a:lnTo>
                  <a:lnTo>
                    <a:pt x="142074" y="46990"/>
                  </a:lnTo>
                  <a:lnTo>
                    <a:pt x="118389" y="46990"/>
                  </a:lnTo>
                  <a:lnTo>
                    <a:pt x="118389" y="24130"/>
                  </a:lnTo>
                  <a:lnTo>
                    <a:pt x="94716" y="24130"/>
                  </a:lnTo>
                  <a:lnTo>
                    <a:pt x="94716" y="46990"/>
                  </a:lnTo>
                  <a:lnTo>
                    <a:pt x="71031" y="46990"/>
                  </a:lnTo>
                  <a:lnTo>
                    <a:pt x="71031" y="71120"/>
                  </a:lnTo>
                  <a:lnTo>
                    <a:pt x="94716" y="71120"/>
                  </a:lnTo>
                  <a:lnTo>
                    <a:pt x="118389" y="71120"/>
                  </a:lnTo>
                  <a:lnTo>
                    <a:pt x="118389" y="118110"/>
                  </a:lnTo>
                  <a:lnTo>
                    <a:pt x="142074" y="118110"/>
                  </a:lnTo>
                  <a:lnTo>
                    <a:pt x="165747" y="118110"/>
                  </a:lnTo>
                  <a:lnTo>
                    <a:pt x="189420" y="118110"/>
                  </a:lnTo>
                  <a:lnTo>
                    <a:pt x="189420" y="95250"/>
                  </a:lnTo>
                  <a:lnTo>
                    <a:pt x="165747" y="95250"/>
                  </a:lnTo>
                  <a:lnTo>
                    <a:pt x="142074" y="95250"/>
                  </a:lnTo>
                  <a:lnTo>
                    <a:pt x="142074" y="71120"/>
                  </a:lnTo>
                  <a:lnTo>
                    <a:pt x="165747" y="71120"/>
                  </a:lnTo>
                  <a:lnTo>
                    <a:pt x="189420" y="71120"/>
                  </a:lnTo>
                  <a:lnTo>
                    <a:pt x="189420" y="24130"/>
                  </a:lnTo>
                  <a:close/>
                </a:path>
                <a:path w="947420" h="497205">
                  <a:moveTo>
                    <a:pt x="213106" y="354774"/>
                  </a:moveTo>
                  <a:lnTo>
                    <a:pt x="189420" y="354774"/>
                  </a:lnTo>
                  <a:lnTo>
                    <a:pt x="189420" y="307428"/>
                  </a:lnTo>
                  <a:lnTo>
                    <a:pt x="165747" y="307428"/>
                  </a:lnTo>
                  <a:lnTo>
                    <a:pt x="165747" y="331101"/>
                  </a:lnTo>
                  <a:lnTo>
                    <a:pt x="142074" y="331101"/>
                  </a:lnTo>
                  <a:lnTo>
                    <a:pt x="142074" y="354774"/>
                  </a:lnTo>
                  <a:lnTo>
                    <a:pt x="165747" y="354774"/>
                  </a:lnTo>
                  <a:lnTo>
                    <a:pt x="165747" y="378460"/>
                  </a:lnTo>
                  <a:lnTo>
                    <a:pt x="142074" y="378460"/>
                  </a:lnTo>
                  <a:lnTo>
                    <a:pt x="142074" y="354774"/>
                  </a:lnTo>
                  <a:lnTo>
                    <a:pt x="118389" y="354774"/>
                  </a:lnTo>
                  <a:lnTo>
                    <a:pt x="118389" y="402132"/>
                  </a:lnTo>
                  <a:lnTo>
                    <a:pt x="142074" y="402132"/>
                  </a:lnTo>
                  <a:lnTo>
                    <a:pt x="165747" y="402132"/>
                  </a:lnTo>
                  <a:lnTo>
                    <a:pt x="189420" y="402132"/>
                  </a:lnTo>
                  <a:lnTo>
                    <a:pt x="189420" y="378460"/>
                  </a:lnTo>
                  <a:lnTo>
                    <a:pt x="213106" y="378460"/>
                  </a:lnTo>
                  <a:lnTo>
                    <a:pt x="213106" y="354774"/>
                  </a:lnTo>
                  <a:close/>
                </a:path>
                <a:path w="947420" h="497205">
                  <a:moveTo>
                    <a:pt x="284137" y="307428"/>
                  </a:moveTo>
                  <a:lnTo>
                    <a:pt x="260451" y="307428"/>
                  </a:lnTo>
                  <a:lnTo>
                    <a:pt x="260451" y="331101"/>
                  </a:lnTo>
                  <a:lnTo>
                    <a:pt x="284137" y="331101"/>
                  </a:lnTo>
                  <a:lnTo>
                    <a:pt x="284137" y="307428"/>
                  </a:lnTo>
                  <a:close/>
                </a:path>
                <a:path w="947420" h="497205">
                  <a:moveTo>
                    <a:pt x="284137" y="118110"/>
                  </a:moveTo>
                  <a:lnTo>
                    <a:pt x="260451" y="118110"/>
                  </a:lnTo>
                  <a:lnTo>
                    <a:pt x="260451" y="95250"/>
                  </a:lnTo>
                  <a:lnTo>
                    <a:pt x="236778" y="95250"/>
                  </a:lnTo>
                  <a:lnTo>
                    <a:pt x="236778" y="46990"/>
                  </a:lnTo>
                  <a:lnTo>
                    <a:pt x="213106" y="46990"/>
                  </a:lnTo>
                  <a:lnTo>
                    <a:pt x="213106" y="118110"/>
                  </a:lnTo>
                  <a:lnTo>
                    <a:pt x="236778" y="118110"/>
                  </a:lnTo>
                  <a:lnTo>
                    <a:pt x="236778" y="142240"/>
                  </a:lnTo>
                  <a:lnTo>
                    <a:pt x="213106" y="142240"/>
                  </a:lnTo>
                  <a:lnTo>
                    <a:pt x="213106" y="166370"/>
                  </a:lnTo>
                  <a:lnTo>
                    <a:pt x="236778" y="166370"/>
                  </a:lnTo>
                  <a:lnTo>
                    <a:pt x="260451" y="166370"/>
                  </a:lnTo>
                  <a:lnTo>
                    <a:pt x="260451" y="142240"/>
                  </a:lnTo>
                  <a:lnTo>
                    <a:pt x="284137" y="142240"/>
                  </a:lnTo>
                  <a:lnTo>
                    <a:pt x="284137" y="118110"/>
                  </a:lnTo>
                  <a:close/>
                </a:path>
                <a:path w="947420" h="497205">
                  <a:moveTo>
                    <a:pt x="449872" y="331101"/>
                  </a:moveTo>
                  <a:lnTo>
                    <a:pt x="426199" y="331101"/>
                  </a:lnTo>
                  <a:lnTo>
                    <a:pt x="426199" y="378460"/>
                  </a:lnTo>
                  <a:lnTo>
                    <a:pt x="449872" y="378460"/>
                  </a:lnTo>
                  <a:lnTo>
                    <a:pt x="449872" y="331101"/>
                  </a:lnTo>
                  <a:close/>
                </a:path>
                <a:path w="947420" h="497205">
                  <a:moveTo>
                    <a:pt x="568261" y="284759"/>
                  </a:moveTo>
                  <a:lnTo>
                    <a:pt x="544588" y="284759"/>
                  </a:lnTo>
                  <a:lnTo>
                    <a:pt x="544588" y="331101"/>
                  </a:lnTo>
                  <a:lnTo>
                    <a:pt x="520915" y="331101"/>
                  </a:lnTo>
                  <a:lnTo>
                    <a:pt x="497230" y="331101"/>
                  </a:lnTo>
                  <a:lnTo>
                    <a:pt x="497230" y="260070"/>
                  </a:lnTo>
                  <a:lnTo>
                    <a:pt x="473557" y="260070"/>
                  </a:lnTo>
                  <a:lnTo>
                    <a:pt x="473557" y="283743"/>
                  </a:lnTo>
                  <a:lnTo>
                    <a:pt x="449872" y="283743"/>
                  </a:lnTo>
                  <a:lnTo>
                    <a:pt x="426199" y="283743"/>
                  </a:lnTo>
                  <a:lnTo>
                    <a:pt x="426199" y="236385"/>
                  </a:lnTo>
                  <a:lnTo>
                    <a:pt x="449872" y="236385"/>
                  </a:lnTo>
                  <a:lnTo>
                    <a:pt x="449872" y="212712"/>
                  </a:lnTo>
                  <a:lnTo>
                    <a:pt x="473557" y="212712"/>
                  </a:lnTo>
                  <a:lnTo>
                    <a:pt x="473557" y="165354"/>
                  </a:lnTo>
                  <a:lnTo>
                    <a:pt x="449872" y="165354"/>
                  </a:lnTo>
                  <a:lnTo>
                    <a:pt x="449872" y="189039"/>
                  </a:lnTo>
                  <a:lnTo>
                    <a:pt x="426199" y="189039"/>
                  </a:lnTo>
                  <a:lnTo>
                    <a:pt x="426199" y="212712"/>
                  </a:lnTo>
                  <a:lnTo>
                    <a:pt x="402526" y="212712"/>
                  </a:lnTo>
                  <a:lnTo>
                    <a:pt x="378841" y="212712"/>
                  </a:lnTo>
                  <a:lnTo>
                    <a:pt x="378841" y="236385"/>
                  </a:lnTo>
                  <a:lnTo>
                    <a:pt x="402526" y="236385"/>
                  </a:lnTo>
                  <a:lnTo>
                    <a:pt x="402526" y="260070"/>
                  </a:lnTo>
                  <a:lnTo>
                    <a:pt x="378841" y="260070"/>
                  </a:lnTo>
                  <a:lnTo>
                    <a:pt x="378841" y="236385"/>
                  </a:lnTo>
                  <a:lnTo>
                    <a:pt x="355168" y="236385"/>
                  </a:lnTo>
                  <a:lnTo>
                    <a:pt x="355168" y="260070"/>
                  </a:lnTo>
                  <a:lnTo>
                    <a:pt x="331495" y="260070"/>
                  </a:lnTo>
                  <a:lnTo>
                    <a:pt x="331495" y="236385"/>
                  </a:lnTo>
                  <a:lnTo>
                    <a:pt x="355168" y="236385"/>
                  </a:lnTo>
                  <a:lnTo>
                    <a:pt x="355168" y="212712"/>
                  </a:lnTo>
                  <a:lnTo>
                    <a:pt x="378841" y="212712"/>
                  </a:lnTo>
                  <a:lnTo>
                    <a:pt x="378841" y="141681"/>
                  </a:lnTo>
                  <a:lnTo>
                    <a:pt x="355168" y="141681"/>
                  </a:lnTo>
                  <a:lnTo>
                    <a:pt x="355168" y="189039"/>
                  </a:lnTo>
                  <a:lnTo>
                    <a:pt x="331495" y="189039"/>
                  </a:lnTo>
                  <a:lnTo>
                    <a:pt x="307809" y="189039"/>
                  </a:lnTo>
                  <a:lnTo>
                    <a:pt x="307809" y="212712"/>
                  </a:lnTo>
                  <a:lnTo>
                    <a:pt x="284137" y="212712"/>
                  </a:lnTo>
                  <a:lnTo>
                    <a:pt x="284137" y="236385"/>
                  </a:lnTo>
                  <a:lnTo>
                    <a:pt x="307809" y="236385"/>
                  </a:lnTo>
                  <a:lnTo>
                    <a:pt x="307809" y="283743"/>
                  </a:lnTo>
                  <a:lnTo>
                    <a:pt x="331495" y="283743"/>
                  </a:lnTo>
                  <a:lnTo>
                    <a:pt x="355168" y="283743"/>
                  </a:lnTo>
                  <a:lnTo>
                    <a:pt x="378841" y="283743"/>
                  </a:lnTo>
                  <a:lnTo>
                    <a:pt x="378841" y="307428"/>
                  </a:lnTo>
                  <a:lnTo>
                    <a:pt x="355168" y="307428"/>
                  </a:lnTo>
                  <a:lnTo>
                    <a:pt x="331495" y="307428"/>
                  </a:lnTo>
                  <a:lnTo>
                    <a:pt x="331495" y="331101"/>
                  </a:lnTo>
                  <a:lnTo>
                    <a:pt x="355168" y="331101"/>
                  </a:lnTo>
                  <a:lnTo>
                    <a:pt x="355168" y="354774"/>
                  </a:lnTo>
                  <a:lnTo>
                    <a:pt x="331495" y="354774"/>
                  </a:lnTo>
                  <a:lnTo>
                    <a:pt x="307809" y="354774"/>
                  </a:lnTo>
                  <a:lnTo>
                    <a:pt x="307809" y="331101"/>
                  </a:lnTo>
                  <a:lnTo>
                    <a:pt x="284137" y="331101"/>
                  </a:lnTo>
                  <a:lnTo>
                    <a:pt x="284137" y="378460"/>
                  </a:lnTo>
                  <a:lnTo>
                    <a:pt x="307809" y="378460"/>
                  </a:lnTo>
                  <a:lnTo>
                    <a:pt x="331495" y="378460"/>
                  </a:lnTo>
                  <a:lnTo>
                    <a:pt x="355168" y="378460"/>
                  </a:lnTo>
                  <a:lnTo>
                    <a:pt x="355168" y="402132"/>
                  </a:lnTo>
                  <a:lnTo>
                    <a:pt x="378841" y="402132"/>
                  </a:lnTo>
                  <a:lnTo>
                    <a:pt x="378841" y="378460"/>
                  </a:lnTo>
                  <a:lnTo>
                    <a:pt x="402526" y="378460"/>
                  </a:lnTo>
                  <a:lnTo>
                    <a:pt x="402526" y="331101"/>
                  </a:lnTo>
                  <a:lnTo>
                    <a:pt x="426199" y="331101"/>
                  </a:lnTo>
                  <a:lnTo>
                    <a:pt x="426199" y="307428"/>
                  </a:lnTo>
                  <a:lnTo>
                    <a:pt x="449872" y="307428"/>
                  </a:lnTo>
                  <a:lnTo>
                    <a:pt x="473557" y="307428"/>
                  </a:lnTo>
                  <a:lnTo>
                    <a:pt x="473557" y="378460"/>
                  </a:lnTo>
                  <a:lnTo>
                    <a:pt x="497230" y="378460"/>
                  </a:lnTo>
                  <a:lnTo>
                    <a:pt x="497230" y="425805"/>
                  </a:lnTo>
                  <a:lnTo>
                    <a:pt x="520915" y="425805"/>
                  </a:lnTo>
                  <a:lnTo>
                    <a:pt x="520915" y="378460"/>
                  </a:lnTo>
                  <a:lnTo>
                    <a:pt x="544588" y="378460"/>
                  </a:lnTo>
                  <a:lnTo>
                    <a:pt x="544588" y="331749"/>
                  </a:lnTo>
                  <a:lnTo>
                    <a:pt x="568261" y="331749"/>
                  </a:lnTo>
                  <a:lnTo>
                    <a:pt x="568261" y="284759"/>
                  </a:lnTo>
                  <a:close/>
                </a:path>
                <a:path w="947420" h="497205">
                  <a:moveTo>
                    <a:pt x="734009" y="260629"/>
                  </a:moveTo>
                  <a:lnTo>
                    <a:pt x="710336" y="260629"/>
                  </a:lnTo>
                  <a:lnTo>
                    <a:pt x="710336" y="331749"/>
                  </a:lnTo>
                  <a:lnTo>
                    <a:pt x="686650" y="331749"/>
                  </a:lnTo>
                  <a:lnTo>
                    <a:pt x="662978" y="331749"/>
                  </a:lnTo>
                  <a:lnTo>
                    <a:pt x="662978" y="307619"/>
                  </a:lnTo>
                  <a:lnTo>
                    <a:pt x="639292" y="307619"/>
                  </a:lnTo>
                  <a:lnTo>
                    <a:pt x="639292" y="355879"/>
                  </a:lnTo>
                  <a:lnTo>
                    <a:pt x="615619" y="355879"/>
                  </a:lnTo>
                  <a:lnTo>
                    <a:pt x="591947" y="355879"/>
                  </a:lnTo>
                  <a:lnTo>
                    <a:pt x="568261" y="355879"/>
                  </a:lnTo>
                  <a:lnTo>
                    <a:pt x="568261" y="378739"/>
                  </a:lnTo>
                  <a:lnTo>
                    <a:pt x="591947" y="378739"/>
                  </a:lnTo>
                  <a:lnTo>
                    <a:pt x="615619" y="378739"/>
                  </a:lnTo>
                  <a:lnTo>
                    <a:pt x="639292" y="378739"/>
                  </a:lnTo>
                  <a:lnTo>
                    <a:pt x="639292" y="402869"/>
                  </a:lnTo>
                  <a:lnTo>
                    <a:pt x="662978" y="402869"/>
                  </a:lnTo>
                  <a:lnTo>
                    <a:pt x="662978" y="355879"/>
                  </a:lnTo>
                  <a:lnTo>
                    <a:pt x="686650" y="355879"/>
                  </a:lnTo>
                  <a:lnTo>
                    <a:pt x="710336" y="355879"/>
                  </a:lnTo>
                  <a:lnTo>
                    <a:pt x="734009" y="355879"/>
                  </a:lnTo>
                  <a:lnTo>
                    <a:pt x="734009" y="260629"/>
                  </a:lnTo>
                  <a:close/>
                </a:path>
                <a:path w="947420" h="497205">
                  <a:moveTo>
                    <a:pt x="947102" y="284759"/>
                  </a:moveTo>
                  <a:lnTo>
                    <a:pt x="923429" y="284759"/>
                  </a:lnTo>
                  <a:lnTo>
                    <a:pt x="923429" y="331749"/>
                  </a:lnTo>
                  <a:lnTo>
                    <a:pt x="899756" y="331749"/>
                  </a:lnTo>
                  <a:lnTo>
                    <a:pt x="899756" y="260629"/>
                  </a:lnTo>
                  <a:lnTo>
                    <a:pt x="876071" y="260629"/>
                  </a:lnTo>
                  <a:lnTo>
                    <a:pt x="876071" y="307619"/>
                  </a:lnTo>
                  <a:lnTo>
                    <a:pt x="852398" y="307619"/>
                  </a:lnTo>
                  <a:lnTo>
                    <a:pt x="852398" y="284759"/>
                  </a:lnTo>
                  <a:lnTo>
                    <a:pt x="828713" y="284759"/>
                  </a:lnTo>
                  <a:lnTo>
                    <a:pt x="828713" y="307619"/>
                  </a:lnTo>
                  <a:lnTo>
                    <a:pt x="805040" y="307619"/>
                  </a:lnTo>
                  <a:lnTo>
                    <a:pt x="781367" y="307619"/>
                  </a:lnTo>
                  <a:lnTo>
                    <a:pt x="781367" y="378739"/>
                  </a:lnTo>
                  <a:lnTo>
                    <a:pt x="805040" y="378739"/>
                  </a:lnTo>
                  <a:lnTo>
                    <a:pt x="828713" y="378739"/>
                  </a:lnTo>
                  <a:lnTo>
                    <a:pt x="828713" y="355879"/>
                  </a:lnTo>
                  <a:lnTo>
                    <a:pt x="852398" y="355879"/>
                  </a:lnTo>
                  <a:lnTo>
                    <a:pt x="876071" y="355879"/>
                  </a:lnTo>
                  <a:lnTo>
                    <a:pt x="876071" y="496849"/>
                  </a:lnTo>
                  <a:lnTo>
                    <a:pt x="899756" y="496849"/>
                  </a:lnTo>
                  <a:lnTo>
                    <a:pt x="923429" y="496849"/>
                  </a:lnTo>
                  <a:lnTo>
                    <a:pt x="923429" y="473989"/>
                  </a:lnTo>
                  <a:lnTo>
                    <a:pt x="899756" y="473989"/>
                  </a:lnTo>
                  <a:lnTo>
                    <a:pt x="899756" y="402869"/>
                  </a:lnTo>
                  <a:lnTo>
                    <a:pt x="923429" y="402869"/>
                  </a:lnTo>
                  <a:lnTo>
                    <a:pt x="923429" y="378739"/>
                  </a:lnTo>
                  <a:lnTo>
                    <a:pt x="899756" y="378739"/>
                  </a:lnTo>
                  <a:lnTo>
                    <a:pt x="899756" y="355879"/>
                  </a:lnTo>
                  <a:lnTo>
                    <a:pt x="923429" y="355879"/>
                  </a:lnTo>
                  <a:lnTo>
                    <a:pt x="947102" y="355879"/>
                  </a:lnTo>
                  <a:lnTo>
                    <a:pt x="947102" y="284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39414" y="2666854"/>
              <a:ext cx="899794" cy="449580"/>
            </a:xfrm>
            <a:custGeom>
              <a:avLst/>
              <a:gdLst/>
              <a:ahLst/>
              <a:cxnLst/>
              <a:rect l="l" t="t" r="r" b="b"/>
              <a:pathLst>
                <a:path w="899795" h="449580">
                  <a:moveTo>
                    <a:pt x="23685" y="235940"/>
                  </a:moveTo>
                  <a:lnTo>
                    <a:pt x="0" y="235940"/>
                  </a:lnTo>
                  <a:lnTo>
                    <a:pt x="0" y="259613"/>
                  </a:lnTo>
                  <a:lnTo>
                    <a:pt x="23685" y="259613"/>
                  </a:lnTo>
                  <a:lnTo>
                    <a:pt x="23685" y="235940"/>
                  </a:lnTo>
                  <a:close/>
                </a:path>
                <a:path w="899795" h="449580">
                  <a:moveTo>
                    <a:pt x="165747" y="354330"/>
                  </a:moveTo>
                  <a:lnTo>
                    <a:pt x="142074" y="354330"/>
                  </a:lnTo>
                  <a:lnTo>
                    <a:pt x="142074" y="330644"/>
                  </a:lnTo>
                  <a:lnTo>
                    <a:pt x="118389" y="330644"/>
                  </a:lnTo>
                  <a:lnTo>
                    <a:pt x="118389" y="401675"/>
                  </a:lnTo>
                  <a:lnTo>
                    <a:pt x="142074" y="401675"/>
                  </a:lnTo>
                  <a:lnTo>
                    <a:pt x="142074" y="378002"/>
                  </a:lnTo>
                  <a:lnTo>
                    <a:pt x="165747" y="378002"/>
                  </a:lnTo>
                  <a:lnTo>
                    <a:pt x="165747" y="354330"/>
                  </a:lnTo>
                  <a:close/>
                </a:path>
                <a:path w="899795" h="449580">
                  <a:moveTo>
                    <a:pt x="189420" y="283286"/>
                  </a:moveTo>
                  <a:lnTo>
                    <a:pt x="165747" y="283286"/>
                  </a:lnTo>
                  <a:lnTo>
                    <a:pt x="165747" y="259613"/>
                  </a:lnTo>
                  <a:lnTo>
                    <a:pt x="142074" y="259613"/>
                  </a:lnTo>
                  <a:lnTo>
                    <a:pt x="118389" y="259613"/>
                  </a:lnTo>
                  <a:lnTo>
                    <a:pt x="118389" y="283286"/>
                  </a:lnTo>
                  <a:lnTo>
                    <a:pt x="142074" y="283286"/>
                  </a:lnTo>
                  <a:lnTo>
                    <a:pt x="142074" y="306971"/>
                  </a:lnTo>
                  <a:lnTo>
                    <a:pt x="165747" y="306971"/>
                  </a:lnTo>
                  <a:lnTo>
                    <a:pt x="189420" y="306971"/>
                  </a:lnTo>
                  <a:lnTo>
                    <a:pt x="189420" y="283286"/>
                  </a:lnTo>
                  <a:close/>
                </a:path>
                <a:path w="899795" h="449580">
                  <a:moveTo>
                    <a:pt x="236778" y="306971"/>
                  </a:moveTo>
                  <a:lnTo>
                    <a:pt x="213106" y="306971"/>
                  </a:lnTo>
                  <a:lnTo>
                    <a:pt x="189420" y="306971"/>
                  </a:lnTo>
                  <a:lnTo>
                    <a:pt x="189420" y="330644"/>
                  </a:lnTo>
                  <a:lnTo>
                    <a:pt x="213106" y="330644"/>
                  </a:lnTo>
                  <a:lnTo>
                    <a:pt x="236778" y="330644"/>
                  </a:lnTo>
                  <a:lnTo>
                    <a:pt x="236778" y="306971"/>
                  </a:lnTo>
                  <a:close/>
                </a:path>
                <a:path w="899795" h="449580">
                  <a:moveTo>
                    <a:pt x="260464" y="401675"/>
                  </a:moveTo>
                  <a:lnTo>
                    <a:pt x="236778" y="401675"/>
                  </a:lnTo>
                  <a:lnTo>
                    <a:pt x="213106" y="401675"/>
                  </a:lnTo>
                  <a:lnTo>
                    <a:pt x="213106" y="378002"/>
                  </a:lnTo>
                  <a:lnTo>
                    <a:pt x="189420" y="378002"/>
                  </a:lnTo>
                  <a:lnTo>
                    <a:pt x="189420" y="401675"/>
                  </a:lnTo>
                  <a:lnTo>
                    <a:pt x="165747" y="401675"/>
                  </a:lnTo>
                  <a:lnTo>
                    <a:pt x="142074" y="401675"/>
                  </a:lnTo>
                  <a:lnTo>
                    <a:pt x="142074" y="425361"/>
                  </a:lnTo>
                  <a:lnTo>
                    <a:pt x="165747" y="425361"/>
                  </a:lnTo>
                  <a:lnTo>
                    <a:pt x="165747" y="449033"/>
                  </a:lnTo>
                  <a:lnTo>
                    <a:pt x="189420" y="449033"/>
                  </a:lnTo>
                  <a:lnTo>
                    <a:pt x="189420" y="425361"/>
                  </a:lnTo>
                  <a:lnTo>
                    <a:pt x="213106" y="425361"/>
                  </a:lnTo>
                  <a:lnTo>
                    <a:pt x="236778" y="425361"/>
                  </a:lnTo>
                  <a:lnTo>
                    <a:pt x="260464" y="425361"/>
                  </a:lnTo>
                  <a:lnTo>
                    <a:pt x="260464" y="401675"/>
                  </a:lnTo>
                  <a:close/>
                </a:path>
                <a:path w="899795" h="449580">
                  <a:moveTo>
                    <a:pt x="260464" y="259613"/>
                  </a:moveTo>
                  <a:lnTo>
                    <a:pt x="236778" y="259613"/>
                  </a:lnTo>
                  <a:lnTo>
                    <a:pt x="213106" y="259613"/>
                  </a:lnTo>
                  <a:lnTo>
                    <a:pt x="213106" y="235940"/>
                  </a:lnTo>
                  <a:lnTo>
                    <a:pt x="189420" y="235940"/>
                  </a:lnTo>
                  <a:lnTo>
                    <a:pt x="189420" y="283286"/>
                  </a:lnTo>
                  <a:lnTo>
                    <a:pt x="213106" y="283286"/>
                  </a:lnTo>
                  <a:lnTo>
                    <a:pt x="236778" y="283286"/>
                  </a:lnTo>
                  <a:lnTo>
                    <a:pt x="260464" y="283286"/>
                  </a:lnTo>
                  <a:lnTo>
                    <a:pt x="260464" y="259613"/>
                  </a:lnTo>
                  <a:close/>
                </a:path>
                <a:path w="899795" h="449580">
                  <a:moveTo>
                    <a:pt x="307809" y="306971"/>
                  </a:moveTo>
                  <a:lnTo>
                    <a:pt x="284137" y="306971"/>
                  </a:lnTo>
                  <a:lnTo>
                    <a:pt x="284137" y="283286"/>
                  </a:lnTo>
                  <a:lnTo>
                    <a:pt x="260464" y="283286"/>
                  </a:lnTo>
                  <a:lnTo>
                    <a:pt x="260464" y="330644"/>
                  </a:lnTo>
                  <a:lnTo>
                    <a:pt x="236778" y="330644"/>
                  </a:lnTo>
                  <a:lnTo>
                    <a:pt x="236778" y="354330"/>
                  </a:lnTo>
                  <a:lnTo>
                    <a:pt x="213106" y="354330"/>
                  </a:lnTo>
                  <a:lnTo>
                    <a:pt x="213106" y="378002"/>
                  </a:lnTo>
                  <a:lnTo>
                    <a:pt x="236778" y="378002"/>
                  </a:lnTo>
                  <a:lnTo>
                    <a:pt x="260464" y="378002"/>
                  </a:lnTo>
                  <a:lnTo>
                    <a:pt x="260464" y="354330"/>
                  </a:lnTo>
                  <a:lnTo>
                    <a:pt x="284137" y="354330"/>
                  </a:lnTo>
                  <a:lnTo>
                    <a:pt x="284137" y="330644"/>
                  </a:lnTo>
                  <a:lnTo>
                    <a:pt x="307809" y="330644"/>
                  </a:lnTo>
                  <a:lnTo>
                    <a:pt x="307809" y="306971"/>
                  </a:lnTo>
                  <a:close/>
                </a:path>
                <a:path w="899795" h="449580">
                  <a:moveTo>
                    <a:pt x="355168" y="425361"/>
                  </a:moveTo>
                  <a:lnTo>
                    <a:pt x="331495" y="425361"/>
                  </a:lnTo>
                  <a:lnTo>
                    <a:pt x="331495" y="449033"/>
                  </a:lnTo>
                  <a:lnTo>
                    <a:pt x="355168" y="449033"/>
                  </a:lnTo>
                  <a:lnTo>
                    <a:pt x="355168" y="425361"/>
                  </a:lnTo>
                  <a:close/>
                </a:path>
                <a:path w="899795" h="449580">
                  <a:moveTo>
                    <a:pt x="355168" y="259613"/>
                  </a:moveTo>
                  <a:lnTo>
                    <a:pt x="331495" y="259613"/>
                  </a:lnTo>
                  <a:lnTo>
                    <a:pt x="307809" y="259613"/>
                  </a:lnTo>
                  <a:lnTo>
                    <a:pt x="307809" y="283286"/>
                  </a:lnTo>
                  <a:lnTo>
                    <a:pt x="331495" y="283286"/>
                  </a:lnTo>
                  <a:lnTo>
                    <a:pt x="355168" y="283286"/>
                  </a:lnTo>
                  <a:lnTo>
                    <a:pt x="355168" y="259613"/>
                  </a:lnTo>
                  <a:close/>
                </a:path>
                <a:path w="899795" h="449580">
                  <a:moveTo>
                    <a:pt x="378841" y="401675"/>
                  </a:moveTo>
                  <a:lnTo>
                    <a:pt x="355168" y="401675"/>
                  </a:lnTo>
                  <a:lnTo>
                    <a:pt x="355168" y="425361"/>
                  </a:lnTo>
                  <a:lnTo>
                    <a:pt x="378841" y="425361"/>
                  </a:lnTo>
                  <a:lnTo>
                    <a:pt x="378841" y="401675"/>
                  </a:lnTo>
                  <a:close/>
                </a:path>
                <a:path w="899795" h="449580">
                  <a:moveTo>
                    <a:pt x="378841" y="330644"/>
                  </a:moveTo>
                  <a:lnTo>
                    <a:pt x="355168" y="330644"/>
                  </a:lnTo>
                  <a:lnTo>
                    <a:pt x="331495" y="330644"/>
                  </a:lnTo>
                  <a:lnTo>
                    <a:pt x="307809" y="330644"/>
                  </a:lnTo>
                  <a:lnTo>
                    <a:pt x="307809" y="354330"/>
                  </a:lnTo>
                  <a:lnTo>
                    <a:pt x="331495" y="354330"/>
                  </a:lnTo>
                  <a:lnTo>
                    <a:pt x="331495" y="378002"/>
                  </a:lnTo>
                  <a:lnTo>
                    <a:pt x="307809" y="378002"/>
                  </a:lnTo>
                  <a:lnTo>
                    <a:pt x="307809" y="354330"/>
                  </a:lnTo>
                  <a:lnTo>
                    <a:pt x="284137" y="354330"/>
                  </a:lnTo>
                  <a:lnTo>
                    <a:pt x="284137" y="378002"/>
                  </a:lnTo>
                  <a:lnTo>
                    <a:pt x="260464" y="378002"/>
                  </a:lnTo>
                  <a:lnTo>
                    <a:pt x="260464" y="401675"/>
                  </a:lnTo>
                  <a:lnTo>
                    <a:pt x="284137" y="401675"/>
                  </a:lnTo>
                  <a:lnTo>
                    <a:pt x="284137" y="425361"/>
                  </a:lnTo>
                  <a:lnTo>
                    <a:pt x="307809" y="425361"/>
                  </a:lnTo>
                  <a:lnTo>
                    <a:pt x="307809" y="401675"/>
                  </a:lnTo>
                  <a:lnTo>
                    <a:pt x="331495" y="401675"/>
                  </a:lnTo>
                  <a:lnTo>
                    <a:pt x="355168" y="401675"/>
                  </a:lnTo>
                  <a:lnTo>
                    <a:pt x="355168" y="354330"/>
                  </a:lnTo>
                  <a:lnTo>
                    <a:pt x="378841" y="354330"/>
                  </a:lnTo>
                  <a:lnTo>
                    <a:pt x="378841" y="330644"/>
                  </a:lnTo>
                  <a:close/>
                </a:path>
                <a:path w="899795" h="449580">
                  <a:moveTo>
                    <a:pt x="378841" y="283286"/>
                  </a:moveTo>
                  <a:lnTo>
                    <a:pt x="355168" y="283286"/>
                  </a:lnTo>
                  <a:lnTo>
                    <a:pt x="355168" y="306971"/>
                  </a:lnTo>
                  <a:lnTo>
                    <a:pt x="378841" y="306971"/>
                  </a:lnTo>
                  <a:lnTo>
                    <a:pt x="378841" y="283286"/>
                  </a:lnTo>
                  <a:close/>
                </a:path>
                <a:path w="899795" h="449580">
                  <a:moveTo>
                    <a:pt x="402526" y="306971"/>
                  </a:moveTo>
                  <a:lnTo>
                    <a:pt x="378841" y="306971"/>
                  </a:lnTo>
                  <a:lnTo>
                    <a:pt x="378841" y="330644"/>
                  </a:lnTo>
                  <a:lnTo>
                    <a:pt x="402526" y="330644"/>
                  </a:lnTo>
                  <a:lnTo>
                    <a:pt x="402526" y="306971"/>
                  </a:lnTo>
                  <a:close/>
                </a:path>
                <a:path w="899795" h="449580">
                  <a:moveTo>
                    <a:pt x="426199" y="283286"/>
                  </a:moveTo>
                  <a:lnTo>
                    <a:pt x="402526" y="283286"/>
                  </a:lnTo>
                  <a:lnTo>
                    <a:pt x="402526" y="306971"/>
                  </a:lnTo>
                  <a:lnTo>
                    <a:pt x="426199" y="306971"/>
                  </a:lnTo>
                  <a:lnTo>
                    <a:pt x="426199" y="283286"/>
                  </a:lnTo>
                  <a:close/>
                </a:path>
                <a:path w="899795" h="449580">
                  <a:moveTo>
                    <a:pt x="520915" y="354330"/>
                  </a:moveTo>
                  <a:lnTo>
                    <a:pt x="497230" y="354330"/>
                  </a:lnTo>
                  <a:lnTo>
                    <a:pt x="497230" y="378002"/>
                  </a:lnTo>
                  <a:lnTo>
                    <a:pt x="473557" y="378002"/>
                  </a:lnTo>
                  <a:lnTo>
                    <a:pt x="473557" y="401675"/>
                  </a:lnTo>
                  <a:lnTo>
                    <a:pt x="497230" y="401675"/>
                  </a:lnTo>
                  <a:lnTo>
                    <a:pt x="520915" y="401675"/>
                  </a:lnTo>
                  <a:lnTo>
                    <a:pt x="520915" y="354330"/>
                  </a:lnTo>
                  <a:close/>
                </a:path>
                <a:path w="899795" h="449580">
                  <a:moveTo>
                    <a:pt x="544588" y="283286"/>
                  </a:moveTo>
                  <a:lnTo>
                    <a:pt x="520915" y="283286"/>
                  </a:lnTo>
                  <a:lnTo>
                    <a:pt x="520915" y="259613"/>
                  </a:lnTo>
                  <a:lnTo>
                    <a:pt x="497230" y="259613"/>
                  </a:lnTo>
                  <a:lnTo>
                    <a:pt x="497230" y="306971"/>
                  </a:lnTo>
                  <a:lnTo>
                    <a:pt x="473557" y="306971"/>
                  </a:lnTo>
                  <a:lnTo>
                    <a:pt x="473557" y="330644"/>
                  </a:lnTo>
                  <a:lnTo>
                    <a:pt x="449884" y="330644"/>
                  </a:lnTo>
                  <a:lnTo>
                    <a:pt x="426199" y="330644"/>
                  </a:lnTo>
                  <a:lnTo>
                    <a:pt x="402526" y="330644"/>
                  </a:lnTo>
                  <a:lnTo>
                    <a:pt x="402526" y="449033"/>
                  </a:lnTo>
                  <a:lnTo>
                    <a:pt x="426199" y="449033"/>
                  </a:lnTo>
                  <a:lnTo>
                    <a:pt x="449884" y="449033"/>
                  </a:lnTo>
                  <a:lnTo>
                    <a:pt x="449884" y="425361"/>
                  </a:lnTo>
                  <a:lnTo>
                    <a:pt x="473557" y="425361"/>
                  </a:lnTo>
                  <a:lnTo>
                    <a:pt x="473557" y="401675"/>
                  </a:lnTo>
                  <a:lnTo>
                    <a:pt x="449884" y="401675"/>
                  </a:lnTo>
                  <a:lnTo>
                    <a:pt x="426199" y="401675"/>
                  </a:lnTo>
                  <a:lnTo>
                    <a:pt x="426199" y="354330"/>
                  </a:lnTo>
                  <a:lnTo>
                    <a:pt x="449884" y="354330"/>
                  </a:lnTo>
                  <a:lnTo>
                    <a:pt x="473557" y="354330"/>
                  </a:lnTo>
                  <a:lnTo>
                    <a:pt x="497230" y="354330"/>
                  </a:lnTo>
                  <a:lnTo>
                    <a:pt x="497230" y="330644"/>
                  </a:lnTo>
                  <a:lnTo>
                    <a:pt x="520915" y="330644"/>
                  </a:lnTo>
                  <a:lnTo>
                    <a:pt x="544588" y="330644"/>
                  </a:lnTo>
                  <a:lnTo>
                    <a:pt x="544588" y="283286"/>
                  </a:lnTo>
                  <a:close/>
                </a:path>
                <a:path w="899795" h="449580">
                  <a:moveTo>
                    <a:pt x="568261" y="401675"/>
                  </a:moveTo>
                  <a:lnTo>
                    <a:pt x="544588" y="401675"/>
                  </a:lnTo>
                  <a:lnTo>
                    <a:pt x="544588" y="425361"/>
                  </a:lnTo>
                  <a:lnTo>
                    <a:pt x="568261" y="425361"/>
                  </a:lnTo>
                  <a:lnTo>
                    <a:pt x="568261" y="401675"/>
                  </a:lnTo>
                  <a:close/>
                </a:path>
                <a:path w="899795" h="449580">
                  <a:moveTo>
                    <a:pt x="568261" y="259613"/>
                  </a:moveTo>
                  <a:lnTo>
                    <a:pt x="544588" y="259613"/>
                  </a:lnTo>
                  <a:lnTo>
                    <a:pt x="544588" y="283286"/>
                  </a:lnTo>
                  <a:lnTo>
                    <a:pt x="568261" y="283286"/>
                  </a:lnTo>
                  <a:lnTo>
                    <a:pt x="568261" y="259613"/>
                  </a:lnTo>
                  <a:close/>
                </a:path>
                <a:path w="899795" h="449580">
                  <a:moveTo>
                    <a:pt x="568261" y="142240"/>
                  </a:moveTo>
                  <a:lnTo>
                    <a:pt x="544588" y="142240"/>
                  </a:lnTo>
                  <a:lnTo>
                    <a:pt x="544588" y="118110"/>
                  </a:lnTo>
                  <a:lnTo>
                    <a:pt x="520915" y="118110"/>
                  </a:lnTo>
                  <a:lnTo>
                    <a:pt x="497230" y="118110"/>
                  </a:lnTo>
                  <a:lnTo>
                    <a:pt x="497230" y="142240"/>
                  </a:lnTo>
                  <a:lnTo>
                    <a:pt x="473557" y="142240"/>
                  </a:lnTo>
                  <a:lnTo>
                    <a:pt x="449884" y="142240"/>
                  </a:lnTo>
                  <a:lnTo>
                    <a:pt x="449884" y="165100"/>
                  </a:lnTo>
                  <a:lnTo>
                    <a:pt x="473557" y="165100"/>
                  </a:lnTo>
                  <a:lnTo>
                    <a:pt x="473557" y="189230"/>
                  </a:lnTo>
                  <a:lnTo>
                    <a:pt x="497230" y="189230"/>
                  </a:lnTo>
                  <a:lnTo>
                    <a:pt x="497230" y="165100"/>
                  </a:lnTo>
                  <a:lnTo>
                    <a:pt x="520915" y="165100"/>
                  </a:lnTo>
                  <a:lnTo>
                    <a:pt x="544588" y="165100"/>
                  </a:lnTo>
                  <a:lnTo>
                    <a:pt x="544588" y="189230"/>
                  </a:lnTo>
                  <a:lnTo>
                    <a:pt x="568261" y="189230"/>
                  </a:lnTo>
                  <a:lnTo>
                    <a:pt x="568261" y="142240"/>
                  </a:lnTo>
                  <a:close/>
                </a:path>
                <a:path w="899795" h="449580">
                  <a:moveTo>
                    <a:pt x="591947" y="378002"/>
                  </a:moveTo>
                  <a:lnTo>
                    <a:pt x="568261" y="378002"/>
                  </a:lnTo>
                  <a:lnTo>
                    <a:pt x="568261" y="401675"/>
                  </a:lnTo>
                  <a:lnTo>
                    <a:pt x="591947" y="401675"/>
                  </a:lnTo>
                  <a:lnTo>
                    <a:pt x="591947" y="378002"/>
                  </a:lnTo>
                  <a:close/>
                </a:path>
                <a:path w="899795" h="449580">
                  <a:moveTo>
                    <a:pt x="615619" y="401675"/>
                  </a:moveTo>
                  <a:lnTo>
                    <a:pt x="591947" y="401675"/>
                  </a:lnTo>
                  <a:lnTo>
                    <a:pt x="591947" y="425361"/>
                  </a:lnTo>
                  <a:lnTo>
                    <a:pt x="615619" y="425361"/>
                  </a:lnTo>
                  <a:lnTo>
                    <a:pt x="615619" y="401675"/>
                  </a:lnTo>
                  <a:close/>
                </a:path>
                <a:path w="899795" h="449580">
                  <a:moveTo>
                    <a:pt x="615619" y="354330"/>
                  </a:moveTo>
                  <a:lnTo>
                    <a:pt x="591947" y="354330"/>
                  </a:lnTo>
                  <a:lnTo>
                    <a:pt x="591947" y="378002"/>
                  </a:lnTo>
                  <a:lnTo>
                    <a:pt x="615619" y="378002"/>
                  </a:lnTo>
                  <a:lnTo>
                    <a:pt x="615619" y="354330"/>
                  </a:lnTo>
                  <a:close/>
                </a:path>
                <a:path w="899795" h="449580">
                  <a:moveTo>
                    <a:pt x="639305" y="142240"/>
                  </a:moveTo>
                  <a:lnTo>
                    <a:pt x="615619" y="142240"/>
                  </a:lnTo>
                  <a:lnTo>
                    <a:pt x="591947" y="142240"/>
                  </a:lnTo>
                  <a:lnTo>
                    <a:pt x="591947" y="165100"/>
                  </a:lnTo>
                  <a:lnTo>
                    <a:pt x="615619" y="165100"/>
                  </a:lnTo>
                  <a:lnTo>
                    <a:pt x="639305" y="165100"/>
                  </a:lnTo>
                  <a:lnTo>
                    <a:pt x="639305" y="142240"/>
                  </a:lnTo>
                  <a:close/>
                </a:path>
                <a:path w="899795" h="449580">
                  <a:moveTo>
                    <a:pt x="686650" y="235940"/>
                  </a:moveTo>
                  <a:lnTo>
                    <a:pt x="662978" y="235940"/>
                  </a:lnTo>
                  <a:lnTo>
                    <a:pt x="662978" y="259613"/>
                  </a:lnTo>
                  <a:lnTo>
                    <a:pt x="639305" y="259613"/>
                  </a:lnTo>
                  <a:lnTo>
                    <a:pt x="639305" y="235940"/>
                  </a:lnTo>
                  <a:lnTo>
                    <a:pt x="615619" y="235940"/>
                  </a:lnTo>
                  <a:lnTo>
                    <a:pt x="615619" y="259613"/>
                  </a:lnTo>
                  <a:lnTo>
                    <a:pt x="591947" y="259613"/>
                  </a:lnTo>
                  <a:lnTo>
                    <a:pt x="591947" y="283286"/>
                  </a:lnTo>
                  <a:lnTo>
                    <a:pt x="568261" y="283286"/>
                  </a:lnTo>
                  <a:lnTo>
                    <a:pt x="568261" y="354330"/>
                  </a:lnTo>
                  <a:lnTo>
                    <a:pt x="591947" y="354330"/>
                  </a:lnTo>
                  <a:lnTo>
                    <a:pt x="591947" y="330644"/>
                  </a:lnTo>
                  <a:lnTo>
                    <a:pt x="615619" y="330644"/>
                  </a:lnTo>
                  <a:lnTo>
                    <a:pt x="639305" y="330644"/>
                  </a:lnTo>
                  <a:lnTo>
                    <a:pt x="662978" y="330644"/>
                  </a:lnTo>
                  <a:lnTo>
                    <a:pt x="686650" y="330644"/>
                  </a:lnTo>
                  <a:lnTo>
                    <a:pt x="686650" y="306971"/>
                  </a:lnTo>
                  <a:lnTo>
                    <a:pt x="662978" y="306971"/>
                  </a:lnTo>
                  <a:lnTo>
                    <a:pt x="639305" y="306971"/>
                  </a:lnTo>
                  <a:lnTo>
                    <a:pt x="639305" y="283286"/>
                  </a:lnTo>
                  <a:lnTo>
                    <a:pt x="662978" y="283286"/>
                  </a:lnTo>
                  <a:lnTo>
                    <a:pt x="686650" y="283286"/>
                  </a:lnTo>
                  <a:lnTo>
                    <a:pt x="686650" y="235940"/>
                  </a:lnTo>
                  <a:close/>
                </a:path>
                <a:path w="899795" h="449580">
                  <a:moveTo>
                    <a:pt x="805040" y="118110"/>
                  </a:moveTo>
                  <a:lnTo>
                    <a:pt x="781367" y="118110"/>
                  </a:lnTo>
                  <a:lnTo>
                    <a:pt x="781367" y="142240"/>
                  </a:lnTo>
                  <a:lnTo>
                    <a:pt x="805040" y="142240"/>
                  </a:lnTo>
                  <a:lnTo>
                    <a:pt x="805040" y="118110"/>
                  </a:lnTo>
                  <a:close/>
                </a:path>
                <a:path w="899795" h="449580">
                  <a:moveTo>
                    <a:pt x="828725" y="71120"/>
                  </a:moveTo>
                  <a:lnTo>
                    <a:pt x="805040" y="71120"/>
                  </a:lnTo>
                  <a:lnTo>
                    <a:pt x="781367" y="71120"/>
                  </a:lnTo>
                  <a:lnTo>
                    <a:pt x="781367" y="22860"/>
                  </a:lnTo>
                  <a:lnTo>
                    <a:pt x="757682" y="22860"/>
                  </a:lnTo>
                  <a:lnTo>
                    <a:pt x="734009" y="22860"/>
                  </a:lnTo>
                  <a:lnTo>
                    <a:pt x="734009" y="0"/>
                  </a:lnTo>
                  <a:lnTo>
                    <a:pt x="710336" y="0"/>
                  </a:lnTo>
                  <a:lnTo>
                    <a:pt x="710336" y="22860"/>
                  </a:lnTo>
                  <a:lnTo>
                    <a:pt x="686650" y="22860"/>
                  </a:lnTo>
                  <a:lnTo>
                    <a:pt x="686650" y="46990"/>
                  </a:lnTo>
                  <a:lnTo>
                    <a:pt x="710336" y="46990"/>
                  </a:lnTo>
                  <a:lnTo>
                    <a:pt x="734009" y="46990"/>
                  </a:lnTo>
                  <a:lnTo>
                    <a:pt x="757682" y="46990"/>
                  </a:lnTo>
                  <a:lnTo>
                    <a:pt x="757682" y="71120"/>
                  </a:lnTo>
                  <a:lnTo>
                    <a:pt x="734009" y="71120"/>
                  </a:lnTo>
                  <a:lnTo>
                    <a:pt x="710336" y="71120"/>
                  </a:lnTo>
                  <a:lnTo>
                    <a:pt x="710336" y="93980"/>
                  </a:lnTo>
                  <a:lnTo>
                    <a:pt x="734009" y="93980"/>
                  </a:lnTo>
                  <a:lnTo>
                    <a:pt x="734009" y="118110"/>
                  </a:lnTo>
                  <a:lnTo>
                    <a:pt x="710336" y="118110"/>
                  </a:lnTo>
                  <a:lnTo>
                    <a:pt x="710336" y="93980"/>
                  </a:lnTo>
                  <a:lnTo>
                    <a:pt x="686650" y="93980"/>
                  </a:lnTo>
                  <a:lnTo>
                    <a:pt x="686650" y="118110"/>
                  </a:lnTo>
                  <a:lnTo>
                    <a:pt x="662978" y="118110"/>
                  </a:lnTo>
                  <a:lnTo>
                    <a:pt x="662978" y="189230"/>
                  </a:lnTo>
                  <a:lnTo>
                    <a:pt x="686650" y="189230"/>
                  </a:lnTo>
                  <a:lnTo>
                    <a:pt x="710336" y="189230"/>
                  </a:lnTo>
                  <a:lnTo>
                    <a:pt x="710336" y="142240"/>
                  </a:lnTo>
                  <a:lnTo>
                    <a:pt x="734009" y="142240"/>
                  </a:lnTo>
                  <a:lnTo>
                    <a:pt x="757682" y="142240"/>
                  </a:lnTo>
                  <a:lnTo>
                    <a:pt x="757682" y="118110"/>
                  </a:lnTo>
                  <a:lnTo>
                    <a:pt x="781367" y="118110"/>
                  </a:lnTo>
                  <a:lnTo>
                    <a:pt x="781367" y="93980"/>
                  </a:lnTo>
                  <a:lnTo>
                    <a:pt x="805040" y="93980"/>
                  </a:lnTo>
                  <a:lnTo>
                    <a:pt x="828725" y="93980"/>
                  </a:lnTo>
                  <a:lnTo>
                    <a:pt x="828725" y="71120"/>
                  </a:lnTo>
                  <a:close/>
                </a:path>
                <a:path w="899795" h="449580">
                  <a:moveTo>
                    <a:pt x="852398" y="142240"/>
                  </a:moveTo>
                  <a:lnTo>
                    <a:pt x="828725" y="142240"/>
                  </a:lnTo>
                  <a:lnTo>
                    <a:pt x="828725" y="165100"/>
                  </a:lnTo>
                  <a:lnTo>
                    <a:pt x="852398" y="165100"/>
                  </a:lnTo>
                  <a:lnTo>
                    <a:pt x="852398" y="142240"/>
                  </a:lnTo>
                  <a:close/>
                </a:path>
                <a:path w="899795" h="449580">
                  <a:moveTo>
                    <a:pt x="876071" y="378002"/>
                  </a:moveTo>
                  <a:lnTo>
                    <a:pt x="852398" y="378002"/>
                  </a:lnTo>
                  <a:lnTo>
                    <a:pt x="852398" y="425361"/>
                  </a:lnTo>
                  <a:lnTo>
                    <a:pt x="876071" y="425361"/>
                  </a:lnTo>
                  <a:lnTo>
                    <a:pt x="876071" y="378002"/>
                  </a:lnTo>
                  <a:close/>
                </a:path>
                <a:path w="899795" h="449580">
                  <a:moveTo>
                    <a:pt x="899756" y="306971"/>
                  </a:moveTo>
                  <a:lnTo>
                    <a:pt x="876071" y="306971"/>
                  </a:lnTo>
                  <a:lnTo>
                    <a:pt x="876071" y="378002"/>
                  </a:lnTo>
                  <a:lnTo>
                    <a:pt x="899756" y="378002"/>
                  </a:lnTo>
                  <a:lnTo>
                    <a:pt x="899756" y="306971"/>
                  </a:lnTo>
                  <a:close/>
                </a:path>
                <a:path w="899795" h="449580">
                  <a:moveTo>
                    <a:pt x="899756" y="235940"/>
                  </a:moveTo>
                  <a:lnTo>
                    <a:pt x="876071" y="235940"/>
                  </a:lnTo>
                  <a:lnTo>
                    <a:pt x="876071" y="259613"/>
                  </a:lnTo>
                  <a:lnTo>
                    <a:pt x="852398" y="259613"/>
                  </a:lnTo>
                  <a:lnTo>
                    <a:pt x="852398" y="283286"/>
                  </a:lnTo>
                  <a:lnTo>
                    <a:pt x="876071" y="283286"/>
                  </a:lnTo>
                  <a:lnTo>
                    <a:pt x="899756" y="283286"/>
                  </a:lnTo>
                  <a:lnTo>
                    <a:pt x="899756" y="235940"/>
                  </a:lnTo>
                  <a:close/>
                </a:path>
                <a:path w="899795" h="449580">
                  <a:moveTo>
                    <a:pt x="899756" y="142240"/>
                  </a:moveTo>
                  <a:lnTo>
                    <a:pt x="876071" y="142240"/>
                  </a:lnTo>
                  <a:lnTo>
                    <a:pt x="876071" y="189230"/>
                  </a:lnTo>
                  <a:lnTo>
                    <a:pt x="899756" y="189230"/>
                  </a:lnTo>
                  <a:lnTo>
                    <a:pt x="899756" y="1422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144719"/>
              <a:ext cx="970915" cy="971550"/>
            </a:xfrm>
            <a:custGeom>
              <a:avLst/>
              <a:gdLst/>
              <a:ahLst/>
              <a:cxnLst/>
              <a:rect l="l" t="t" r="r" b="b"/>
              <a:pathLst>
                <a:path w="970914" h="971550">
                  <a:moveTo>
                    <a:pt x="118389" y="852779"/>
                  </a:moveTo>
                  <a:lnTo>
                    <a:pt x="47358" y="852779"/>
                  </a:lnTo>
                  <a:lnTo>
                    <a:pt x="47358" y="923810"/>
                  </a:lnTo>
                  <a:lnTo>
                    <a:pt x="118389" y="923810"/>
                  </a:lnTo>
                  <a:lnTo>
                    <a:pt x="118389" y="852779"/>
                  </a:lnTo>
                  <a:close/>
                </a:path>
                <a:path w="970914" h="971550">
                  <a:moveTo>
                    <a:pt x="118389" y="47739"/>
                  </a:moveTo>
                  <a:lnTo>
                    <a:pt x="47358" y="47739"/>
                  </a:lnTo>
                  <a:lnTo>
                    <a:pt x="47358" y="118770"/>
                  </a:lnTo>
                  <a:lnTo>
                    <a:pt x="118389" y="118770"/>
                  </a:lnTo>
                  <a:lnTo>
                    <a:pt x="118389" y="47739"/>
                  </a:lnTo>
                  <a:close/>
                </a:path>
                <a:path w="970914" h="971550">
                  <a:moveTo>
                    <a:pt x="165747" y="805180"/>
                  </a:moveTo>
                  <a:lnTo>
                    <a:pt x="142074" y="805180"/>
                  </a:lnTo>
                  <a:lnTo>
                    <a:pt x="142074" y="829310"/>
                  </a:lnTo>
                  <a:lnTo>
                    <a:pt x="142074" y="947420"/>
                  </a:lnTo>
                  <a:lnTo>
                    <a:pt x="23685" y="947420"/>
                  </a:lnTo>
                  <a:lnTo>
                    <a:pt x="23685" y="829310"/>
                  </a:lnTo>
                  <a:lnTo>
                    <a:pt x="142074" y="829310"/>
                  </a:lnTo>
                  <a:lnTo>
                    <a:pt x="142074" y="805180"/>
                  </a:lnTo>
                  <a:lnTo>
                    <a:pt x="0" y="805180"/>
                  </a:lnTo>
                  <a:lnTo>
                    <a:pt x="0" y="829310"/>
                  </a:lnTo>
                  <a:lnTo>
                    <a:pt x="0" y="947420"/>
                  </a:lnTo>
                  <a:lnTo>
                    <a:pt x="0" y="971550"/>
                  </a:lnTo>
                  <a:lnTo>
                    <a:pt x="165747" y="971550"/>
                  </a:lnTo>
                  <a:lnTo>
                    <a:pt x="165747" y="947496"/>
                  </a:lnTo>
                  <a:lnTo>
                    <a:pt x="165747" y="829310"/>
                  </a:lnTo>
                  <a:lnTo>
                    <a:pt x="165747" y="829106"/>
                  </a:lnTo>
                  <a:lnTo>
                    <a:pt x="165747" y="805180"/>
                  </a:lnTo>
                  <a:close/>
                </a:path>
                <a:path w="970914" h="971550">
                  <a:moveTo>
                    <a:pt x="165747" y="0"/>
                  </a:moveTo>
                  <a:lnTo>
                    <a:pt x="142074" y="0"/>
                  </a:lnTo>
                  <a:lnTo>
                    <a:pt x="142074" y="24130"/>
                  </a:lnTo>
                  <a:lnTo>
                    <a:pt x="142074" y="142240"/>
                  </a:lnTo>
                  <a:lnTo>
                    <a:pt x="23685" y="142240"/>
                  </a:lnTo>
                  <a:lnTo>
                    <a:pt x="23685" y="24130"/>
                  </a:lnTo>
                  <a:lnTo>
                    <a:pt x="142074" y="24130"/>
                  </a:lnTo>
                  <a:lnTo>
                    <a:pt x="142074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42240"/>
                  </a:lnTo>
                  <a:lnTo>
                    <a:pt x="0" y="166370"/>
                  </a:lnTo>
                  <a:lnTo>
                    <a:pt x="165747" y="166370"/>
                  </a:lnTo>
                  <a:lnTo>
                    <a:pt x="165747" y="142455"/>
                  </a:lnTo>
                  <a:lnTo>
                    <a:pt x="165747" y="142240"/>
                  </a:lnTo>
                  <a:lnTo>
                    <a:pt x="165747" y="24130"/>
                  </a:lnTo>
                  <a:lnTo>
                    <a:pt x="165747" y="0"/>
                  </a:lnTo>
                  <a:close/>
                </a:path>
                <a:path w="970914" h="971550">
                  <a:moveTo>
                    <a:pt x="426199" y="947496"/>
                  </a:moveTo>
                  <a:lnTo>
                    <a:pt x="402526" y="947496"/>
                  </a:lnTo>
                  <a:lnTo>
                    <a:pt x="402526" y="971169"/>
                  </a:lnTo>
                  <a:lnTo>
                    <a:pt x="426199" y="971169"/>
                  </a:lnTo>
                  <a:lnTo>
                    <a:pt x="426199" y="947496"/>
                  </a:lnTo>
                  <a:close/>
                </a:path>
                <a:path w="970914" h="971550">
                  <a:moveTo>
                    <a:pt x="591947" y="947496"/>
                  </a:moveTo>
                  <a:lnTo>
                    <a:pt x="568261" y="947496"/>
                  </a:lnTo>
                  <a:lnTo>
                    <a:pt x="544588" y="947496"/>
                  </a:lnTo>
                  <a:lnTo>
                    <a:pt x="544588" y="971169"/>
                  </a:lnTo>
                  <a:lnTo>
                    <a:pt x="568261" y="971169"/>
                  </a:lnTo>
                  <a:lnTo>
                    <a:pt x="591947" y="971169"/>
                  </a:lnTo>
                  <a:lnTo>
                    <a:pt x="591947" y="947496"/>
                  </a:lnTo>
                  <a:close/>
                </a:path>
                <a:path w="970914" h="971550">
                  <a:moveTo>
                    <a:pt x="710336" y="947496"/>
                  </a:moveTo>
                  <a:lnTo>
                    <a:pt x="686650" y="947496"/>
                  </a:lnTo>
                  <a:lnTo>
                    <a:pt x="686650" y="971169"/>
                  </a:lnTo>
                  <a:lnTo>
                    <a:pt x="710336" y="971169"/>
                  </a:lnTo>
                  <a:lnTo>
                    <a:pt x="710336" y="947496"/>
                  </a:lnTo>
                  <a:close/>
                </a:path>
                <a:path w="970914" h="971550">
                  <a:moveTo>
                    <a:pt x="757682" y="947496"/>
                  </a:moveTo>
                  <a:lnTo>
                    <a:pt x="734009" y="947496"/>
                  </a:lnTo>
                  <a:lnTo>
                    <a:pt x="734009" y="971169"/>
                  </a:lnTo>
                  <a:lnTo>
                    <a:pt x="757682" y="971169"/>
                  </a:lnTo>
                  <a:lnTo>
                    <a:pt x="757682" y="947496"/>
                  </a:lnTo>
                  <a:close/>
                </a:path>
                <a:path w="970914" h="971550">
                  <a:moveTo>
                    <a:pt x="828713" y="805421"/>
                  </a:moveTo>
                  <a:lnTo>
                    <a:pt x="805040" y="805421"/>
                  </a:lnTo>
                  <a:lnTo>
                    <a:pt x="805040" y="829106"/>
                  </a:lnTo>
                  <a:lnTo>
                    <a:pt x="828713" y="829106"/>
                  </a:lnTo>
                  <a:lnTo>
                    <a:pt x="828713" y="805421"/>
                  </a:lnTo>
                  <a:close/>
                </a:path>
                <a:path w="970914" h="971550">
                  <a:moveTo>
                    <a:pt x="876071" y="758190"/>
                  </a:moveTo>
                  <a:lnTo>
                    <a:pt x="852398" y="758190"/>
                  </a:lnTo>
                  <a:lnTo>
                    <a:pt x="852398" y="782320"/>
                  </a:lnTo>
                  <a:lnTo>
                    <a:pt x="852398" y="852170"/>
                  </a:lnTo>
                  <a:lnTo>
                    <a:pt x="781367" y="852170"/>
                  </a:lnTo>
                  <a:lnTo>
                    <a:pt x="781367" y="782320"/>
                  </a:lnTo>
                  <a:lnTo>
                    <a:pt x="852398" y="782320"/>
                  </a:lnTo>
                  <a:lnTo>
                    <a:pt x="852398" y="758190"/>
                  </a:lnTo>
                  <a:lnTo>
                    <a:pt x="757682" y="758190"/>
                  </a:lnTo>
                  <a:lnTo>
                    <a:pt x="757682" y="782320"/>
                  </a:lnTo>
                  <a:lnTo>
                    <a:pt x="757682" y="852170"/>
                  </a:lnTo>
                  <a:lnTo>
                    <a:pt x="757682" y="876300"/>
                  </a:lnTo>
                  <a:lnTo>
                    <a:pt x="876071" y="876300"/>
                  </a:lnTo>
                  <a:lnTo>
                    <a:pt x="876071" y="852779"/>
                  </a:lnTo>
                  <a:lnTo>
                    <a:pt x="876071" y="852170"/>
                  </a:lnTo>
                  <a:lnTo>
                    <a:pt x="876071" y="782320"/>
                  </a:lnTo>
                  <a:lnTo>
                    <a:pt x="876071" y="781748"/>
                  </a:lnTo>
                  <a:lnTo>
                    <a:pt x="876071" y="758190"/>
                  </a:lnTo>
                  <a:close/>
                </a:path>
                <a:path w="970914" h="971550">
                  <a:moveTo>
                    <a:pt x="899756" y="900137"/>
                  </a:moveTo>
                  <a:lnTo>
                    <a:pt x="876071" y="900137"/>
                  </a:lnTo>
                  <a:lnTo>
                    <a:pt x="852398" y="900137"/>
                  </a:lnTo>
                  <a:lnTo>
                    <a:pt x="852398" y="876465"/>
                  </a:lnTo>
                  <a:lnTo>
                    <a:pt x="828713" y="876465"/>
                  </a:lnTo>
                  <a:lnTo>
                    <a:pt x="828713" y="900137"/>
                  </a:lnTo>
                  <a:lnTo>
                    <a:pt x="805040" y="900137"/>
                  </a:lnTo>
                  <a:lnTo>
                    <a:pt x="805040" y="876465"/>
                  </a:lnTo>
                  <a:lnTo>
                    <a:pt x="781367" y="876465"/>
                  </a:lnTo>
                  <a:lnTo>
                    <a:pt x="757682" y="876465"/>
                  </a:lnTo>
                  <a:lnTo>
                    <a:pt x="734009" y="876465"/>
                  </a:lnTo>
                  <a:lnTo>
                    <a:pt x="710336" y="876465"/>
                  </a:lnTo>
                  <a:lnTo>
                    <a:pt x="710336" y="900137"/>
                  </a:lnTo>
                  <a:lnTo>
                    <a:pt x="686650" y="900137"/>
                  </a:lnTo>
                  <a:lnTo>
                    <a:pt x="686650" y="923810"/>
                  </a:lnTo>
                  <a:lnTo>
                    <a:pt x="710336" y="923810"/>
                  </a:lnTo>
                  <a:lnTo>
                    <a:pt x="734009" y="923810"/>
                  </a:lnTo>
                  <a:lnTo>
                    <a:pt x="757682" y="923810"/>
                  </a:lnTo>
                  <a:lnTo>
                    <a:pt x="757682" y="947496"/>
                  </a:lnTo>
                  <a:lnTo>
                    <a:pt x="781367" y="947496"/>
                  </a:lnTo>
                  <a:lnTo>
                    <a:pt x="781367" y="923810"/>
                  </a:lnTo>
                  <a:lnTo>
                    <a:pt x="805040" y="923810"/>
                  </a:lnTo>
                  <a:lnTo>
                    <a:pt x="828713" y="923810"/>
                  </a:lnTo>
                  <a:lnTo>
                    <a:pt x="852398" y="923810"/>
                  </a:lnTo>
                  <a:lnTo>
                    <a:pt x="852398" y="947496"/>
                  </a:lnTo>
                  <a:lnTo>
                    <a:pt x="828713" y="947496"/>
                  </a:lnTo>
                  <a:lnTo>
                    <a:pt x="828713" y="971169"/>
                  </a:lnTo>
                  <a:lnTo>
                    <a:pt x="852398" y="971169"/>
                  </a:lnTo>
                  <a:lnTo>
                    <a:pt x="876071" y="971169"/>
                  </a:lnTo>
                  <a:lnTo>
                    <a:pt x="876071" y="947496"/>
                  </a:lnTo>
                  <a:lnTo>
                    <a:pt x="899756" y="947496"/>
                  </a:lnTo>
                  <a:lnTo>
                    <a:pt x="899756" y="900137"/>
                  </a:lnTo>
                  <a:close/>
                </a:path>
                <a:path w="970914" h="971550">
                  <a:moveTo>
                    <a:pt x="923429" y="947496"/>
                  </a:moveTo>
                  <a:lnTo>
                    <a:pt x="899756" y="947496"/>
                  </a:lnTo>
                  <a:lnTo>
                    <a:pt x="899756" y="971169"/>
                  </a:lnTo>
                  <a:lnTo>
                    <a:pt x="923429" y="971169"/>
                  </a:lnTo>
                  <a:lnTo>
                    <a:pt x="923429" y="947496"/>
                  </a:lnTo>
                  <a:close/>
                </a:path>
                <a:path w="970914" h="971550">
                  <a:moveTo>
                    <a:pt x="923429" y="47739"/>
                  </a:moveTo>
                  <a:lnTo>
                    <a:pt x="852398" y="47739"/>
                  </a:lnTo>
                  <a:lnTo>
                    <a:pt x="852398" y="118770"/>
                  </a:lnTo>
                  <a:lnTo>
                    <a:pt x="923429" y="118770"/>
                  </a:lnTo>
                  <a:lnTo>
                    <a:pt x="923429" y="47739"/>
                  </a:lnTo>
                  <a:close/>
                </a:path>
                <a:path w="970914" h="971550">
                  <a:moveTo>
                    <a:pt x="970788" y="0"/>
                  </a:moveTo>
                  <a:lnTo>
                    <a:pt x="947102" y="0"/>
                  </a:lnTo>
                  <a:lnTo>
                    <a:pt x="947102" y="24130"/>
                  </a:lnTo>
                  <a:lnTo>
                    <a:pt x="947102" y="142240"/>
                  </a:lnTo>
                  <a:lnTo>
                    <a:pt x="828713" y="142240"/>
                  </a:lnTo>
                  <a:lnTo>
                    <a:pt x="828713" y="24130"/>
                  </a:lnTo>
                  <a:lnTo>
                    <a:pt x="947102" y="24130"/>
                  </a:lnTo>
                  <a:lnTo>
                    <a:pt x="947102" y="0"/>
                  </a:lnTo>
                  <a:lnTo>
                    <a:pt x="805040" y="0"/>
                  </a:lnTo>
                  <a:lnTo>
                    <a:pt x="805040" y="24130"/>
                  </a:lnTo>
                  <a:lnTo>
                    <a:pt x="805040" y="142240"/>
                  </a:lnTo>
                  <a:lnTo>
                    <a:pt x="805040" y="166370"/>
                  </a:lnTo>
                  <a:lnTo>
                    <a:pt x="970788" y="166370"/>
                  </a:lnTo>
                  <a:lnTo>
                    <a:pt x="970788" y="142455"/>
                  </a:lnTo>
                  <a:lnTo>
                    <a:pt x="970788" y="142240"/>
                  </a:lnTo>
                  <a:lnTo>
                    <a:pt x="970788" y="24130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3531" y="190181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465" y="5410446"/>
            <a:ext cx="4614545" cy="10966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R="678815" algn="ctr">
              <a:lnSpc>
                <a:spcPct val="100000"/>
              </a:lnSpc>
              <a:spcBef>
                <a:spcPts val="185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  <a:p>
            <a:pPr marR="475615" algn="ctr">
              <a:lnSpc>
                <a:spcPct val="100000"/>
              </a:lnSpc>
              <a:spcBef>
                <a:spcPts val="97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sz="16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6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8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6443837"/>
            <a:ext cx="254000" cy="49275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3507" y="6913066"/>
            <a:ext cx="2449195" cy="25209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300" u="sng" spc="-5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END VIEW ON </a:t>
            </a:r>
            <a:r>
              <a:rPr sz="13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3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5837" y="7108389"/>
            <a:ext cx="1095375" cy="12953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0606" y="129499"/>
            <a:ext cx="10472420" cy="7322820"/>
            <a:chOff x="100606" y="129499"/>
            <a:chExt cx="10472420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2"/>
                  </a:lnTo>
                  <a:lnTo>
                    <a:pt x="0" y="731520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13563" y="166516"/>
            <a:ext cx="41725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00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804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533370" y="1783310"/>
            <a:ext cx="2905125" cy="2715895"/>
            <a:chOff x="533370" y="1783310"/>
            <a:chExt cx="2905125" cy="271589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600" y="3046161"/>
              <a:ext cx="2300605" cy="1329055"/>
            </a:xfrm>
            <a:custGeom>
              <a:avLst/>
              <a:gdLst/>
              <a:ahLst/>
              <a:cxnLst/>
              <a:rect l="l" t="t" r="r" b="b"/>
              <a:pathLst>
                <a:path w="2300605" h="1329054">
                  <a:moveTo>
                    <a:pt x="1164125" y="0"/>
                  </a:moveTo>
                  <a:lnTo>
                    <a:pt x="0" y="663656"/>
                  </a:lnTo>
                  <a:lnTo>
                    <a:pt x="1146247" y="1328867"/>
                  </a:lnTo>
                  <a:lnTo>
                    <a:pt x="2300263" y="665210"/>
                  </a:lnTo>
                  <a:lnTo>
                    <a:pt x="116412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913" y="1784898"/>
              <a:ext cx="1158875" cy="2592705"/>
            </a:xfrm>
            <a:custGeom>
              <a:avLst/>
              <a:gdLst/>
              <a:ahLst/>
              <a:cxnLst/>
              <a:rect l="l" t="t" r="r" b="b"/>
              <a:pathLst>
                <a:path w="1158875" h="2592704">
                  <a:moveTo>
                    <a:pt x="1158347" y="0"/>
                  </a:moveTo>
                  <a:lnTo>
                    <a:pt x="0" y="1924519"/>
                  </a:lnTo>
                  <a:lnTo>
                    <a:pt x="1145913" y="2592459"/>
                  </a:lnTo>
                  <a:lnTo>
                    <a:pt x="11583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7180" y="3545377"/>
              <a:ext cx="1629410" cy="941069"/>
            </a:xfrm>
            <a:custGeom>
              <a:avLst/>
              <a:gdLst/>
              <a:ahLst/>
              <a:cxnLst/>
              <a:rect l="l" t="t" r="r" b="b"/>
              <a:pathLst>
                <a:path w="1629410" h="941070">
                  <a:moveTo>
                    <a:pt x="1629062" y="94053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3826" y="1784898"/>
              <a:ext cx="1156970" cy="2592705"/>
            </a:xfrm>
            <a:custGeom>
              <a:avLst/>
              <a:gdLst/>
              <a:ahLst/>
              <a:cxnLst/>
              <a:rect l="l" t="t" r="r" b="b"/>
              <a:pathLst>
                <a:path w="1156970" h="2592704">
                  <a:moveTo>
                    <a:pt x="12434" y="0"/>
                  </a:moveTo>
                  <a:lnTo>
                    <a:pt x="0" y="2592459"/>
                  </a:lnTo>
                  <a:lnTo>
                    <a:pt x="1156348" y="1927249"/>
                  </a:lnTo>
                  <a:lnTo>
                    <a:pt x="1243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3826" y="1784898"/>
              <a:ext cx="1156970" cy="2592705"/>
            </a:xfrm>
            <a:custGeom>
              <a:avLst/>
              <a:gdLst/>
              <a:ahLst/>
              <a:cxnLst/>
              <a:rect l="l" t="t" r="r" b="b"/>
              <a:pathLst>
                <a:path w="1156970" h="2592704">
                  <a:moveTo>
                    <a:pt x="0" y="2592459"/>
                  </a:moveTo>
                  <a:lnTo>
                    <a:pt x="12434" y="0"/>
                  </a:lnTo>
                  <a:lnTo>
                    <a:pt x="1156348" y="1927249"/>
                  </a:lnTo>
                  <a:lnTo>
                    <a:pt x="0" y="259245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1484" y="3534760"/>
              <a:ext cx="1663064" cy="960119"/>
            </a:xfrm>
            <a:custGeom>
              <a:avLst/>
              <a:gdLst/>
              <a:ahLst/>
              <a:cxnLst/>
              <a:rect l="l" t="t" r="r" b="b"/>
              <a:pathLst>
                <a:path w="1663064" h="960120">
                  <a:moveTo>
                    <a:pt x="0" y="960012"/>
                  </a:moveTo>
                  <a:lnTo>
                    <a:pt x="166278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4191" y="3046391"/>
              <a:ext cx="2291715" cy="666115"/>
            </a:xfrm>
            <a:custGeom>
              <a:avLst/>
              <a:gdLst/>
              <a:ahLst/>
              <a:cxnLst/>
              <a:rect l="l" t="t" r="r" b="b"/>
              <a:pathLst>
                <a:path w="2291715" h="666114">
                  <a:moveTo>
                    <a:pt x="2291525" y="658954"/>
                  </a:moveTo>
                  <a:lnTo>
                    <a:pt x="1150181" y="0"/>
                  </a:lnTo>
                </a:path>
                <a:path w="2291715" h="666114">
                  <a:moveTo>
                    <a:pt x="0" y="665798"/>
                  </a:moveTo>
                  <a:lnTo>
                    <a:pt x="1147420" y="3337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5115" y="2808655"/>
              <a:ext cx="353108" cy="577879"/>
            </a:xfrm>
            <a:prstGeom prst="rect">
              <a:avLst/>
            </a:prstGeom>
          </p:spPr>
        </p:pic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75115" y="2808655"/>
              <a:ext cx="353695" cy="578485"/>
            </a:xfrm>
            <a:custGeom>
              <a:avLst/>
              <a:gdLst/>
              <a:ahLst/>
              <a:cxnLst/>
              <a:rect l="l" t="t" r="r" b="b"/>
              <a:pathLst>
                <a:path w="353694" h="578485">
                  <a:moveTo>
                    <a:pt x="130468" y="0"/>
                  </a:moveTo>
                  <a:lnTo>
                    <a:pt x="200548" y="12105"/>
                  </a:lnTo>
                  <a:lnTo>
                    <a:pt x="233799" y="34120"/>
                  </a:lnTo>
                  <a:lnTo>
                    <a:pt x="264695" y="65372"/>
                  </a:lnTo>
                  <a:lnTo>
                    <a:pt x="292364" y="104809"/>
                  </a:lnTo>
                  <a:lnTo>
                    <a:pt x="315934" y="151380"/>
                  </a:lnTo>
                  <a:lnTo>
                    <a:pt x="334533" y="204030"/>
                  </a:lnTo>
                  <a:lnTo>
                    <a:pt x="347290" y="261708"/>
                  </a:lnTo>
                  <a:lnTo>
                    <a:pt x="353108" y="320492"/>
                  </a:lnTo>
                  <a:lnTo>
                    <a:pt x="351810" y="376315"/>
                  </a:lnTo>
                  <a:lnTo>
                    <a:pt x="343897" y="427905"/>
                  </a:lnTo>
                  <a:lnTo>
                    <a:pt x="329869" y="473993"/>
                  </a:lnTo>
                  <a:lnTo>
                    <a:pt x="310228" y="513305"/>
                  </a:lnTo>
                  <a:lnTo>
                    <a:pt x="285476" y="544571"/>
                  </a:lnTo>
                  <a:lnTo>
                    <a:pt x="222639" y="577879"/>
                  </a:lnTo>
                  <a:lnTo>
                    <a:pt x="187294" y="577497"/>
                  </a:lnTo>
                  <a:lnTo>
                    <a:pt x="119309" y="543758"/>
                  </a:lnTo>
                  <a:lnTo>
                    <a:pt x="88413" y="512506"/>
                  </a:lnTo>
                  <a:lnTo>
                    <a:pt x="60744" y="473069"/>
                  </a:lnTo>
                  <a:lnTo>
                    <a:pt x="37174" y="426499"/>
                  </a:lnTo>
                  <a:lnTo>
                    <a:pt x="18575" y="373850"/>
                  </a:lnTo>
                  <a:lnTo>
                    <a:pt x="5819" y="316172"/>
                  </a:lnTo>
                  <a:lnTo>
                    <a:pt x="0" y="257388"/>
                  </a:lnTo>
                  <a:lnTo>
                    <a:pt x="1297" y="201564"/>
                  </a:lnTo>
                  <a:lnTo>
                    <a:pt x="9211" y="149973"/>
                  </a:lnTo>
                  <a:lnTo>
                    <a:pt x="23238" y="103885"/>
                  </a:lnTo>
                  <a:lnTo>
                    <a:pt x="42879" y="64572"/>
                  </a:lnTo>
                  <a:lnTo>
                    <a:pt x="67632" y="33306"/>
                  </a:lnTo>
                  <a:lnTo>
                    <a:pt x="13046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0341" y="2499008"/>
              <a:ext cx="336550" cy="488950"/>
            </a:xfrm>
            <a:custGeom>
              <a:avLst/>
              <a:gdLst/>
              <a:ahLst/>
              <a:cxnLst/>
              <a:rect l="l" t="t" r="r" b="b"/>
              <a:pathLst>
                <a:path w="336550" h="488950">
                  <a:moveTo>
                    <a:pt x="261723" y="6382"/>
                  </a:moveTo>
                  <a:lnTo>
                    <a:pt x="227008" y="0"/>
                  </a:lnTo>
                  <a:lnTo>
                    <a:pt x="190372" y="6276"/>
                  </a:lnTo>
                  <a:lnTo>
                    <a:pt x="153221" y="24113"/>
                  </a:lnTo>
                  <a:lnTo>
                    <a:pt x="116961" y="52415"/>
                  </a:lnTo>
                  <a:lnTo>
                    <a:pt x="82998" y="90084"/>
                  </a:lnTo>
                  <a:lnTo>
                    <a:pt x="52737" y="136024"/>
                  </a:lnTo>
                  <a:lnTo>
                    <a:pt x="27584" y="189136"/>
                  </a:lnTo>
                  <a:lnTo>
                    <a:pt x="9859" y="245167"/>
                  </a:lnTo>
                  <a:lnTo>
                    <a:pt x="758" y="299420"/>
                  </a:lnTo>
                  <a:lnTo>
                    <a:pt x="0" y="350134"/>
                  </a:lnTo>
                  <a:lnTo>
                    <a:pt x="7299" y="395548"/>
                  </a:lnTo>
                  <a:lnTo>
                    <a:pt x="22374" y="433903"/>
                  </a:lnTo>
                  <a:lnTo>
                    <a:pt x="44941" y="463438"/>
                  </a:lnTo>
                  <a:lnTo>
                    <a:pt x="74718" y="482392"/>
                  </a:lnTo>
                  <a:lnTo>
                    <a:pt x="109435" y="488774"/>
                  </a:lnTo>
                  <a:lnTo>
                    <a:pt x="146072" y="482499"/>
                  </a:lnTo>
                  <a:lnTo>
                    <a:pt x="183222" y="464661"/>
                  </a:lnTo>
                  <a:lnTo>
                    <a:pt x="219482" y="436360"/>
                  </a:lnTo>
                  <a:lnTo>
                    <a:pt x="253445" y="398691"/>
                  </a:lnTo>
                  <a:lnTo>
                    <a:pt x="283705" y="352751"/>
                  </a:lnTo>
                  <a:lnTo>
                    <a:pt x="308858" y="299637"/>
                  </a:lnTo>
                  <a:lnTo>
                    <a:pt x="326584" y="243607"/>
                  </a:lnTo>
                  <a:lnTo>
                    <a:pt x="335684" y="189355"/>
                  </a:lnTo>
                  <a:lnTo>
                    <a:pt x="336443" y="138641"/>
                  </a:lnTo>
                  <a:lnTo>
                    <a:pt x="329143" y="93226"/>
                  </a:lnTo>
                  <a:lnTo>
                    <a:pt x="314068" y="54871"/>
                  </a:lnTo>
                  <a:lnTo>
                    <a:pt x="291500" y="25336"/>
                  </a:lnTo>
                  <a:lnTo>
                    <a:pt x="261723" y="638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3425" y="2512413"/>
              <a:ext cx="732790" cy="869950"/>
            </a:xfrm>
            <a:custGeom>
              <a:avLst/>
              <a:gdLst/>
              <a:ahLst/>
              <a:cxnLst/>
              <a:rect l="l" t="t" r="r" b="b"/>
              <a:pathLst>
                <a:path w="732789" h="869950">
                  <a:moveTo>
                    <a:pt x="690965" y="869735"/>
                  </a:moveTo>
                  <a:lnTo>
                    <a:pt x="0" y="470805"/>
                  </a:lnTo>
                </a:path>
                <a:path w="732789" h="869950">
                  <a:moveTo>
                    <a:pt x="732193" y="306508"/>
                  </a:moveTo>
                  <a:lnTo>
                    <a:pt x="201303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4789" y="2714172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0" y="101196"/>
                  </a:moveTo>
                  <a:lnTo>
                    <a:pt x="17527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2787" y="2825225"/>
              <a:ext cx="845185" cy="476250"/>
            </a:xfrm>
            <a:custGeom>
              <a:avLst/>
              <a:gdLst/>
              <a:ahLst/>
              <a:cxnLst/>
              <a:rect l="l" t="t" r="r" b="b"/>
              <a:pathLst>
                <a:path w="845185" h="476250">
                  <a:moveTo>
                    <a:pt x="800204" y="25916"/>
                  </a:moveTo>
                  <a:lnTo>
                    <a:pt x="845096" y="0"/>
                  </a:lnTo>
                </a:path>
                <a:path w="845185" h="476250">
                  <a:moveTo>
                    <a:pt x="601325" y="140428"/>
                  </a:moveTo>
                  <a:lnTo>
                    <a:pt x="776602" y="39232"/>
                  </a:lnTo>
                </a:path>
                <a:path w="845185" h="476250">
                  <a:moveTo>
                    <a:pt x="539529" y="176202"/>
                  </a:moveTo>
                  <a:lnTo>
                    <a:pt x="584423" y="150286"/>
                  </a:lnTo>
                </a:path>
                <a:path w="845185" h="476250">
                  <a:moveTo>
                    <a:pt x="327351" y="298692"/>
                  </a:moveTo>
                  <a:lnTo>
                    <a:pt x="502627" y="197496"/>
                  </a:lnTo>
                </a:path>
                <a:path w="845185" h="476250">
                  <a:moveTo>
                    <a:pt x="265554" y="334469"/>
                  </a:moveTo>
                  <a:lnTo>
                    <a:pt x="310446" y="308549"/>
                  </a:lnTo>
                </a:path>
                <a:path w="845185" h="476250">
                  <a:moveTo>
                    <a:pt x="66678" y="448978"/>
                  </a:moveTo>
                  <a:lnTo>
                    <a:pt x="241956" y="347785"/>
                  </a:lnTo>
                </a:path>
                <a:path w="845185" h="476250">
                  <a:moveTo>
                    <a:pt x="0" y="464948"/>
                  </a:moveTo>
                  <a:lnTo>
                    <a:pt x="20476" y="475748"/>
                  </a:lnTo>
                  <a:lnTo>
                    <a:pt x="49773" y="45883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8795" y="2722154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175277" y="10119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0978" y="2833203"/>
              <a:ext cx="778510" cy="449580"/>
            </a:xfrm>
            <a:custGeom>
              <a:avLst/>
              <a:gdLst/>
              <a:ahLst/>
              <a:cxnLst/>
              <a:rect l="l" t="t" r="r" b="b"/>
              <a:pathLst>
                <a:path w="778510" h="449579">
                  <a:moveTo>
                    <a:pt x="44891" y="25920"/>
                  </a:moveTo>
                  <a:lnTo>
                    <a:pt x="0" y="0"/>
                  </a:lnTo>
                </a:path>
                <a:path w="778510" h="449579">
                  <a:moveTo>
                    <a:pt x="243770" y="140432"/>
                  </a:moveTo>
                  <a:lnTo>
                    <a:pt x="68489" y="39236"/>
                  </a:lnTo>
                </a:path>
                <a:path w="778510" h="449579">
                  <a:moveTo>
                    <a:pt x="305568" y="176206"/>
                  </a:moveTo>
                  <a:lnTo>
                    <a:pt x="260672" y="150289"/>
                  </a:lnTo>
                </a:path>
                <a:path w="778510" h="449579">
                  <a:moveTo>
                    <a:pt x="517744" y="298695"/>
                  </a:moveTo>
                  <a:lnTo>
                    <a:pt x="342468" y="197500"/>
                  </a:lnTo>
                </a:path>
                <a:path w="778510" h="449579">
                  <a:moveTo>
                    <a:pt x="579542" y="334468"/>
                  </a:moveTo>
                  <a:lnTo>
                    <a:pt x="534650" y="308552"/>
                  </a:lnTo>
                </a:path>
                <a:path w="778510" h="449579">
                  <a:moveTo>
                    <a:pt x="778417" y="448981"/>
                  </a:moveTo>
                  <a:lnTo>
                    <a:pt x="603140" y="34778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1933" y="2501589"/>
              <a:ext cx="1866900" cy="271780"/>
            </a:xfrm>
            <a:custGeom>
              <a:avLst/>
              <a:gdLst/>
              <a:ahLst/>
              <a:cxnLst/>
              <a:rect l="l" t="t" r="r" b="b"/>
              <a:pathLst>
                <a:path w="1866900" h="271780">
                  <a:moveTo>
                    <a:pt x="7962" y="194310"/>
                  </a:moveTo>
                  <a:lnTo>
                    <a:pt x="0" y="194310"/>
                  </a:lnTo>
                  <a:lnTo>
                    <a:pt x="0" y="204470"/>
                  </a:lnTo>
                  <a:lnTo>
                    <a:pt x="7962" y="204470"/>
                  </a:lnTo>
                  <a:lnTo>
                    <a:pt x="7962" y="194310"/>
                  </a:lnTo>
                  <a:close/>
                </a:path>
                <a:path w="1866900" h="271780">
                  <a:moveTo>
                    <a:pt x="32435" y="204470"/>
                  </a:moveTo>
                  <a:lnTo>
                    <a:pt x="25019" y="204470"/>
                  </a:lnTo>
                  <a:lnTo>
                    <a:pt x="25019" y="194310"/>
                  </a:lnTo>
                  <a:lnTo>
                    <a:pt x="25019" y="0"/>
                  </a:lnTo>
                  <a:lnTo>
                    <a:pt x="18986" y="0"/>
                  </a:lnTo>
                  <a:lnTo>
                    <a:pt x="18986" y="194310"/>
                  </a:lnTo>
                  <a:lnTo>
                    <a:pt x="18986" y="204470"/>
                  </a:lnTo>
                  <a:lnTo>
                    <a:pt x="11734" y="204470"/>
                  </a:lnTo>
                  <a:lnTo>
                    <a:pt x="11734" y="271780"/>
                  </a:lnTo>
                  <a:lnTo>
                    <a:pt x="32435" y="271780"/>
                  </a:lnTo>
                  <a:lnTo>
                    <a:pt x="32435" y="204470"/>
                  </a:lnTo>
                  <a:close/>
                </a:path>
                <a:path w="1866900" h="271780">
                  <a:moveTo>
                    <a:pt x="44348" y="194310"/>
                  </a:moveTo>
                  <a:lnTo>
                    <a:pt x="36334" y="194310"/>
                  </a:lnTo>
                  <a:lnTo>
                    <a:pt x="36334" y="204470"/>
                  </a:lnTo>
                  <a:lnTo>
                    <a:pt x="44348" y="204470"/>
                  </a:lnTo>
                  <a:lnTo>
                    <a:pt x="44348" y="194310"/>
                  </a:lnTo>
                  <a:close/>
                </a:path>
                <a:path w="1866900" h="271780">
                  <a:moveTo>
                    <a:pt x="1830006" y="194310"/>
                  </a:moveTo>
                  <a:lnTo>
                    <a:pt x="1822056" y="194310"/>
                  </a:lnTo>
                  <a:lnTo>
                    <a:pt x="1822056" y="204470"/>
                  </a:lnTo>
                  <a:lnTo>
                    <a:pt x="1830006" y="204470"/>
                  </a:lnTo>
                  <a:lnTo>
                    <a:pt x="1830006" y="194310"/>
                  </a:lnTo>
                  <a:close/>
                </a:path>
                <a:path w="1866900" h="271780">
                  <a:moveTo>
                    <a:pt x="1854492" y="204470"/>
                  </a:moveTo>
                  <a:lnTo>
                    <a:pt x="1847075" y="204470"/>
                  </a:lnTo>
                  <a:lnTo>
                    <a:pt x="1847075" y="194310"/>
                  </a:lnTo>
                  <a:lnTo>
                    <a:pt x="1847075" y="0"/>
                  </a:lnTo>
                  <a:lnTo>
                    <a:pt x="1841042" y="0"/>
                  </a:lnTo>
                  <a:lnTo>
                    <a:pt x="1841042" y="194310"/>
                  </a:lnTo>
                  <a:lnTo>
                    <a:pt x="1841042" y="204470"/>
                  </a:lnTo>
                  <a:lnTo>
                    <a:pt x="1833778" y="204470"/>
                  </a:lnTo>
                  <a:lnTo>
                    <a:pt x="1833778" y="271780"/>
                  </a:lnTo>
                  <a:lnTo>
                    <a:pt x="1854492" y="271780"/>
                  </a:lnTo>
                  <a:lnTo>
                    <a:pt x="1854492" y="204470"/>
                  </a:lnTo>
                  <a:close/>
                </a:path>
                <a:path w="1866900" h="271780">
                  <a:moveTo>
                    <a:pt x="1866404" y="194310"/>
                  </a:moveTo>
                  <a:lnTo>
                    <a:pt x="1858378" y="194310"/>
                  </a:lnTo>
                  <a:lnTo>
                    <a:pt x="1858378" y="204470"/>
                  </a:lnTo>
                  <a:lnTo>
                    <a:pt x="1866404" y="204470"/>
                  </a:lnTo>
                  <a:lnTo>
                    <a:pt x="1866404" y="1943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3363" y="2305447"/>
            <a:ext cx="13906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14775" y="2305447"/>
            <a:ext cx="13906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3225" y="1491343"/>
            <a:ext cx="11817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SQUARE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6426" y="654148"/>
            <a:ext cx="291338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SQUARE PYRAMID SHOWN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OPPOSITE, INCLUDING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‘XX’.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558718" y="5296044"/>
            <a:ext cx="2905125" cy="2070100"/>
            <a:chOff x="558718" y="5296044"/>
            <a:chExt cx="2905125" cy="207010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4445" y="5299854"/>
              <a:ext cx="294640" cy="485775"/>
            </a:xfrm>
            <a:custGeom>
              <a:avLst/>
              <a:gdLst/>
              <a:ahLst/>
              <a:cxnLst/>
              <a:rect l="l" t="t" r="r" b="b"/>
              <a:pathLst>
                <a:path w="294639" h="485775">
                  <a:moveTo>
                    <a:pt x="221617" y="6012"/>
                  </a:moveTo>
                  <a:lnTo>
                    <a:pt x="161092" y="7226"/>
                  </a:lnTo>
                  <a:lnTo>
                    <a:pt x="103031" y="56080"/>
                  </a:lnTo>
                  <a:lnTo>
                    <a:pt x="76303" y="95047"/>
                  </a:lnTo>
                  <a:lnTo>
                    <a:pt x="51846" y="141936"/>
                  </a:lnTo>
                  <a:lnTo>
                    <a:pt x="30211" y="195416"/>
                  </a:lnTo>
                  <a:lnTo>
                    <a:pt x="13425" y="250932"/>
                  </a:lnTo>
                  <a:lnTo>
                    <a:pt x="3284" y="303855"/>
                  </a:lnTo>
                  <a:lnTo>
                    <a:pt x="0" y="352750"/>
                  </a:lnTo>
                  <a:lnTo>
                    <a:pt x="3779" y="396183"/>
                  </a:lnTo>
                  <a:lnTo>
                    <a:pt x="14832" y="432719"/>
                  </a:lnTo>
                  <a:lnTo>
                    <a:pt x="33368" y="460924"/>
                  </a:lnTo>
                  <a:lnTo>
                    <a:pt x="59595" y="479363"/>
                  </a:lnTo>
                  <a:lnTo>
                    <a:pt x="91032" y="485745"/>
                  </a:lnTo>
                  <a:lnTo>
                    <a:pt x="124207" y="479469"/>
                  </a:lnTo>
                  <a:lnTo>
                    <a:pt x="190682" y="433330"/>
                  </a:lnTo>
                  <a:lnTo>
                    <a:pt x="221436" y="395661"/>
                  </a:lnTo>
                  <a:lnTo>
                    <a:pt x="248837" y="349721"/>
                  </a:lnTo>
                  <a:lnTo>
                    <a:pt x="271613" y="296608"/>
                  </a:lnTo>
                  <a:lnTo>
                    <a:pt x="287258" y="240725"/>
                  </a:lnTo>
                  <a:lnTo>
                    <a:pt x="294453" y="186853"/>
                  </a:lnTo>
                  <a:lnTo>
                    <a:pt x="293712" y="136658"/>
                  </a:lnTo>
                  <a:lnTo>
                    <a:pt x="285545" y="91810"/>
                  </a:lnTo>
                  <a:lnTo>
                    <a:pt x="270466" y="53974"/>
                  </a:lnTo>
                  <a:lnTo>
                    <a:pt x="248986" y="24819"/>
                  </a:lnTo>
                  <a:lnTo>
                    <a:pt x="221617" y="6012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3257" y="5775573"/>
              <a:ext cx="1151890" cy="1468755"/>
            </a:xfrm>
            <a:custGeom>
              <a:avLst/>
              <a:gdLst/>
              <a:ahLst/>
              <a:cxnLst/>
              <a:rect l="l" t="t" r="r" b="b"/>
              <a:pathLst>
                <a:path w="1151889" h="1468754">
                  <a:moveTo>
                    <a:pt x="482008" y="0"/>
                  </a:moveTo>
                  <a:lnTo>
                    <a:pt x="0" y="800820"/>
                  </a:lnTo>
                  <a:lnTo>
                    <a:pt x="1145913" y="1468760"/>
                  </a:lnTo>
                  <a:lnTo>
                    <a:pt x="1151298" y="388388"/>
                  </a:lnTo>
                  <a:lnTo>
                    <a:pt x="48200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528" y="6412351"/>
              <a:ext cx="1629410" cy="941069"/>
            </a:xfrm>
            <a:custGeom>
              <a:avLst/>
              <a:gdLst/>
              <a:ahLst/>
              <a:cxnLst/>
              <a:rect l="l" t="t" r="r" b="b"/>
              <a:pathLst>
                <a:path w="1629410" h="941070">
                  <a:moveTo>
                    <a:pt x="1629060" y="94054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9170" y="5776009"/>
              <a:ext cx="1156970" cy="1468755"/>
            </a:xfrm>
            <a:custGeom>
              <a:avLst/>
              <a:gdLst/>
              <a:ahLst/>
              <a:cxnLst/>
              <a:rect l="l" t="t" r="r" b="b"/>
              <a:pathLst>
                <a:path w="1156970" h="1468754">
                  <a:moveTo>
                    <a:pt x="680424" y="0"/>
                  </a:moveTo>
                  <a:lnTo>
                    <a:pt x="5309" y="389253"/>
                  </a:lnTo>
                  <a:lnTo>
                    <a:pt x="0" y="1468324"/>
                  </a:lnTo>
                  <a:lnTo>
                    <a:pt x="1156351" y="803112"/>
                  </a:lnTo>
                  <a:lnTo>
                    <a:pt x="68042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9170" y="5776009"/>
              <a:ext cx="1156970" cy="1468755"/>
            </a:xfrm>
            <a:custGeom>
              <a:avLst/>
              <a:gdLst/>
              <a:ahLst/>
              <a:cxnLst/>
              <a:rect l="l" t="t" r="r" b="b"/>
              <a:pathLst>
                <a:path w="1156970" h="1468754">
                  <a:moveTo>
                    <a:pt x="0" y="1468324"/>
                  </a:moveTo>
                  <a:lnTo>
                    <a:pt x="5309" y="389253"/>
                  </a:lnTo>
                  <a:lnTo>
                    <a:pt x="680424" y="0"/>
                  </a:lnTo>
                  <a:lnTo>
                    <a:pt x="1156351" y="803112"/>
                  </a:lnTo>
                  <a:lnTo>
                    <a:pt x="0" y="14683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96831" y="6401735"/>
              <a:ext cx="1663064" cy="960119"/>
            </a:xfrm>
            <a:custGeom>
              <a:avLst/>
              <a:gdLst/>
              <a:ahLst/>
              <a:cxnLst/>
              <a:rect l="l" t="t" r="r" b="b"/>
              <a:pathLst>
                <a:path w="1663064" h="960120">
                  <a:moveTo>
                    <a:pt x="0" y="960012"/>
                  </a:moveTo>
                  <a:lnTo>
                    <a:pt x="166278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32184" y="5385931"/>
              <a:ext cx="848994" cy="493395"/>
            </a:xfrm>
            <a:custGeom>
              <a:avLst/>
              <a:gdLst/>
              <a:ahLst/>
              <a:cxnLst/>
              <a:rect l="l" t="t" r="r" b="b"/>
              <a:pathLst>
                <a:path w="848994" h="493395">
                  <a:moveTo>
                    <a:pt x="197380" y="0"/>
                  </a:moveTo>
                  <a:lnTo>
                    <a:pt x="0" y="104785"/>
                  </a:lnTo>
                  <a:lnTo>
                    <a:pt x="668638" y="492800"/>
                  </a:lnTo>
                  <a:lnTo>
                    <a:pt x="848396" y="390347"/>
                  </a:lnTo>
                  <a:lnTo>
                    <a:pt x="19738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1915" y="5490086"/>
              <a:ext cx="985313" cy="780385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8670" y="5660114"/>
              <a:ext cx="873125" cy="504190"/>
            </a:xfrm>
            <a:custGeom>
              <a:avLst/>
              <a:gdLst/>
              <a:ahLst/>
              <a:cxnLst/>
              <a:rect l="l" t="t" r="r" b="b"/>
              <a:pathLst>
                <a:path w="873125" h="504189">
                  <a:moveTo>
                    <a:pt x="215196" y="0"/>
                  </a:moveTo>
                  <a:lnTo>
                    <a:pt x="0" y="120820"/>
                  </a:lnTo>
                  <a:lnTo>
                    <a:pt x="675622" y="503848"/>
                  </a:lnTo>
                  <a:lnTo>
                    <a:pt x="872863" y="389685"/>
                  </a:lnTo>
                  <a:lnTo>
                    <a:pt x="215196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9491" y="5416984"/>
              <a:ext cx="1327785" cy="690880"/>
            </a:xfrm>
            <a:custGeom>
              <a:avLst/>
              <a:gdLst/>
              <a:ahLst/>
              <a:cxnLst/>
              <a:rect l="l" t="t" r="r" b="b"/>
              <a:pathLst>
                <a:path w="1327785" h="690879">
                  <a:moveTo>
                    <a:pt x="636281" y="0"/>
                  </a:moveTo>
                  <a:lnTo>
                    <a:pt x="737355" y="0"/>
                  </a:lnTo>
                </a:path>
                <a:path w="1327785" h="690879">
                  <a:moveTo>
                    <a:pt x="555818" y="42560"/>
                  </a:moveTo>
                  <a:lnTo>
                    <a:pt x="811169" y="42560"/>
                  </a:lnTo>
                </a:path>
                <a:path w="1327785" h="690879">
                  <a:moveTo>
                    <a:pt x="521891" y="91771"/>
                  </a:moveTo>
                  <a:lnTo>
                    <a:pt x="886974" y="91771"/>
                  </a:lnTo>
                </a:path>
                <a:path w="1327785" h="690879">
                  <a:moveTo>
                    <a:pt x="603686" y="136994"/>
                  </a:moveTo>
                  <a:lnTo>
                    <a:pt x="966772" y="136994"/>
                  </a:lnTo>
                </a:path>
                <a:path w="1327785" h="690879">
                  <a:moveTo>
                    <a:pt x="678830" y="182210"/>
                  </a:moveTo>
                  <a:lnTo>
                    <a:pt x="1043909" y="182210"/>
                  </a:lnTo>
                </a:path>
                <a:path w="1327785" h="690879">
                  <a:moveTo>
                    <a:pt x="760622" y="227430"/>
                  </a:moveTo>
                  <a:lnTo>
                    <a:pt x="1123707" y="227430"/>
                  </a:lnTo>
                </a:path>
                <a:path w="1327785" h="690879">
                  <a:moveTo>
                    <a:pt x="842219" y="275306"/>
                  </a:moveTo>
                  <a:lnTo>
                    <a:pt x="1200844" y="275306"/>
                  </a:lnTo>
                </a:path>
                <a:path w="1327785" h="690879">
                  <a:moveTo>
                    <a:pt x="921358" y="320526"/>
                  </a:moveTo>
                  <a:lnTo>
                    <a:pt x="1280642" y="320526"/>
                  </a:lnTo>
                </a:path>
                <a:path w="1327785" h="690879">
                  <a:moveTo>
                    <a:pt x="1004493" y="368406"/>
                  </a:moveTo>
                  <a:lnTo>
                    <a:pt x="1327183" y="368406"/>
                  </a:lnTo>
                </a:path>
                <a:path w="1327785" h="690879">
                  <a:moveTo>
                    <a:pt x="1080803" y="413630"/>
                  </a:moveTo>
                  <a:lnTo>
                    <a:pt x="1249380" y="413630"/>
                  </a:lnTo>
                </a:path>
                <a:path w="1327785" h="690879">
                  <a:moveTo>
                    <a:pt x="154832" y="276635"/>
                  </a:moveTo>
                  <a:lnTo>
                    <a:pt x="255908" y="276635"/>
                  </a:lnTo>
                </a:path>
                <a:path w="1327785" h="690879">
                  <a:moveTo>
                    <a:pt x="74368" y="319194"/>
                  </a:moveTo>
                  <a:lnTo>
                    <a:pt x="329719" y="319194"/>
                  </a:lnTo>
                </a:path>
                <a:path w="1327785" h="690879">
                  <a:moveTo>
                    <a:pt x="0" y="368406"/>
                  </a:moveTo>
                  <a:lnTo>
                    <a:pt x="405528" y="368406"/>
                  </a:lnTo>
                </a:path>
                <a:path w="1327785" h="690879">
                  <a:moveTo>
                    <a:pt x="81128" y="413630"/>
                  </a:moveTo>
                  <a:lnTo>
                    <a:pt x="485322" y="413630"/>
                  </a:lnTo>
                </a:path>
                <a:path w="1327785" h="690879">
                  <a:moveTo>
                    <a:pt x="164252" y="458845"/>
                  </a:moveTo>
                  <a:lnTo>
                    <a:pt x="562463" y="458845"/>
                  </a:lnTo>
                </a:path>
                <a:path w="1327785" h="690879">
                  <a:moveTo>
                    <a:pt x="236070" y="504065"/>
                  </a:moveTo>
                  <a:lnTo>
                    <a:pt x="642261" y="504065"/>
                  </a:lnTo>
                </a:path>
                <a:path w="1327785" h="690879">
                  <a:moveTo>
                    <a:pt x="322520" y="551941"/>
                  </a:moveTo>
                  <a:lnTo>
                    <a:pt x="719399" y="551941"/>
                  </a:lnTo>
                </a:path>
                <a:path w="1327785" h="690879">
                  <a:moveTo>
                    <a:pt x="400985" y="597161"/>
                  </a:moveTo>
                  <a:lnTo>
                    <a:pt x="799195" y="597161"/>
                  </a:lnTo>
                </a:path>
                <a:path w="1327785" h="690879">
                  <a:moveTo>
                    <a:pt x="489430" y="645041"/>
                  </a:moveTo>
                  <a:lnTo>
                    <a:pt x="845733" y="645041"/>
                  </a:lnTo>
                </a:path>
                <a:path w="1327785" h="690879">
                  <a:moveTo>
                    <a:pt x="567234" y="690264"/>
                  </a:moveTo>
                  <a:lnTo>
                    <a:pt x="767929" y="69026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6001" y="5581148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0" y="101196"/>
                  </a:moveTo>
                  <a:lnTo>
                    <a:pt x="175276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3999" y="5692200"/>
              <a:ext cx="845185" cy="476250"/>
            </a:xfrm>
            <a:custGeom>
              <a:avLst/>
              <a:gdLst/>
              <a:ahLst/>
              <a:cxnLst/>
              <a:rect l="l" t="t" r="r" b="b"/>
              <a:pathLst>
                <a:path w="845185" h="476250">
                  <a:moveTo>
                    <a:pt x="800205" y="25916"/>
                  </a:moveTo>
                  <a:lnTo>
                    <a:pt x="845097" y="0"/>
                  </a:lnTo>
                </a:path>
                <a:path w="845185" h="476250">
                  <a:moveTo>
                    <a:pt x="601325" y="140428"/>
                  </a:moveTo>
                  <a:lnTo>
                    <a:pt x="776603" y="39232"/>
                  </a:lnTo>
                </a:path>
                <a:path w="845185" h="476250">
                  <a:moveTo>
                    <a:pt x="539529" y="176206"/>
                  </a:moveTo>
                  <a:lnTo>
                    <a:pt x="584420" y="150285"/>
                  </a:lnTo>
                </a:path>
                <a:path w="845185" h="476250">
                  <a:moveTo>
                    <a:pt x="327352" y="298692"/>
                  </a:moveTo>
                  <a:lnTo>
                    <a:pt x="502629" y="197496"/>
                  </a:lnTo>
                </a:path>
                <a:path w="845185" h="476250">
                  <a:moveTo>
                    <a:pt x="265554" y="334469"/>
                  </a:moveTo>
                  <a:lnTo>
                    <a:pt x="310446" y="308549"/>
                  </a:lnTo>
                </a:path>
                <a:path w="845185" h="476250">
                  <a:moveTo>
                    <a:pt x="66680" y="448978"/>
                  </a:moveTo>
                  <a:lnTo>
                    <a:pt x="241956" y="347785"/>
                  </a:lnTo>
                </a:path>
                <a:path w="845185" h="476250">
                  <a:moveTo>
                    <a:pt x="0" y="464946"/>
                  </a:moveTo>
                  <a:lnTo>
                    <a:pt x="20477" y="475750"/>
                  </a:lnTo>
                  <a:lnTo>
                    <a:pt x="49773" y="45883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0008" y="5589130"/>
              <a:ext cx="175895" cy="101600"/>
            </a:xfrm>
            <a:custGeom>
              <a:avLst/>
              <a:gdLst/>
              <a:ahLst/>
              <a:cxnLst/>
              <a:rect l="l" t="t" r="r" b="b"/>
              <a:pathLst>
                <a:path w="175894" h="101600">
                  <a:moveTo>
                    <a:pt x="175276" y="101194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2190" y="5700182"/>
              <a:ext cx="778510" cy="449580"/>
            </a:xfrm>
            <a:custGeom>
              <a:avLst/>
              <a:gdLst/>
              <a:ahLst/>
              <a:cxnLst/>
              <a:rect l="l" t="t" r="r" b="b"/>
              <a:pathLst>
                <a:path w="778510" h="449579">
                  <a:moveTo>
                    <a:pt x="44891" y="25915"/>
                  </a:moveTo>
                  <a:lnTo>
                    <a:pt x="0" y="0"/>
                  </a:lnTo>
                </a:path>
                <a:path w="778510" h="449579">
                  <a:moveTo>
                    <a:pt x="243770" y="140428"/>
                  </a:moveTo>
                  <a:lnTo>
                    <a:pt x="68489" y="39232"/>
                  </a:lnTo>
                </a:path>
                <a:path w="778510" h="449579">
                  <a:moveTo>
                    <a:pt x="305567" y="176201"/>
                  </a:moveTo>
                  <a:lnTo>
                    <a:pt x="260671" y="150285"/>
                  </a:lnTo>
                </a:path>
                <a:path w="778510" h="449579">
                  <a:moveTo>
                    <a:pt x="517744" y="298691"/>
                  </a:moveTo>
                  <a:lnTo>
                    <a:pt x="342466" y="197495"/>
                  </a:lnTo>
                </a:path>
                <a:path w="778510" h="449579">
                  <a:moveTo>
                    <a:pt x="579541" y="334464"/>
                  </a:moveTo>
                  <a:lnTo>
                    <a:pt x="534645" y="308549"/>
                  </a:lnTo>
                </a:path>
                <a:path w="778510" h="449579">
                  <a:moveTo>
                    <a:pt x="778417" y="448976"/>
                  </a:moveTo>
                  <a:lnTo>
                    <a:pt x="603139" y="34778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3353" y="5367979"/>
              <a:ext cx="1866264" cy="273050"/>
            </a:xfrm>
            <a:custGeom>
              <a:avLst/>
              <a:gdLst/>
              <a:ahLst/>
              <a:cxnLst/>
              <a:rect l="l" t="t" r="r" b="b"/>
              <a:pathLst>
                <a:path w="1866264" h="273050">
                  <a:moveTo>
                    <a:pt x="9105" y="195580"/>
                  </a:moveTo>
                  <a:lnTo>
                    <a:pt x="0" y="195580"/>
                  </a:lnTo>
                  <a:lnTo>
                    <a:pt x="0" y="205740"/>
                  </a:lnTo>
                  <a:lnTo>
                    <a:pt x="9105" y="205740"/>
                  </a:lnTo>
                  <a:lnTo>
                    <a:pt x="9105" y="195580"/>
                  </a:lnTo>
                  <a:close/>
                </a:path>
                <a:path w="1866264" h="273050">
                  <a:moveTo>
                    <a:pt x="32016" y="205740"/>
                  </a:moveTo>
                  <a:lnTo>
                    <a:pt x="24815" y="205740"/>
                  </a:lnTo>
                  <a:lnTo>
                    <a:pt x="24815" y="195580"/>
                  </a:lnTo>
                  <a:lnTo>
                    <a:pt x="24815" y="0"/>
                  </a:lnTo>
                  <a:lnTo>
                    <a:pt x="18783" y="0"/>
                  </a:lnTo>
                  <a:lnTo>
                    <a:pt x="18783" y="195580"/>
                  </a:lnTo>
                  <a:lnTo>
                    <a:pt x="18783" y="205740"/>
                  </a:lnTo>
                  <a:lnTo>
                    <a:pt x="11734" y="205740"/>
                  </a:lnTo>
                  <a:lnTo>
                    <a:pt x="11734" y="273050"/>
                  </a:lnTo>
                  <a:lnTo>
                    <a:pt x="32016" y="273050"/>
                  </a:lnTo>
                  <a:lnTo>
                    <a:pt x="32016" y="205740"/>
                  </a:lnTo>
                  <a:close/>
                </a:path>
                <a:path w="1866264" h="273050">
                  <a:moveTo>
                    <a:pt x="43929" y="195580"/>
                  </a:moveTo>
                  <a:lnTo>
                    <a:pt x="34734" y="195580"/>
                  </a:lnTo>
                  <a:lnTo>
                    <a:pt x="34734" y="205740"/>
                  </a:lnTo>
                  <a:lnTo>
                    <a:pt x="43929" y="205740"/>
                  </a:lnTo>
                  <a:lnTo>
                    <a:pt x="43929" y="195580"/>
                  </a:lnTo>
                  <a:close/>
                </a:path>
                <a:path w="1866264" h="273050">
                  <a:moveTo>
                    <a:pt x="1831162" y="195580"/>
                  </a:moveTo>
                  <a:lnTo>
                    <a:pt x="1822056" y="195580"/>
                  </a:lnTo>
                  <a:lnTo>
                    <a:pt x="1822056" y="205740"/>
                  </a:lnTo>
                  <a:lnTo>
                    <a:pt x="1831162" y="205740"/>
                  </a:lnTo>
                  <a:lnTo>
                    <a:pt x="1831162" y="195580"/>
                  </a:lnTo>
                  <a:close/>
                </a:path>
                <a:path w="1866264" h="273050">
                  <a:moveTo>
                    <a:pt x="1854073" y="205740"/>
                  </a:moveTo>
                  <a:lnTo>
                    <a:pt x="1846872" y="205740"/>
                  </a:lnTo>
                  <a:lnTo>
                    <a:pt x="1846872" y="195580"/>
                  </a:lnTo>
                  <a:lnTo>
                    <a:pt x="1846872" y="0"/>
                  </a:lnTo>
                  <a:lnTo>
                    <a:pt x="1840839" y="0"/>
                  </a:lnTo>
                  <a:lnTo>
                    <a:pt x="1840839" y="195580"/>
                  </a:lnTo>
                  <a:lnTo>
                    <a:pt x="1840839" y="205740"/>
                  </a:lnTo>
                  <a:lnTo>
                    <a:pt x="1833778" y="205740"/>
                  </a:lnTo>
                  <a:lnTo>
                    <a:pt x="1833778" y="273050"/>
                  </a:lnTo>
                  <a:lnTo>
                    <a:pt x="1854073" y="273050"/>
                  </a:lnTo>
                  <a:lnTo>
                    <a:pt x="1854073" y="205740"/>
                  </a:lnTo>
                  <a:close/>
                </a:path>
                <a:path w="1866264" h="273050">
                  <a:moveTo>
                    <a:pt x="1865985" y="195580"/>
                  </a:moveTo>
                  <a:lnTo>
                    <a:pt x="1856790" y="195580"/>
                  </a:lnTo>
                  <a:lnTo>
                    <a:pt x="1856790" y="205740"/>
                  </a:lnTo>
                  <a:lnTo>
                    <a:pt x="1865985" y="205740"/>
                  </a:lnTo>
                  <a:lnTo>
                    <a:pt x="1865985" y="1955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4576" y="5172421"/>
            <a:ext cx="13906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6" name="object 46"/>
          <p:cNvGrpSpPr>
            <a:grpSpLocks noGrp="1" noUngrp="1" noRot="1" noMove="1" noResize="1"/>
          </p:cNvGrpSpPr>
          <p:nvPr/>
        </p:nvGrpSpPr>
        <p:grpSpPr>
          <a:xfrm>
            <a:off x="1118840" y="3757953"/>
            <a:ext cx="9262745" cy="3224530"/>
            <a:chOff x="1118840" y="3757953"/>
            <a:chExt cx="9262745" cy="3224530"/>
          </a:xfrm>
        </p:grpSpPr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4799" y="4686242"/>
              <a:ext cx="1367790" cy="1484630"/>
            </a:xfrm>
            <a:custGeom>
              <a:avLst/>
              <a:gdLst/>
              <a:ahLst/>
              <a:cxnLst/>
              <a:rect l="l" t="t" r="r" b="b"/>
              <a:pathLst>
                <a:path w="1367789" h="1484629">
                  <a:moveTo>
                    <a:pt x="0" y="1122494"/>
                  </a:moveTo>
                  <a:lnTo>
                    <a:pt x="686261" y="0"/>
                  </a:lnTo>
                  <a:lnTo>
                    <a:pt x="1367204" y="1090573"/>
                  </a:lnTo>
                </a:path>
                <a:path w="1367789" h="1484629">
                  <a:moveTo>
                    <a:pt x="687567" y="1484254"/>
                  </a:moveTo>
                  <a:lnTo>
                    <a:pt x="687567" y="3336"/>
                  </a:lnTo>
                </a:path>
                <a:path w="1367789" h="1484629">
                  <a:moveTo>
                    <a:pt x="1190854" y="1190825"/>
                  </a:moveTo>
                  <a:lnTo>
                    <a:pt x="1191924" y="1194302"/>
                  </a:lnTo>
                  <a:lnTo>
                    <a:pt x="1192960" y="1197817"/>
                  </a:lnTo>
                  <a:lnTo>
                    <a:pt x="1193961" y="1201355"/>
                  </a:lnTo>
                </a:path>
                <a:path w="1367789" h="1484629">
                  <a:moveTo>
                    <a:pt x="878748" y="1373695"/>
                  </a:moveTo>
                  <a:lnTo>
                    <a:pt x="867672" y="1328057"/>
                  </a:lnTo>
                  <a:lnTo>
                    <a:pt x="859065" y="1253427"/>
                  </a:lnTo>
                  <a:lnTo>
                    <a:pt x="860362" y="1197603"/>
                  </a:lnTo>
                  <a:lnTo>
                    <a:pt x="868275" y="1146011"/>
                  </a:lnTo>
                  <a:lnTo>
                    <a:pt x="882303" y="1099923"/>
                  </a:lnTo>
                  <a:lnTo>
                    <a:pt x="901945" y="1060610"/>
                  </a:lnTo>
                  <a:lnTo>
                    <a:pt x="926698" y="1029344"/>
                  </a:lnTo>
                  <a:lnTo>
                    <a:pt x="989535" y="996036"/>
                  </a:lnTo>
                  <a:lnTo>
                    <a:pt x="1029750" y="997390"/>
                  </a:lnTo>
                  <a:lnTo>
                    <a:pt x="1069017" y="1013260"/>
                  </a:lnTo>
                  <a:lnTo>
                    <a:pt x="1106049" y="1042093"/>
                  </a:lnTo>
                  <a:lnTo>
                    <a:pt x="1139557" y="1082334"/>
                  </a:lnTo>
                  <a:lnTo>
                    <a:pt x="1168255" y="1132429"/>
                  </a:lnTo>
                  <a:lnTo>
                    <a:pt x="1190854" y="1190825"/>
                  </a:lnTo>
                </a:path>
                <a:path w="1367789" h="1484629">
                  <a:moveTo>
                    <a:pt x="1056163" y="999456"/>
                  </a:moveTo>
                  <a:lnTo>
                    <a:pt x="453020" y="617755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98055" y="5885197"/>
              <a:ext cx="332105" cy="388620"/>
            </a:xfrm>
            <a:custGeom>
              <a:avLst/>
              <a:gdLst/>
              <a:ahLst/>
              <a:cxnLst/>
              <a:rect l="l" t="t" r="r" b="b"/>
              <a:pathLst>
                <a:path w="332105" h="388620">
                  <a:moveTo>
                    <a:pt x="0" y="179542"/>
                  </a:moveTo>
                  <a:lnTo>
                    <a:pt x="20659" y="233597"/>
                  </a:lnTo>
                  <a:lnTo>
                    <a:pt x="44691" y="281579"/>
                  </a:lnTo>
                  <a:lnTo>
                    <a:pt x="71613" y="322270"/>
                  </a:lnTo>
                  <a:lnTo>
                    <a:pt x="100944" y="354452"/>
                  </a:lnTo>
                  <a:lnTo>
                    <a:pt x="132205" y="376906"/>
                  </a:lnTo>
                  <a:lnTo>
                    <a:pt x="164912" y="388414"/>
                  </a:lnTo>
                  <a:lnTo>
                    <a:pt x="198587" y="387758"/>
                  </a:lnTo>
                  <a:lnTo>
                    <a:pt x="268192" y="347664"/>
                  </a:lnTo>
                  <a:lnTo>
                    <a:pt x="294925" y="316024"/>
                  </a:lnTo>
                  <a:lnTo>
                    <a:pt x="313802" y="279534"/>
                  </a:lnTo>
                  <a:lnTo>
                    <a:pt x="325675" y="238930"/>
                  </a:lnTo>
                  <a:lnTo>
                    <a:pt x="331399" y="194951"/>
                  </a:lnTo>
                  <a:lnTo>
                    <a:pt x="331828" y="148331"/>
                  </a:lnTo>
                  <a:lnTo>
                    <a:pt x="327816" y="99809"/>
                  </a:lnTo>
                  <a:lnTo>
                    <a:pt x="320217" y="50119"/>
                  </a:lnTo>
                  <a:lnTo>
                    <a:pt x="309885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40" y="4531864"/>
              <a:ext cx="476250" cy="581660"/>
            </a:xfrm>
            <a:custGeom>
              <a:avLst/>
              <a:gdLst/>
              <a:ahLst/>
              <a:cxnLst/>
              <a:rect l="l" t="t" r="r" b="b"/>
              <a:pathLst>
                <a:path w="476250" h="581660">
                  <a:moveTo>
                    <a:pt x="9493" y="484418"/>
                  </a:moveTo>
                  <a:lnTo>
                    <a:pt x="0" y="581450"/>
                  </a:lnTo>
                  <a:lnTo>
                    <a:pt x="48266" y="543718"/>
                  </a:lnTo>
                  <a:lnTo>
                    <a:pt x="24839" y="543718"/>
                  </a:lnTo>
                  <a:lnTo>
                    <a:pt x="18533" y="540247"/>
                  </a:lnTo>
                  <a:lnTo>
                    <a:pt x="35420" y="509512"/>
                  </a:lnTo>
                  <a:lnTo>
                    <a:pt x="34394" y="508885"/>
                  </a:lnTo>
                  <a:lnTo>
                    <a:pt x="32382" y="507563"/>
                  </a:lnTo>
                  <a:lnTo>
                    <a:pt x="11037" y="486594"/>
                  </a:lnTo>
                  <a:lnTo>
                    <a:pt x="9493" y="484418"/>
                  </a:lnTo>
                  <a:close/>
                </a:path>
                <a:path w="476250" h="581660">
                  <a:moveTo>
                    <a:pt x="35420" y="509512"/>
                  </a:moveTo>
                  <a:lnTo>
                    <a:pt x="18533" y="540247"/>
                  </a:lnTo>
                  <a:lnTo>
                    <a:pt x="24839" y="543718"/>
                  </a:lnTo>
                  <a:lnTo>
                    <a:pt x="41729" y="512979"/>
                  </a:lnTo>
                  <a:lnTo>
                    <a:pt x="40651" y="512452"/>
                  </a:lnTo>
                  <a:lnTo>
                    <a:pt x="38527" y="511328"/>
                  </a:lnTo>
                  <a:lnTo>
                    <a:pt x="36442" y="510137"/>
                  </a:lnTo>
                  <a:lnTo>
                    <a:pt x="35420" y="509512"/>
                  </a:lnTo>
                  <a:close/>
                </a:path>
                <a:path w="476250" h="581660">
                  <a:moveTo>
                    <a:pt x="41729" y="512979"/>
                  </a:moveTo>
                  <a:lnTo>
                    <a:pt x="24839" y="543718"/>
                  </a:lnTo>
                  <a:lnTo>
                    <a:pt x="48266" y="543718"/>
                  </a:lnTo>
                  <a:lnTo>
                    <a:pt x="76809" y="521406"/>
                  </a:lnTo>
                  <a:lnTo>
                    <a:pt x="74148" y="521268"/>
                  </a:lnTo>
                  <a:lnTo>
                    <a:pt x="71521" y="521067"/>
                  </a:lnTo>
                  <a:lnTo>
                    <a:pt x="42807" y="513506"/>
                  </a:lnTo>
                  <a:lnTo>
                    <a:pt x="41729" y="512979"/>
                  </a:lnTo>
                  <a:close/>
                </a:path>
                <a:path w="476250" h="581660">
                  <a:moveTo>
                    <a:pt x="314349" y="1864"/>
                  </a:moveTo>
                  <a:lnTo>
                    <a:pt x="35420" y="509512"/>
                  </a:lnTo>
                  <a:lnTo>
                    <a:pt x="36442" y="510137"/>
                  </a:lnTo>
                  <a:lnTo>
                    <a:pt x="38527" y="511328"/>
                  </a:lnTo>
                  <a:lnTo>
                    <a:pt x="40651" y="512452"/>
                  </a:lnTo>
                  <a:lnTo>
                    <a:pt x="41729" y="512979"/>
                  </a:lnTo>
                  <a:lnTo>
                    <a:pt x="319631" y="7199"/>
                  </a:lnTo>
                  <a:lnTo>
                    <a:pt x="317502" y="7199"/>
                  </a:lnTo>
                  <a:lnTo>
                    <a:pt x="314349" y="1864"/>
                  </a:lnTo>
                  <a:close/>
                </a:path>
                <a:path w="476250" h="581660">
                  <a:moveTo>
                    <a:pt x="314349" y="1864"/>
                  </a:moveTo>
                  <a:lnTo>
                    <a:pt x="317502" y="7199"/>
                  </a:lnTo>
                  <a:lnTo>
                    <a:pt x="319631" y="7199"/>
                  </a:lnTo>
                  <a:lnTo>
                    <a:pt x="320655" y="5335"/>
                  </a:lnTo>
                  <a:lnTo>
                    <a:pt x="314349" y="1864"/>
                  </a:lnTo>
                  <a:close/>
                </a:path>
                <a:path w="476250" h="581660">
                  <a:moveTo>
                    <a:pt x="476251" y="0"/>
                  </a:moveTo>
                  <a:lnTo>
                    <a:pt x="317502" y="0"/>
                  </a:lnTo>
                  <a:lnTo>
                    <a:pt x="314349" y="1864"/>
                  </a:lnTo>
                  <a:lnTo>
                    <a:pt x="320655" y="5335"/>
                  </a:lnTo>
                  <a:lnTo>
                    <a:pt x="319631" y="7199"/>
                  </a:lnTo>
                  <a:lnTo>
                    <a:pt x="476251" y="7199"/>
                  </a:lnTo>
                  <a:lnTo>
                    <a:pt x="476251" y="0"/>
                  </a:lnTo>
                  <a:close/>
                </a:path>
                <a:path w="476250" h="581660">
                  <a:moveTo>
                    <a:pt x="317502" y="0"/>
                  </a:moveTo>
                  <a:lnTo>
                    <a:pt x="315375" y="0"/>
                  </a:lnTo>
                  <a:lnTo>
                    <a:pt x="314349" y="1864"/>
                  </a:lnTo>
                  <a:lnTo>
                    <a:pt x="31750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8840" y="3757953"/>
              <a:ext cx="529534" cy="363289"/>
            </a:xfrm>
            <a:prstGeom prst="rect">
              <a:avLst/>
            </a:prstGeom>
          </p:spPr>
        </p:pic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9165" y="6618632"/>
              <a:ext cx="529534" cy="363289"/>
            </a:xfrm>
            <a:prstGeom prst="rect">
              <a:avLst/>
            </a:prstGeom>
          </p:spPr>
        </p:pic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9267" y="6808586"/>
              <a:ext cx="6617970" cy="0"/>
            </a:xfrm>
            <a:custGeom>
              <a:avLst/>
              <a:gdLst/>
              <a:ahLst/>
              <a:cxnLst/>
              <a:rect l="l" t="t" r="r" b="b"/>
              <a:pathLst>
                <a:path w="6617970">
                  <a:moveTo>
                    <a:pt x="0" y="0"/>
                  </a:moveTo>
                  <a:lnTo>
                    <a:pt x="661789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45987" y="3972113"/>
            <a:ext cx="1199515" cy="14300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4604" marR="5080" indent="-3175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THE </a:t>
            </a:r>
            <a:r>
              <a:rPr sz="1200" spc="-20" dirty="0">
                <a:solidFill>
                  <a:srgbClr val="00A3D4"/>
                </a:solidFill>
                <a:latin typeface="Arial"/>
                <a:cs typeface="Arial"/>
              </a:rPr>
              <a:t>BLUE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LINES</a:t>
            </a:r>
            <a:r>
              <a:rPr sz="1200" spc="-3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00A3D4"/>
                </a:solidFill>
                <a:latin typeface="Arial"/>
                <a:cs typeface="Arial"/>
              </a:rPr>
              <a:t>SHOW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THE</a:t>
            </a:r>
            <a:r>
              <a:rPr sz="1200" spc="-70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AREA</a:t>
            </a:r>
            <a:r>
              <a:rPr sz="1200" spc="-90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00A3D4"/>
                </a:solidFill>
                <a:latin typeface="Arial"/>
                <a:cs typeface="Arial"/>
              </a:rPr>
              <a:t>THAT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HAS</a:t>
            </a:r>
            <a:r>
              <a:rPr sz="1200" spc="-3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A3D4"/>
                </a:solidFill>
                <a:latin typeface="Arial"/>
                <a:cs typeface="Arial"/>
              </a:rPr>
              <a:t>BEEN</a:t>
            </a:r>
            <a:r>
              <a:rPr sz="1200" spc="-30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00A3D4"/>
                </a:solidFill>
                <a:latin typeface="Arial"/>
                <a:cs typeface="Arial"/>
              </a:rPr>
              <a:t>CUT </a:t>
            </a: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AWAY</a:t>
            </a:r>
            <a:r>
              <a:rPr sz="1200" spc="-1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00A3D4"/>
                </a:solidFill>
                <a:latin typeface="Arial"/>
                <a:cs typeface="Arial"/>
              </a:rPr>
              <a:t>/ </a:t>
            </a:r>
            <a:r>
              <a:rPr sz="1200" spc="-10" dirty="0">
                <a:solidFill>
                  <a:srgbClr val="00A3D4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350">
              <a:latin typeface="Arial"/>
              <a:cs typeface="Arial"/>
            </a:endParaRPr>
          </a:p>
        </p:txBody>
      </p:sp>
      <p:sp>
        <p:nvSpPr>
          <p:cNvPr id="54" name="object 5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462999" y="289860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4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7"/>
                </a:lnTo>
                <a:lnTo>
                  <a:pt x="322283" y="322285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3" y="351804"/>
                </a:lnTo>
                <a:lnTo>
                  <a:pt x="55295" y="322285"/>
                </a:lnTo>
                <a:lnTo>
                  <a:pt x="25775" y="284077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3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4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  <a:path w="965834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87756" y="800390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object 5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39789" y="167752"/>
            <a:ext cx="1125855" cy="636270"/>
          </a:xfrm>
          <a:custGeom>
            <a:avLst/>
            <a:gdLst/>
            <a:ahLst/>
            <a:cxnLst/>
            <a:rect l="l" t="t" r="r" b="b"/>
            <a:pathLst>
              <a:path w="1125854" h="636270">
                <a:moveTo>
                  <a:pt x="145047" y="311310"/>
                </a:moveTo>
                <a:lnTo>
                  <a:pt x="0" y="311310"/>
                </a:lnTo>
              </a:path>
              <a:path w="1125854" h="636270">
                <a:moveTo>
                  <a:pt x="214534" y="311310"/>
                </a:moveTo>
                <a:lnTo>
                  <a:pt x="158507" y="311310"/>
                </a:lnTo>
              </a:path>
              <a:path w="1125854" h="636270">
                <a:moveTo>
                  <a:pt x="381208" y="311310"/>
                </a:moveTo>
                <a:lnTo>
                  <a:pt x="236164" y="311310"/>
                </a:lnTo>
              </a:path>
              <a:path w="1125854" h="636270">
                <a:moveTo>
                  <a:pt x="468245" y="311310"/>
                </a:moveTo>
                <a:lnTo>
                  <a:pt x="412214" y="311310"/>
                </a:lnTo>
              </a:path>
              <a:path w="1125854" h="636270">
                <a:moveTo>
                  <a:pt x="634917" y="311310"/>
                </a:moveTo>
                <a:lnTo>
                  <a:pt x="489869" y="311310"/>
                </a:lnTo>
              </a:path>
              <a:path w="1125854" h="636270">
                <a:moveTo>
                  <a:pt x="704408" y="311310"/>
                </a:moveTo>
                <a:lnTo>
                  <a:pt x="648378" y="311310"/>
                </a:lnTo>
              </a:path>
              <a:path w="1125854" h="636270">
                <a:moveTo>
                  <a:pt x="876301" y="311310"/>
                </a:moveTo>
                <a:lnTo>
                  <a:pt x="731257" y="311310"/>
                </a:lnTo>
              </a:path>
              <a:path w="1125854" h="636270">
                <a:moveTo>
                  <a:pt x="954439" y="311310"/>
                </a:moveTo>
                <a:lnTo>
                  <a:pt x="898409" y="311310"/>
                </a:lnTo>
              </a:path>
              <a:path w="1125854" h="636270">
                <a:moveTo>
                  <a:pt x="1125540" y="311310"/>
                </a:moveTo>
                <a:lnTo>
                  <a:pt x="980495" y="311310"/>
                </a:lnTo>
              </a:path>
              <a:path w="1125854" h="636270">
                <a:moveTo>
                  <a:pt x="311731" y="490622"/>
                </a:moveTo>
                <a:lnTo>
                  <a:pt x="311731" y="635669"/>
                </a:lnTo>
              </a:path>
              <a:path w="1125854" h="636270">
                <a:moveTo>
                  <a:pt x="311731" y="421131"/>
                </a:moveTo>
                <a:lnTo>
                  <a:pt x="311731" y="477161"/>
                </a:lnTo>
              </a:path>
              <a:path w="1125854" h="636270">
                <a:moveTo>
                  <a:pt x="311731" y="249238"/>
                </a:moveTo>
                <a:lnTo>
                  <a:pt x="311731" y="394282"/>
                </a:lnTo>
              </a:path>
              <a:path w="1125854" h="636270">
                <a:moveTo>
                  <a:pt x="311731" y="171100"/>
                </a:moveTo>
                <a:lnTo>
                  <a:pt x="311731" y="227130"/>
                </a:lnTo>
              </a:path>
              <a:path w="1125854" h="636270">
                <a:moveTo>
                  <a:pt x="311731" y="0"/>
                </a:moveTo>
                <a:lnTo>
                  <a:pt x="311731" y="145044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828" y="6588273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8" name="object 58"/>
          <p:cNvGrpSpPr>
            <a:grpSpLocks noGrp="1" noUngrp="1" noRot="1" noMove="1" noResize="1"/>
          </p:cNvGrpSpPr>
          <p:nvPr/>
        </p:nvGrpSpPr>
        <p:grpSpPr>
          <a:xfrm>
            <a:off x="4641048" y="4267597"/>
            <a:ext cx="2304415" cy="2541270"/>
            <a:chOff x="4641048" y="4267597"/>
            <a:chExt cx="2304415" cy="2541270"/>
          </a:xfrm>
        </p:grpSpPr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4737" y="4271407"/>
              <a:ext cx="1957705" cy="2533650"/>
            </a:xfrm>
            <a:custGeom>
              <a:avLst/>
              <a:gdLst/>
              <a:ahLst/>
              <a:cxnLst/>
              <a:rect l="l" t="t" r="r" b="b"/>
              <a:pathLst>
                <a:path w="1957704" h="2533650">
                  <a:moveTo>
                    <a:pt x="0" y="2533651"/>
                  </a:moveTo>
                  <a:lnTo>
                    <a:pt x="1957377" y="2533651"/>
                  </a:lnTo>
                  <a:lnTo>
                    <a:pt x="1957377" y="0"/>
                  </a:lnTo>
                  <a:lnTo>
                    <a:pt x="0" y="0"/>
                  </a:lnTo>
                  <a:lnTo>
                    <a:pt x="0" y="2533651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9740" y="4279448"/>
              <a:ext cx="1967864" cy="2520950"/>
            </a:xfrm>
            <a:custGeom>
              <a:avLst/>
              <a:gdLst/>
              <a:ahLst/>
              <a:cxnLst/>
              <a:rect l="l" t="t" r="r" b="b"/>
              <a:pathLst>
                <a:path w="1967865" h="2520950">
                  <a:moveTo>
                    <a:pt x="983912" y="0"/>
                  </a:moveTo>
                  <a:lnTo>
                    <a:pt x="1967825" y="2520896"/>
                  </a:lnTo>
                  <a:lnTo>
                    <a:pt x="0" y="2520896"/>
                  </a:lnTo>
                  <a:lnTo>
                    <a:pt x="983912" y="0"/>
                  </a:lnTo>
                  <a:close/>
                </a:path>
                <a:path w="1967865" h="2520950">
                  <a:moveTo>
                    <a:pt x="984848" y="1139238"/>
                  </a:moveTo>
                  <a:lnTo>
                    <a:pt x="1034499" y="1143390"/>
                  </a:lnTo>
                  <a:lnTo>
                    <a:pt x="1081231" y="1155363"/>
                  </a:lnTo>
                  <a:lnTo>
                    <a:pt x="1124262" y="1174427"/>
                  </a:lnTo>
                  <a:lnTo>
                    <a:pt x="1162814" y="1199855"/>
                  </a:lnTo>
                  <a:lnTo>
                    <a:pt x="1196105" y="1230920"/>
                  </a:lnTo>
                  <a:lnTo>
                    <a:pt x="1223357" y="1266893"/>
                  </a:lnTo>
                  <a:lnTo>
                    <a:pt x="1243788" y="1307045"/>
                  </a:lnTo>
                  <a:lnTo>
                    <a:pt x="1256619" y="1350651"/>
                  </a:lnTo>
                  <a:lnTo>
                    <a:pt x="1261069" y="1396980"/>
                  </a:lnTo>
                  <a:lnTo>
                    <a:pt x="1256619" y="1443310"/>
                  </a:lnTo>
                  <a:lnTo>
                    <a:pt x="1243788" y="1486915"/>
                  </a:lnTo>
                  <a:lnTo>
                    <a:pt x="1223357" y="1527067"/>
                  </a:lnTo>
                  <a:lnTo>
                    <a:pt x="1196105" y="1563040"/>
                  </a:lnTo>
                  <a:lnTo>
                    <a:pt x="1162814" y="1594104"/>
                  </a:lnTo>
                  <a:lnTo>
                    <a:pt x="1124262" y="1619533"/>
                  </a:lnTo>
                  <a:lnTo>
                    <a:pt x="1081231" y="1638597"/>
                  </a:lnTo>
                  <a:lnTo>
                    <a:pt x="1034499" y="1650569"/>
                  </a:lnTo>
                  <a:lnTo>
                    <a:pt x="984848" y="1654722"/>
                  </a:lnTo>
                  <a:lnTo>
                    <a:pt x="935196" y="1650569"/>
                  </a:lnTo>
                  <a:lnTo>
                    <a:pt x="888465" y="1638597"/>
                  </a:lnTo>
                  <a:lnTo>
                    <a:pt x="845433" y="1619533"/>
                  </a:lnTo>
                  <a:lnTo>
                    <a:pt x="806882" y="1594104"/>
                  </a:lnTo>
                  <a:lnTo>
                    <a:pt x="773591" y="1563040"/>
                  </a:lnTo>
                  <a:lnTo>
                    <a:pt x="746340" y="1527067"/>
                  </a:lnTo>
                  <a:lnTo>
                    <a:pt x="725909" y="1486915"/>
                  </a:lnTo>
                  <a:lnTo>
                    <a:pt x="713078" y="1443310"/>
                  </a:lnTo>
                  <a:lnTo>
                    <a:pt x="708628" y="1396980"/>
                  </a:lnTo>
                  <a:lnTo>
                    <a:pt x="713078" y="1350651"/>
                  </a:lnTo>
                  <a:lnTo>
                    <a:pt x="725909" y="1307045"/>
                  </a:lnTo>
                  <a:lnTo>
                    <a:pt x="746340" y="1266893"/>
                  </a:lnTo>
                  <a:lnTo>
                    <a:pt x="773591" y="1230920"/>
                  </a:lnTo>
                  <a:lnTo>
                    <a:pt x="806882" y="1199855"/>
                  </a:lnTo>
                  <a:lnTo>
                    <a:pt x="845433" y="1174427"/>
                  </a:lnTo>
                  <a:lnTo>
                    <a:pt x="888465" y="1155363"/>
                  </a:lnTo>
                  <a:lnTo>
                    <a:pt x="935196" y="1143390"/>
                  </a:lnTo>
                  <a:lnTo>
                    <a:pt x="984848" y="113923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47398" y="5674885"/>
              <a:ext cx="525145" cy="0"/>
            </a:xfrm>
            <a:custGeom>
              <a:avLst/>
              <a:gdLst/>
              <a:ahLst/>
              <a:cxnLst/>
              <a:rect l="l" t="t" r="r" b="b"/>
              <a:pathLst>
                <a:path w="525145">
                  <a:moveTo>
                    <a:pt x="0" y="0"/>
                  </a:moveTo>
                  <a:lnTo>
                    <a:pt x="524545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8541" y="5674885"/>
              <a:ext cx="92075" cy="0"/>
            </a:xfrm>
            <a:custGeom>
              <a:avLst/>
              <a:gdLst/>
              <a:ahLst/>
              <a:cxnLst/>
              <a:rect l="l" t="t" r="r" b="b"/>
              <a:pathLst>
                <a:path w="92075">
                  <a:moveTo>
                    <a:pt x="0" y="0"/>
                  </a:moveTo>
                  <a:lnTo>
                    <a:pt x="91485" y="0"/>
                  </a:lnTo>
                </a:path>
              </a:pathLst>
            </a:custGeom>
            <a:ln w="710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34501" y="5672868"/>
              <a:ext cx="1062990" cy="1270"/>
            </a:xfrm>
            <a:custGeom>
              <a:avLst/>
              <a:gdLst/>
              <a:ahLst/>
              <a:cxnLst/>
              <a:rect l="l" t="t" r="r" b="b"/>
              <a:pathLst>
                <a:path w="1062989" h="1270">
                  <a:moveTo>
                    <a:pt x="218851" y="1163"/>
                  </a:moveTo>
                  <a:lnTo>
                    <a:pt x="0" y="1163"/>
                  </a:lnTo>
                </a:path>
                <a:path w="1062989" h="1270">
                  <a:moveTo>
                    <a:pt x="323701" y="641"/>
                  </a:moveTo>
                  <a:lnTo>
                    <a:pt x="239162" y="641"/>
                  </a:lnTo>
                </a:path>
                <a:path w="1062989" h="1270">
                  <a:moveTo>
                    <a:pt x="575186" y="781"/>
                  </a:moveTo>
                  <a:lnTo>
                    <a:pt x="356331" y="781"/>
                  </a:lnTo>
                </a:path>
                <a:path w="1062989" h="1270">
                  <a:moveTo>
                    <a:pt x="706507" y="378"/>
                  </a:moveTo>
                  <a:lnTo>
                    <a:pt x="621968" y="378"/>
                  </a:lnTo>
                </a:path>
                <a:path w="1062989" h="1270">
                  <a:moveTo>
                    <a:pt x="957988" y="521"/>
                  </a:moveTo>
                  <a:lnTo>
                    <a:pt x="739137" y="521"/>
                  </a:lnTo>
                </a:path>
                <a:path w="1062989" h="1270">
                  <a:moveTo>
                    <a:pt x="1062838" y="0"/>
                  </a:moveTo>
                  <a:lnTo>
                    <a:pt x="978303" y="0"/>
                  </a:lnTo>
                </a:path>
              </a:pathLst>
            </a:custGeom>
            <a:ln w="710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37850" y="5674032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>
                  <a:moveTo>
                    <a:pt x="501116" y="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3026" y="5191272"/>
              <a:ext cx="1270" cy="979169"/>
            </a:xfrm>
            <a:custGeom>
              <a:avLst/>
              <a:gdLst/>
              <a:ahLst/>
              <a:cxnLst/>
              <a:rect l="l" t="t" r="r" b="b"/>
              <a:pathLst>
                <a:path w="1270" h="979170">
                  <a:moveTo>
                    <a:pt x="0" y="218851"/>
                  </a:moveTo>
                  <a:lnTo>
                    <a:pt x="0" y="0"/>
                  </a:lnTo>
                </a:path>
                <a:path w="1270" h="979170">
                  <a:moveTo>
                    <a:pt x="521" y="333226"/>
                  </a:moveTo>
                  <a:lnTo>
                    <a:pt x="521" y="248687"/>
                  </a:lnTo>
                </a:path>
                <a:path w="1270" h="979170">
                  <a:moveTo>
                    <a:pt x="382" y="584711"/>
                  </a:moveTo>
                  <a:lnTo>
                    <a:pt x="382" y="365856"/>
                  </a:lnTo>
                </a:path>
                <a:path w="1270" h="979170">
                  <a:moveTo>
                    <a:pt x="784" y="716032"/>
                  </a:moveTo>
                  <a:lnTo>
                    <a:pt x="784" y="631493"/>
                  </a:lnTo>
                </a:path>
                <a:path w="1270" h="979170">
                  <a:moveTo>
                    <a:pt x="641" y="978627"/>
                  </a:moveTo>
                  <a:lnTo>
                    <a:pt x="641" y="759776"/>
                  </a:lnTo>
                </a:path>
              </a:pathLst>
            </a:custGeom>
            <a:ln w="710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80076" y="5343849"/>
              <a:ext cx="1856105" cy="325120"/>
            </a:xfrm>
            <a:custGeom>
              <a:avLst/>
              <a:gdLst/>
              <a:ahLst/>
              <a:cxnLst/>
              <a:rect l="l" t="t" r="r" b="b"/>
              <a:pathLst>
                <a:path w="1856104" h="325120">
                  <a:moveTo>
                    <a:pt x="10655" y="232410"/>
                  </a:moveTo>
                  <a:lnTo>
                    <a:pt x="0" y="232410"/>
                  </a:lnTo>
                  <a:lnTo>
                    <a:pt x="0" y="245110"/>
                  </a:lnTo>
                  <a:lnTo>
                    <a:pt x="10655" y="245110"/>
                  </a:lnTo>
                  <a:lnTo>
                    <a:pt x="10655" y="232410"/>
                  </a:lnTo>
                  <a:close/>
                </a:path>
                <a:path w="1856104" h="325120">
                  <a:moveTo>
                    <a:pt x="38265" y="245110"/>
                  </a:moveTo>
                  <a:lnTo>
                    <a:pt x="29667" y="245110"/>
                  </a:lnTo>
                  <a:lnTo>
                    <a:pt x="29667" y="232410"/>
                  </a:lnTo>
                  <a:lnTo>
                    <a:pt x="29667" y="0"/>
                  </a:lnTo>
                  <a:lnTo>
                    <a:pt x="22466" y="0"/>
                  </a:lnTo>
                  <a:lnTo>
                    <a:pt x="22466" y="232410"/>
                  </a:lnTo>
                  <a:lnTo>
                    <a:pt x="22466" y="245110"/>
                  </a:lnTo>
                  <a:lnTo>
                    <a:pt x="14046" y="245110"/>
                  </a:lnTo>
                  <a:lnTo>
                    <a:pt x="14046" y="325120"/>
                  </a:lnTo>
                  <a:lnTo>
                    <a:pt x="38265" y="325120"/>
                  </a:lnTo>
                  <a:lnTo>
                    <a:pt x="38265" y="245110"/>
                  </a:lnTo>
                  <a:close/>
                </a:path>
                <a:path w="1856104" h="325120">
                  <a:moveTo>
                    <a:pt x="52527" y="232410"/>
                  </a:moveTo>
                  <a:lnTo>
                    <a:pt x="41770" y="232410"/>
                  </a:lnTo>
                  <a:lnTo>
                    <a:pt x="41770" y="245110"/>
                  </a:lnTo>
                  <a:lnTo>
                    <a:pt x="52527" y="245110"/>
                  </a:lnTo>
                  <a:lnTo>
                    <a:pt x="52527" y="232410"/>
                  </a:lnTo>
                  <a:close/>
                </a:path>
                <a:path w="1856104" h="325120">
                  <a:moveTo>
                    <a:pt x="1814055" y="232410"/>
                  </a:moveTo>
                  <a:lnTo>
                    <a:pt x="1803400" y="232410"/>
                  </a:lnTo>
                  <a:lnTo>
                    <a:pt x="1803400" y="245110"/>
                  </a:lnTo>
                  <a:lnTo>
                    <a:pt x="1814055" y="245110"/>
                  </a:lnTo>
                  <a:lnTo>
                    <a:pt x="1814055" y="232410"/>
                  </a:lnTo>
                  <a:close/>
                </a:path>
                <a:path w="1856104" h="325120">
                  <a:moveTo>
                    <a:pt x="1841665" y="245110"/>
                  </a:moveTo>
                  <a:lnTo>
                    <a:pt x="1833067" y="245110"/>
                  </a:lnTo>
                  <a:lnTo>
                    <a:pt x="1833067" y="232410"/>
                  </a:lnTo>
                  <a:lnTo>
                    <a:pt x="1833067" y="0"/>
                  </a:lnTo>
                  <a:lnTo>
                    <a:pt x="1825866" y="0"/>
                  </a:lnTo>
                  <a:lnTo>
                    <a:pt x="1825866" y="232410"/>
                  </a:lnTo>
                  <a:lnTo>
                    <a:pt x="1825866" y="245110"/>
                  </a:lnTo>
                  <a:lnTo>
                    <a:pt x="1817446" y="245110"/>
                  </a:lnTo>
                  <a:lnTo>
                    <a:pt x="1817446" y="325120"/>
                  </a:lnTo>
                  <a:lnTo>
                    <a:pt x="1841665" y="325120"/>
                  </a:lnTo>
                  <a:lnTo>
                    <a:pt x="1841665" y="245110"/>
                  </a:lnTo>
                  <a:close/>
                </a:path>
                <a:path w="1856104" h="325120">
                  <a:moveTo>
                    <a:pt x="1855927" y="232410"/>
                  </a:moveTo>
                  <a:lnTo>
                    <a:pt x="1845170" y="232410"/>
                  </a:lnTo>
                  <a:lnTo>
                    <a:pt x="1845170" y="245110"/>
                  </a:lnTo>
                  <a:lnTo>
                    <a:pt x="1855927" y="245110"/>
                  </a:lnTo>
                  <a:lnTo>
                    <a:pt x="1855927" y="2324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8353" y="5099549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31754" y="5099549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4558050" y="1000528"/>
            <a:ext cx="5517515" cy="5803900"/>
            <a:chOff x="4558050" y="1000528"/>
            <a:chExt cx="5517515" cy="5803900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6578" y="2905772"/>
              <a:ext cx="1092200" cy="2770505"/>
            </a:xfrm>
            <a:custGeom>
              <a:avLst/>
              <a:gdLst/>
              <a:ahLst/>
              <a:cxnLst/>
              <a:rect l="l" t="t" r="r" b="b"/>
              <a:pathLst>
                <a:path w="1092200" h="2770504">
                  <a:moveTo>
                    <a:pt x="1092201" y="5356"/>
                  </a:moveTo>
                  <a:lnTo>
                    <a:pt x="1092201" y="2738257"/>
                  </a:lnTo>
                </a:path>
                <a:path w="1092200" h="2770504">
                  <a:moveTo>
                    <a:pt x="825502" y="0"/>
                  </a:moveTo>
                  <a:lnTo>
                    <a:pt x="825502" y="2763658"/>
                  </a:lnTo>
                </a:path>
                <a:path w="1092200" h="2770504">
                  <a:moveTo>
                    <a:pt x="272200" y="0"/>
                  </a:moveTo>
                  <a:lnTo>
                    <a:pt x="272200" y="2763658"/>
                  </a:lnTo>
                </a:path>
                <a:path w="1092200" h="2770504">
                  <a:moveTo>
                    <a:pt x="0" y="0"/>
                  </a:moveTo>
                  <a:lnTo>
                    <a:pt x="0" y="2770008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4780" y="1657900"/>
              <a:ext cx="1955800" cy="5123180"/>
            </a:xfrm>
            <a:custGeom>
              <a:avLst/>
              <a:gdLst/>
              <a:ahLst/>
              <a:cxnLst/>
              <a:rect l="l" t="t" r="r" b="b"/>
              <a:pathLst>
                <a:path w="1955800" h="5123180">
                  <a:moveTo>
                    <a:pt x="0" y="0"/>
                  </a:moveTo>
                  <a:lnTo>
                    <a:pt x="0" y="5122781"/>
                  </a:lnTo>
                </a:path>
                <a:path w="1955800" h="5123180">
                  <a:moveTo>
                    <a:pt x="1955799" y="0"/>
                  </a:moveTo>
                  <a:lnTo>
                    <a:pt x="1955799" y="512278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6612" y="4279448"/>
              <a:ext cx="1967864" cy="2520950"/>
            </a:xfrm>
            <a:custGeom>
              <a:avLst/>
              <a:gdLst/>
              <a:ahLst/>
              <a:cxnLst/>
              <a:rect l="l" t="t" r="r" b="b"/>
              <a:pathLst>
                <a:path w="1967865" h="2520950">
                  <a:moveTo>
                    <a:pt x="1967824" y="2520896"/>
                  </a:moveTo>
                  <a:lnTo>
                    <a:pt x="0" y="2520896"/>
                  </a:lnTo>
                  <a:lnTo>
                    <a:pt x="98391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12859" y="5420772"/>
              <a:ext cx="2320290" cy="510540"/>
            </a:xfrm>
            <a:custGeom>
              <a:avLst/>
              <a:gdLst/>
              <a:ahLst/>
              <a:cxnLst/>
              <a:rect l="l" t="t" r="r" b="b"/>
              <a:pathLst>
                <a:path w="2320290" h="510539">
                  <a:moveTo>
                    <a:pt x="0" y="0"/>
                  </a:moveTo>
                  <a:lnTo>
                    <a:pt x="2319940" y="0"/>
                  </a:lnTo>
                </a:path>
                <a:path w="2320290" h="510539">
                  <a:moveTo>
                    <a:pt x="0" y="510011"/>
                  </a:moveTo>
                  <a:lnTo>
                    <a:pt x="2210583" y="51001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80352" y="1004338"/>
              <a:ext cx="3268345" cy="3268345"/>
            </a:xfrm>
            <a:custGeom>
              <a:avLst/>
              <a:gdLst/>
              <a:ahLst/>
              <a:cxnLst/>
              <a:rect l="l" t="t" r="r" b="b"/>
              <a:pathLst>
                <a:path w="3268345" h="3268345">
                  <a:moveTo>
                    <a:pt x="0" y="3267896"/>
                  </a:moveTo>
                  <a:lnTo>
                    <a:pt x="326789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8660" y="1386100"/>
              <a:ext cx="3867785" cy="5412740"/>
            </a:xfrm>
            <a:custGeom>
              <a:avLst/>
              <a:gdLst/>
              <a:ahLst/>
              <a:cxnLst/>
              <a:rect l="l" t="t" r="r" b="b"/>
              <a:pathLst>
                <a:path w="3867784" h="5412740">
                  <a:moveTo>
                    <a:pt x="1885007" y="5412621"/>
                  </a:moveTo>
                  <a:lnTo>
                    <a:pt x="1885007" y="1981210"/>
                  </a:lnTo>
                </a:path>
                <a:path w="3867784" h="5412740">
                  <a:moveTo>
                    <a:pt x="982505" y="1984039"/>
                  </a:moveTo>
                  <a:lnTo>
                    <a:pt x="1885784" y="1984039"/>
                  </a:lnTo>
                </a:path>
                <a:path w="3867784" h="5412740">
                  <a:moveTo>
                    <a:pt x="3866630" y="5412621"/>
                  </a:moveTo>
                  <a:lnTo>
                    <a:pt x="3866630" y="0"/>
                  </a:lnTo>
                </a:path>
                <a:path w="3867784" h="5412740">
                  <a:moveTo>
                    <a:pt x="1059127" y="4464"/>
                  </a:moveTo>
                  <a:lnTo>
                    <a:pt x="3867407" y="4464"/>
                  </a:lnTo>
                </a:path>
                <a:path w="3867784" h="5412740">
                  <a:moveTo>
                    <a:pt x="2234006" y="4543426"/>
                  </a:moveTo>
                  <a:lnTo>
                    <a:pt x="2234006" y="1635930"/>
                  </a:lnTo>
                </a:path>
                <a:path w="3867784" h="5412740">
                  <a:moveTo>
                    <a:pt x="0" y="1638327"/>
                  </a:moveTo>
                  <a:lnTo>
                    <a:pt x="2234332" y="1638327"/>
                  </a:lnTo>
                </a:path>
                <a:path w="3867784" h="5412740">
                  <a:moveTo>
                    <a:pt x="2344651" y="4284986"/>
                  </a:moveTo>
                  <a:lnTo>
                    <a:pt x="2344651" y="151552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569" y="2903041"/>
              <a:ext cx="2994660" cy="3810"/>
            </a:xfrm>
            <a:custGeom>
              <a:avLst/>
              <a:gdLst/>
              <a:ahLst/>
              <a:cxnLst/>
              <a:rect l="l" t="t" r="r" b="b"/>
              <a:pathLst>
                <a:path w="2994659" h="3810">
                  <a:moveTo>
                    <a:pt x="0" y="0"/>
                  </a:moveTo>
                  <a:lnTo>
                    <a:pt x="928912" y="0"/>
                  </a:lnTo>
                </a:path>
                <a:path w="2994659" h="3810">
                  <a:moveTo>
                    <a:pt x="1199426" y="0"/>
                  </a:moveTo>
                  <a:lnTo>
                    <a:pt x="2994065" y="0"/>
                  </a:lnTo>
                </a:path>
                <a:path w="2994659" h="3810">
                  <a:moveTo>
                    <a:pt x="0" y="3599"/>
                  </a:moveTo>
                  <a:lnTo>
                    <a:pt x="928912" y="3599"/>
                  </a:lnTo>
                </a:path>
                <a:path w="2994659" h="3810">
                  <a:moveTo>
                    <a:pt x="1199426" y="3599"/>
                  </a:moveTo>
                  <a:lnTo>
                    <a:pt x="2994065" y="3599"/>
                  </a:lnTo>
                </a:path>
              </a:pathLst>
            </a:custGeom>
            <a:ln w="5461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2568" y="1718708"/>
              <a:ext cx="0" cy="4194175"/>
            </a:xfrm>
            <a:custGeom>
              <a:avLst/>
              <a:gdLst/>
              <a:ahLst/>
              <a:cxnLst/>
              <a:rect l="l" t="t" r="r" b="b"/>
              <a:pathLst>
                <a:path h="4194175">
                  <a:moveTo>
                    <a:pt x="0" y="419418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2080" y="1657900"/>
              <a:ext cx="266700" cy="173355"/>
            </a:xfrm>
            <a:custGeom>
              <a:avLst/>
              <a:gdLst/>
              <a:ahLst/>
              <a:cxnLst/>
              <a:rect l="l" t="t" r="r" b="b"/>
              <a:pathLst>
                <a:path w="266700" h="173355">
                  <a:moveTo>
                    <a:pt x="266698" y="0"/>
                  </a:moveTo>
                  <a:lnTo>
                    <a:pt x="266698" y="171187"/>
                  </a:lnTo>
                </a:path>
                <a:path w="266700" h="173355">
                  <a:moveTo>
                    <a:pt x="0" y="0"/>
                  </a:moveTo>
                  <a:lnTo>
                    <a:pt x="0" y="17329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3370" y="1722167"/>
              <a:ext cx="3519804" cy="0"/>
            </a:xfrm>
            <a:custGeom>
              <a:avLst/>
              <a:gdLst/>
              <a:ahLst/>
              <a:cxnLst/>
              <a:rect l="l" t="t" r="r" b="b"/>
              <a:pathLst>
                <a:path w="3519804">
                  <a:moveTo>
                    <a:pt x="0" y="0"/>
                  </a:moveTo>
                  <a:lnTo>
                    <a:pt x="3519551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2905772"/>
              <a:ext cx="0" cy="184150"/>
            </a:xfrm>
            <a:custGeom>
              <a:avLst/>
              <a:gdLst/>
              <a:ahLst/>
              <a:cxnLst/>
              <a:rect l="l" t="t" r="r" b="b"/>
              <a:pathLst>
                <a:path h="184150">
                  <a:moveTo>
                    <a:pt x="0" y="0"/>
                  </a:moveTo>
                  <a:lnTo>
                    <a:pt x="0" y="18365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3113172"/>
              <a:ext cx="1905" cy="1400175"/>
            </a:xfrm>
            <a:custGeom>
              <a:avLst/>
              <a:gdLst/>
              <a:ahLst/>
              <a:cxnLst/>
              <a:rect l="l" t="t" r="r" b="b"/>
              <a:pathLst>
                <a:path w="1904" h="1400175">
                  <a:moveTo>
                    <a:pt x="612" y="98798"/>
                  </a:moveTo>
                  <a:lnTo>
                    <a:pt x="612" y="0"/>
                  </a:lnTo>
                </a:path>
                <a:path w="1904" h="1400175">
                  <a:moveTo>
                    <a:pt x="443" y="392709"/>
                  </a:moveTo>
                  <a:lnTo>
                    <a:pt x="443" y="136936"/>
                  </a:lnTo>
                </a:path>
                <a:path w="1904" h="1400175">
                  <a:moveTo>
                    <a:pt x="914" y="546183"/>
                  </a:moveTo>
                  <a:lnTo>
                    <a:pt x="914" y="447385"/>
                  </a:lnTo>
                </a:path>
                <a:path w="1904" h="1400175">
                  <a:moveTo>
                    <a:pt x="749" y="840096"/>
                  </a:moveTo>
                  <a:lnTo>
                    <a:pt x="749" y="584323"/>
                  </a:lnTo>
                </a:path>
                <a:path w="1904" h="1400175">
                  <a:moveTo>
                    <a:pt x="1360" y="962635"/>
                  </a:moveTo>
                  <a:lnTo>
                    <a:pt x="1360" y="863833"/>
                  </a:lnTo>
                </a:path>
                <a:path w="1904" h="1400175">
                  <a:moveTo>
                    <a:pt x="0" y="1265751"/>
                  </a:moveTo>
                  <a:lnTo>
                    <a:pt x="0" y="1009978"/>
                  </a:lnTo>
                </a:path>
                <a:path w="1904" h="1400175">
                  <a:moveTo>
                    <a:pt x="1360" y="1400093"/>
                  </a:moveTo>
                  <a:lnTo>
                    <a:pt x="1360" y="130129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4560612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39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5869" y="5036770"/>
              <a:ext cx="0" cy="99060"/>
            </a:xfrm>
            <a:custGeom>
              <a:avLst/>
              <a:gdLst/>
              <a:ahLst/>
              <a:cxnLst/>
              <a:rect l="l" t="t" r="r" b="b"/>
              <a:pathLst>
                <a:path h="99060">
                  <a:moveTo>
                    <a:pt x="0" y="9879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59637" y="1077998"/>
              <a:ext cx="2518410" cy="114935"/>
            </a:xfrm>
            <a:custGeom>
              <a:avLst/>
              <a:gdLst/>
              <a:ahLst/>
              <a:cxnLst/>
              <a:rect l="l" t="t" r="r" b="b"/>
              <a:pathLst>
                <a:path w="2518409" h="114934">
                  <a:moveTo>
                    <a:pt x="0" y="0"/>
                  </a:moveTo>
                  <a:lnTo>
                    <a:pt x="2517800" y="0"/>
                  </a:lnTo>
                </a:path>
                <a:path w="2518409" h="114934">
                  <a:moveTo>
                    <a:pt x="0" y="114698"/>
                  </a:moveTo>
                  <a:lnTo>
                    <a:pt x="2511450" y="114698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93029" y="5671504"/>
              <a:ext cx="3078480" cy="0"/>
            </a:xfrm>
            <a:custGeom>
              <a:avLst/>
              <a:gdLst/>
              <a:ahLst/>
              <a:cxnLst/>
              <a:rect l="l" t="t" r="r" b="b"/>
              <a:pathLst>
                <a:path w="3078479">
                  <a:moveTo>
                    <a:pt x="0" y="0"/>
                  </a:moveTo>
                  <a:lnTo>
                    <a:pt x="307848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29013" y="1830995"/>
              <a:ext cx="0" cy="3840479"/>
            </a:xfrm>
            <a:custGeom>
              <a:avLst/>
              <a:gdLst/>
              <a:ahLst/>
              <a:cxnLst/>
              <a:rect l="l" t="t" r="r" b="b"/>
              <a:pathLst>
                <a:path h="3840479">
                  <a:moveTo>
                    <a:pt x="0" y="384009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6578" y="1657900"/>
              <a:ext cx="272415" cy="173355"/>
            </a:xfrm>
            <a:custGeom>
              <a:avLst/>
              <a:gdLst/>
              <a:ahLst/>
              <a:cxnLst/>
              <a:rect l="l" t="t" r="r" b="b"/>
              <a:pathLst>
                <a:path w="272414" h="173355">
                  <a:moveTo>
                    <a:pt x="272200" y="0"/>
                  </a:moveTo>
                  <a:lnTo>
                    <a:pt x="272200" y="173296"/>
                  </a:lnTo>
                </a:path>
                <a:path w="272414" h="173355">
                  <a:moveTo>
                    <a:pt x="0" y="0"/>
                  </a:moveTo>
                  <a:lnTo>
                    <a:pt x="0" y="17329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569" y="1834480"/>
              <a:ext cx="4080510" cy="0"/>
            </a:xfrm>
            <a:custGeom>
              <a:avLst/>
              <a:gdLst/>
              <a:ahLst/>
              <a:cxnLst/>
              <a:rect l="l" t="t" r="r" b="b"/>
              <a:pathLst>
                <a:path w="4080509">
                  <a:moveTo>
                    <a:pt x="0" y="0"/>
                  </a:moveTo>
                  <a:lnTo>
                    <a:pt x="928912" y="0"/>
                  </a:lnTo>
                </a:path>
                <a:path w="4080509">
                  <a:moveTo>
                    <a:pt x="1199426" y="0"/>
                  </a:moveTo>
                  <a:lnTo>
                    <a:pt x="4079883" y="0"/>
                  </a:lnTo>
                </a:path>
              </a:pathLst>
            </a:custGeom>
            <a:ln w="6566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569" y="1828342"/>
              <a:ext cx="4080510" cy="3810"/>
            </a:xfrm>
            <a:custGeom>
              <a:avLst/>
              <a:gdLst/>
              <a:ahLst/>
              <a:cxnLst/>
              <a:rect l="l" t="t" r="r" b="b"/>
              <a:pathLst>
                <a:path w="4080509" h="3810">
                  <a:moveTo>
                    <a:pt x="0" y="3283"/>
                  </a:moveTo>
                  <a:lnTo>
                    <a:pt x="4079883" y="3283"/>
                  </a:lnTo>
                </a:path>
                <a:path w="4080509" h="3810">
                  <a:moveTo>
                    <a:pt x="0" y="0"/>
                  </a:moveTo>
                  <a:lnTo>
                    <a:pt x="4079883" y="0"/>
                  </a:lnTo>
                </a:path>
              </a:pathLst>
            </a:custGeom>
            <a:ln w="5076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1245" y="1388700"/>
              <a:ext cx="1958975" cy="1953895"/>
            </a:xfrm>
            <a:custGeom>
              <a:avLst/>
              <a:gdLst/>
              <a:ahLst/>
              <a:cxnLst/>
              <a:rect l="l" t="t" r="r" b="b"/>
              <a:pathLst>
                <a:path w="1958975" h="1953895">
                  <a:moveTo>
                    <a:pt x="13" y="0"/>
                  </a:moveTo>
                  <a:lnTo>
                    <a:pt x="1958742" y="0"/>
                  </a:lnTo>
                  <a:lnTo>
                    <a:pt x="1958742" y="1953633"/>
                  </a:lnTo>
                </a:path>
                <a:path w="1958975" h="1953895">
                  <a:moveTo>
                    <a:pt x="421944" y="440923"/>
                  </a:moveTo>
                  <a:lnTo>
                    <a:pt x="0" y="1579"/>
                  </a:lnTo>
                </a:path>
                <a:path w="1958975" h="1953895">
                  <a:moveTo>
                    <a:pt x="425433" y="442497"/>
                  </a:moveTo>
                  <a:lnTo>
                    <a:pt x="1530529" y="442497"/>
                  </a:lnTo>
                  <a:lnTo>
                    <a:pt x="1530529" y="1517072"/>
                  </a:lnTo>
                  <a:lnTo>
                    <a:pt x="425433" y="1517072"/>
                  </a:lnTo>
                  <a:lnTo>
                    <a:pt x="425433" y="442497"/>
                  </a:lnTo>
                  <a:close/>
                </a:path>
                <a:path w="1958975" h="1953895">
                  <a:moveTo>
                    <a:pt x="1529891" y="1519073"/>
                  </a:moveTo>
                  <a:lnTo>
                    <a:pt x="1955585" y="195222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17287" y="1745610"/>
              <a:ext cx="557530" cy="1270000"/>
            </a:xfrm>
            <a:custGeom>
              <a:avLst/>
              <a:gdLst/>
              <a:ahLst/>
              <a:cxnLst/>
              <a:rect l="l" t="t" r="r" b="b"/>
              <a:pathLst>
                <a:path w="557529" h="1270000">
                  <a:moveTo>
                    <a:pt x="284266" y="0"/>
                  </a:moveTo>
                  <a:lnTo>
                    <a:pt x="181768" y="3865"/>
                  </a:lnTo>
                  <a:lnTo>
                    <a:pt x="107477" y="14045"/>
                  </a:lnTo>
                  <a:lnTo>
                    <a:pt x="56858" y="28415"/>
                  </a:lnTo>
                  <a:lnTo>
                    <a:pt x="8505" y="61229"/>
                  </a:lnTo>
                  <a:lnTo>
                    <a:pt x="447" y="85316"/>
                  </a:lnTo>
                  <a:lnTo>
                    <a:pt x="487" y="170715"/>
                  </a:lnTo>
                  <a:lnTo>
                    <a:pt x="0" y="187049"/>
                  </a:lnTo>
                  <a:lnTo>
                    <a:pt x="0" y="1083383"/>
                  </a:lnTo>
                  <a:lnTo>
                    <a:pt x="535" y="1095916"/>
                  </a:lnTo>
                  <a:lnTo>
                    <a:pt x="935" y="1160632"/>
                  </a:lnTo>
                  <a:lnTo>
                    <a:pt x="38975" y="1210309"/>
                  </a:lnTo>
                  <a:lnTo>
                    <a:pt x="74848" y="1232020"/>
                  </a:lnTo>
                  <a:lnTo>
                    <a:pt x="126246" y="1251175"/>
                  </a:lnTo>
                  <a:lnTo>
                    <a:pt x="195528" y="1264695"/>
                  </a:lnTo>
                  <a:lnTo>
                    <a:pt x="285051" y="1269500"/>
                  </a:lnTo>
                  <a:lnTo>
                    <a:pt x="378861" y="1263629"/>
                  </a:lnTo>
                  <a:lnTo>
                    <a:pt x="448331" y="1249271"/>
                  </a:lnTo>
                  <a:lnTo>
                    <a:pt x="497072" y="1229463"/>
                  </a:lnTo>
                  <a:lnTo>
                    <a:pt x="528696" y="1207241"/>
                  </a:lnTo>
                  <a:lnTo>
                    <a:pt x="555035" y="1167695"/>
                  </a:lnTo>
                  <a:lnTo>
                    <a:pt x="556973" y="1156442"/>
                  </a:lnTo>
                  <a:lnTo>
                    <a:pt x="556973" y="83955"/>
                  </a:lnTo>
                  <a:lnTo>
                    <a:pt x="540173" y="46807"/>
                  </a:lnTo>
                  <a:lnTo>
                    <a:pt x="465141" y="14933"/>
                  </a:lnTo>
                  <a:lnTo>
                    <a:pt x="390868" y="4137"/>
                  </a:lnTo>
                  <a:lnTo>
                    <a:pt x="284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970" y="1745610"/>
              <a:ext cx="838835" cy="1270000"/>
            </a:xfrm>
            <a:custGeom>
              <a:avLst/>
              <a:gdLst/>
              <a:ahLst/>
              <a:cxnLst/>
              <a:rect l="l" t="t" r="r" b="b"/>
              <a:pathLst>
                <a:path w="838835" h="1270000">
                  <a:moveTo>
                    <a:pt x="281317" y="187049"/>
                  </a:moveTo>
                  <a:lnTo>
                    <a:pt x="281317" y="187049"/>
                  </a:lnTo>
                  <a:lnTo>
                    <a:pt x="281317" y="1083383"/>
                  </a:lnTo>
                  <a:lnTo>
                    <a:pt x="281852" y="1095916"/>
                  </a:lnTo>
                  <a:lnTo>
                    <a:pt x="282131" y="1121865"/>
                  </a:lnTo>
                  <a:lnTo>
                    <a:pt x="282237" y="1147885"/>
                  </a:lnTo>
                  <a:lnTo>
                    <a:pt x="282253" y="1160632"/>
                  </a:lnTo>
                  <a:lnTo>
                    <a:pt x="285694" y="1171535"/>
                  </a:lnTo>
                  <a:lnTo>
                    <a:pt x="320293" y="1210309"/>
                  </a:lnTo>
                  <a:lnTo>
                    <a:pt x="356166" y="1232020"/>
                  </a:lnTo>
                  <a:lnTo>
                    <a:pt x="407564" y="1251175"/>
                  </a:lnTo>
                  <a:lnTo>
                    <a:pt x="476846" y="1264695"/>
                  </a:lnTo>
                  <a:lnTo>
                    <a:pt x="566369" y="1269500"/>
                  </a:lnTo>
                  <a:lnTo>
                    <a:pt x="660179" y="1263629"/>
                  </a:lnTo>
                  <a:lnTo>
                    <a:pt x="729649" y="1249271"/>
                  </a:lnTo>
                  <a:lnTo>
                    <a:pt x="778390" y="1229463"/>
                  </a:lnTo>
                  <a:lnTo>
                    <a:pt x="810014" y="1207241"/>
                  </a:lnTo>
                  <a:lnTo>
                    <a:pt x="836353" y="1167695"/>
                  </a:lnTo>
                  <a:lnTo>
                    <a:pt x="838291" y="1156442"/>
                  </a:lnTo>
                  <a:lnTo>
                    <a:pt x="838291" y="1104131"/>
                  </a:lnTo>
                  <a:lnTo>
                    <a:pt x="838291" y="1052192"/>
                  </a:lnTo>
                  <a:lnTo>
                    <a:pt x="838291" y="83955"/>
                  </a:lnTo>
                  <a:lnTo>
                    <a:pt x="837632" y="76226"/>
                  </a:lnTo>
                  <a:lnTo>
                    <a:pt x="794270" y="29965"/>
                  </a:lnTo>
                  <a:lnTo>
                    <a:pt x="746458" y="14933"/>
                  </a:lnTo>
                  <a:lnTo>
                    <a:pt x="672186" y="4137"/>
                  </a:lnTo>
                  <a:lnTo>
                    <a:pt x="565584" y="0"/>
                  </a:lnTo>
                  <a:lnTo>
                    <a:pt x="463086" y="3865"/>
                  </a:lnTo>
                  <a:lnTo>
                    <a:pt x="388794" y="14045"/>
                  </a:lnTo>
                  <a:lnTo>
                    <a:pt x="338175" y="28415"/>
                  </a:lnTo>
                  <a:lnTo>
                    <a:pt x="289823" y="61229"/>
                  </a:lnTo>
                  <a:lnTo>
                    <a:pt x="281764" y="85316"/>
                  </a:lnTo>
                  <a:lnTo>
                    <a:pt x="281834" y="101832"/>
                  </a:lnTo>
                  <a:lnTo>
                    <a:pt x="281912" y="136304"/>
                  </a:lnTo>
                  <a:lnTo>
                    <a:pt x="281805" y="170715"/>
                  </a:lnTo>
                  <a:lnTo>
                    <a:pt x="281317" y="187049"/>
                  </a:lnTo>
                  <a:close/>
                </a:path>
                <a:path w="838835" h="1270000">
                  <a:moveTo>
                    <a:pt x="0" y="195314"/>
                  </a:moveTo>
                  <a:lnTo>
                    <a:pt x="121232" y="81928"/>
                  </a:lnTo>
                </a:path>
                <a:path w="838835" h="1270000">
                  <a:moveTo>
                    <a:pt x="3" y="325973"/>
                  </a:moveTo>
                  <a:lnTo>
                    <a:pt x="260647" y="82195"/>
                  </a:lnTo>
                </a:path>
                <a:path w="838835" h="1270000">
                  <a:moveTo>
                    <a:pt x="3" y="459601"/>
                  </a:moveTo>
                  <a:lnTo>
                    <a:pt x="279698" y="198006"/>
                  </a:lnTo>
                </a:path>
                <a:path w="838835" h="1270000">
                  <a:moveTo>
                    <a:pt x="3" y="593233"/>
                  </a:moveTo>
                  <a:lnTo>
                    <a:pt x="280065" y="331293"/>
                  </a:lnTo>
                </a:path>
                <a:path w="838835" h="1270000">
                  <a:moveTo>
                    <a:pt x="3" y="726965"/>
                  </a:moveTo>
                  <a:lnTo>
                    <a:pt x="280065" y="465027"/>
                  </a:lnTo>
                </a:path>
                <a:path w="838835" h="1270000">
                  <a:moveTo>
                    <a:pt x="3" y="864468"/>
                  </a:moveTo>
                  <a:lnTo>
                    <a:pt x="280065" y="602528"/>
                  </a:lnTo>
                </a:path>
                <a:path w="838835" h="1270000">
                  <a:moveTo>
                    <a:pt x="3" y="1003032"/>
                  </a:moveTo>
                  <a:lnTo>
                    <a:pt x="280065" y="741091"/>
                  </a:lnTo>
                </a:path>
                <a:path w="838835" h="1270000">
                  <a:moveTo>
                    <a:pt x="3" y="1136761"/>
                  </a:moveTo>
                  <a:lnTo>
                    <a:pt x="280065" y="874825"/>
                  </a:lnTo>
                </a:path>
                <a:path w="838835" h="1270000">
                  <a:moveTo>
                    <a:pt x="125675" y="1156727"/>
                  </a:moveTo>
                  <a:lnTo>
                    <a:pt x="280065" y="1012327"/>
                  </a:lnTo>
                </a:path>
                <a:path w="838835" h="1270000">
                  <a:moveTo>
                    <a:pt x="249497" y="1153760"/>
                  </a:moveTo>
                  <a:lnTo>
                    <a:pt x="280065" y="112516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19" y="1133373"/>
              <a:ext cx="1905" cy="840105"/>
            </a:xfrm>
            <a:custGeom>
              <a:avLst/>
              <a:gdLst/>
              <a:ahLst/>
              <a:cxnLst/>
              <a:rect l="l" t="t" r="r" b="b"/>
              <a:pathLst>
                <a:path w="1904" h="840105">
                  <a:moveTo>
                    <a:pt x="749" y="255772"/>
                  </a:moveTo>
                  <a:lnTo>
                    <a:pt x="749" y="0"/>
                  </a:lnTo>
                </a:path>
                <a:path w="1904" h="840105">
                  <a:moveTo>
                    <a:pt x="1361" y="378313"/>
                  </a:moveTo>
                  <a:lnTo>
                    <a:pt x="1361" y="279511"/>
                  </a:lnTo>
                </a:path>
                <a:path w="1904" h="840105">
                  <a:moveTo>
                    <a:pt x="0" y="681429"/>
                  </a:moveTo>
                  <a:lnTo>
                    <a:pt x="0" y="425657"/>
                  </a:lnTo>
                </a:path>
                <a:path w="1904" h="840105">
                  <a:moveTo>
                    <a:pt x="1361" y="839894"/>
                  </a:moveTo>
                  <a:lnTo>
                    <a:pt x="1361" y="74109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35103" y="6845594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23215" y="6845594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1367" y="1024257"/>
            <a:ext cx="2340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‘XX’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7" name="object 97"/>
          <p:cNvGrpSpPr>
            <a:grpSpLocks noGrp="1" noUngrp="1" noRot="1" noMove="1" noResize="1"/>
          </p:cNvGrpSpPr>
          <p:nvPr/>
        </p:nvGrpSpPr>
        <p:grpSpPr>
          <a:xfrm>
            <a:off x="3224123" y="1754725"/>
            <a:ext cx="5892800" cy="3669665"/>
            <a:chOff x="3224123" y="1754725"/>
            <a:chExt cx="5892800" cy="3669665"/>
          </a:xfrm>
        </p:grpSpPr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4199" y="1754727"/>
              <a:ext cx="125095" cy="75565"/>
            </a:xfrm>
            <a:custGeom>
              <a:avLst/>
              <a:gdLst/>
              <a:ahLst/>
              <a:cxnLst/>
              <a:rect l="l" t="t" r="r" b="b"/>
              <a:pathLst>
                <a:path w="125095" h="75564">
                  <a:moveTo>
                    <a:pt x="75018" y="50025"/>
                  </a:moveTo>
                  <a:lnTo>
                    <a:pt x="50012" y="50025"/>
                  </a:lnTo>
                  <a:lnTo>
                    <a:pt x="50012" y="75031"/>
                  </a:lnTo>
                  <a:lnTo>
                    <a:pt x="75018" y="75031"/>
                  </a:lnTo>
                  <a:lnTo>
                    <a:pt x="75018" y="50025"/>
                  </a:lnTo>
                  <a:close/>
                </a:path>
                <a:path w="125095" h="75564">
                  <a:moveTo>
                    <a:pt x="75018" y="0"/>
                  </a:moveTo>
                  <a:lnTo>
                    <a:pt x="50012" y="0"/>
                  </a:lnTo>
                  <a:lnTo>
                    <a:pt x="25006" y="0"/>
                  </a:lnTo>
                  <a:lnTo>
                    <a:pt x="0" y="0"/>
                  </a:lnTo>
                  <a:lnTo>
                    <a:pt x="0" y="75031"/>
                  </a:lnTo>
                  <a:lnTo>
                    <a:pt x="25006" y="75031"/>
                  </a:lnTo>
                  <a:lnTo>
                    <a:pt x="25006" y="25019"/>
                  </a:lnTo>
                  <a:lnTo>
                    <a:pt x="50012" y="25019"/>
                  </a:lnTo>
                  <a:lnTo>
                    <a:pt x="75018" y="25019"/>
                  </a:lnTo>
                  <a:lnTo>
                    <a:pt x="75018" y="0"/>
                  </a:lnTo>
                  <a:close/>
                </a:path>
                <a:path w="125095" h="75564">
                  <a:moveTo>
                    <a:pt x="125044" y="0"/>
                  </a:moveTo>
                  <a:lnTo>
                    <a:pt x="100037" y="0"/>
                  </a:lnTo>
                  <a:lnTo>
                    <a:pt x="100037" y="50025"/>
                  </a:lnTo>
                  <a:lnTo>
                    <a:pt x="125044" y="50025"/>
                  </a:lnTo>
                  <a:lnTo>
                    <a:pt x="12504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8481" y="1829087"/>
              <a:ext cx="270510" cy="1082040"/>
            </a:xfrm>
            <a:custGeom>
              <a:avLst/>
              <a:gdLst/>
              <a:ahLst/>
              <a:cxnLst/>
              <a:rect l="l" t="t" r="r" b="b"/>
              <a:pathLst>
                <a:path w="270510" h="1082039">
                  <a:moveTo>
                    <a:pt x="270513" y="0"/>
                  </a:moveTo>
                  <a:lnTo>
                    <a:pt x="0" y="0"/>
                  </a:lnTo>
                  <a:lnTo>
                    <a:pt x="0" y="1082041"/>
                  </a:lnTo>
                  <a:lnTo>
                    <a:pt x="270513" y="1082041"/>
                  </a:lnTo>
                  <a:lnTo>
                    <a:pt x="2705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27727" y="5420772"/>
              <a:ext cx="889000" cy="0"/>
            </a:xfrm>
            <a:custGeom>
              <a:avLst/>
              <a:gdLst/>
              <a:ahLst/>
              <a:cxnLst/>
              <a:rect l="l" t="t" r="r" b="b"/>
              <a:pathLst>
                <a:path w="889000">
                  <a:moveTo>
                    <a:pt x="888987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1754727"/>
              <a:ext cx="1025525" cy="350520"/>
            </a:xfrm>
            <a:custGeom>
              <a:avLst/>
              <a:gdLst/>
              <a:ahLst/>
              <a:cxnLst/>
              <a:rect l="l" t="t" r="r" b="b"/>
              <a:pathLst>
                <a:path w="1025525" h="350519">
                  <a:moveTo>
                    <a:pt x="25006" y="275107"/>
                  </a:moveTo>
                  <a:lnTo>
                    <a:pt x="0" y="275107"/>
                  </a:lnTo>
                  <a:lnTo>
                    <a:pt x="0" y="350139"/>
                  </a:lnTo>
                  <a:lnTo>
                    <a:pt x="25006" y="350139"/>
                  </a:lnTo>
                  <a:lnTo>
                    <a:pt x="25006" y="275107"/>
                  </a:lnTo>
                  <a:close/>
                </a:path>
                <a:path w="1025525" h="350519">
                  <a:moveTo>
                    <a:pt x="25006" y="225094"/>
                  </a:moveTo>
                  <a:lnTo>
                    <a:pt x="0" y="225094"/>
                  </a:lnTo>
                  <a:lnTo>
                    <a:pt x="0" y="250101"/>
                  </a:lnTo>
                  <a:lnTo>
                    <a:pt x="25006" y="250101"/>
                  </a:lnTo>
                  <a:lnTo>
                    <a:pt x="25006" y="225094"/>
                  </a:lnTo>
                  <a:close/>
                </a:path>
                <a:path w="1025525" h="350519">
                  <a:moveTo>
                    <a:pt x="50012" y="250101"/>
                  </a:moveTo>
                  <a:lnTo>
                    <a:pt x="25006" y="250101"/>
                  </a:lnTo>
                  <a:lnTo>
                    <a:pt x="25006" y="275107"/>
                  </a:lnTo>
                  <a:lnTo>
                    <a:pt x="50012" y="275107"/>
                  </a:lnTo>
                  <a:lnTo>
                    <a:pt x="50012" y="250101"/>
                  </a:lnTo>
                  <a:close/>
                </a:path>
                <a:path w="1025525" h="350519">
                  <a:moveTo>
                    <a:pt x="150050" y="225094"/>
                  </a:moveTo>
                  <a:lnTo>
                    <a:pt x="125044" y="225094"/>
                  </a:lnTo>
                  <a:lnTo>
                    <a:pt x="125044" y="200075"/>
                  </a:lnTo>
                  <a:lnTo>
                    <a:pt x="100025" y="200075"/>
                  </a:lnTo>
                  <a:lnTo>
                    <a:pt x="75018" y="200075"/>
                  </a:lnTo>
                  <a:lnTo>
                    <a:pt x="50012" y="200075"/>
                  </a:lnTo>
                  <a:lnTo>
                    <a:pt x="50012" y="250101"/>
                  </a:lnTo>
                  <a:lnTo>
                    <a:pt x="75018" y="250101"/>
                  </a:lnTo>
                  <a:lnTo>
                    <a:pt x="75018" y="225094"/>
                  </a:lnTo>
                  <a:lnTo>
                    <a:pt x="100025" y="225094"/>
                  </a:lnTo>
                  <a:lnTo>
                    <a:pt x="100025" y="275107"/>
                  </a:lnTo>
                  <a:lnTo>
                    <a:pt x="75018" y="275107"/>
                  </a:lnTo>
                  <a:lnTo>
                    <a:pt x="50012" y="275107"/>
                  </a:lnTo>
                  <a:lnTo>
                    <a:pt x="50012" y="300113"/>
                  </a:lnTo>
                  <a:lnTo>
                    <a:pt x="75018" y="300113"/>
                  </a:lnTo>
                  <a:lnTo>
                    <a:pt x="75018" y="325132"/>
                  </a:lnTo>
                  <a:lnTo>
                    <a:pt x="50012" y="325132"/>
                  </a:lnTo>
                  <a:lnTo>
                    <a:pt x="50012" y="350139"/>
                  </a:lnTo>
                  <a:lnTo>
                    <a:pt x="75018" y="350139"/>
                  </a:lnTo>
                  <a:lnTo>
                    <a:pt x="100025" y="350139"/>
                  </a:lnTo>
                  <a:lnTo>
                    <a:pt x="100025" y="300113"/>
                  </a:lnTo>
                  <a:lnTo>
                    <a:pt x="125044" y="300113"/>
                  </a:lnTo>
                  <a:lnTo>
                    <a:pt x="125044" y="250101"/>
                  </a:lnTo>
                  <a:lnTo>
                    <a:pt x="150050" y="250101"/>
                  </a:lnTo>
                  <a:lnTo>
                    <a:pt x="150050" y="225094"/>
                  </a:lnTo>
                  <a:close/>
                </a:path>
                <a:path w="1025525" h="350519">
                  <a:moveTo>
                    <a:pt x="175056" y="200075"/>
                  </a:moveTo>
                  <a:lnTo>
                    <a:pt x="150050" y="200075"/>
                  </a:lnTo>
                  <a:lnTo>
                    <a:pt x="150050" y="225094"/>
                  </a:lnTo>
                  <a:lnTo>
                    <a:pt x="175056" y="225094"/>
                  </a:lnTo>
                  <a:lnTo>
                    <a:pt x="175056" y="200075"/>
                  </a:lnTo>
                  <a:close/>
                </a:path>
                <a:path w="1025525" h="350519">
                  <a:moveTo>
                    <a:pt x="200075" y="250101"/>
                  </a:moveTo>
                  <a:lnTo>
                    <a:pt x="175056" y="250101"/>
                  </a:lnTo>
                  <a:lnTo>
                    <a:pt x="150050" y="250101"/>
                  </a:lnTo>
                  <a:lnTo>
                    <a:pt x="150050" y="275107"/>
                  </a:lnTo>
                  <a:lnTo>
                    <a:pt x="175056" y="275107"/>
                  </a:lnTo>
                  <a:lnTo>
                    <a:pt x="200075" y="275107"/>
                  </a:lnTo>
                  <a:lnTo>
                    <a:pt x="200075" y="250101"/>
                  </a:lnTo>
                  <a:close/>
                </a:path>
                <a:path w="1025525" h="350519">
                  <a:moveTo>
                    <a:pt x="325120" y="225094"/>
                  </a:moveTo>
                  <a:lnTo>
                    <a:pt x="300113" y="225094"/>
                  </a:lnTo>
                  <a:lnTo>
                    <a:pt x="300113" y="250101"/>
                  </a:lnTo>
                  <a:lnTo>
                    <a:pt x="325120" y="250101"/>
                  </a:lnTo>
                  <a:lnTo>
                    <a:pt x="325120" y="225094"/>
                  </a:lnTo>
                  <a:close/>
                </a:path>
                <a:path w="1025525" h="350519">
                  <a:moveTo>
                    <a:pt x="350126" y="200075"/>
                  </a:moveTo>
                  <a:lnTo>
                    <a:pt x="325120" y="200075"/>
                  </a:lnTo>
                  <a:lnTo>
                    <a:pt x="325120" y="225094"/>
                  </a:lnTo>
                  <a:lnTo>
                    <a:pt x="350126" y="225094"/>
                  </a:lnTo>
                  <a:lnTo>
                    <a:pt x="350126" y="200075"/>
                  </a:lnTo>
                  <a:close/>
                </a:path>
                <a:path w="1025525" h="350519">
                  <a:moveTo>
                    <a:pt x="375145" y="125044"/>
                  </a:moveTo>
                  <a:lnTo>
                    <a:pt x="350126" y="125044"/>
                  </a:lnTo>
                  <a:lnTo>
                    <a:pt x="325120" y="125044"/>
                  </a:lnTo>
                  <a:lnTo>
                    <a:pt x="325120" y="100037"/>
                  </a:lnTo>
                  <a:lnTo>
                    <a:pt x="300113" y="100037"/>
                  </a:lnTo>
                  <a:lnTo>
                    <a:pt x="300113" y="125044"/>
                  </a:lnTo>
                  <a:lnTo>
                    <a:pt x="275094" y="125044"/>
                  </a:lnTo>
                  <a:lnTo>
                    <a:pt x="250088" y="125044"/>
                  </a:lnTo>
                  <a:lnTo>
                    <a:pt x="250088" y="150063"/>
                  </a:lnTo>
                  <a:lnTo>
                    <a:pt x="250088" y="175069"/>
                  </a:lnTo>
                  <a:lnTo>
                    <a:pt x="225082" y="175069"/>
                  </a:lnTo>
                  <a:lnTo>
                    <a:pt x="225082" y="150063"/>
                  </a:lnTo>
                  <a:lnTo>
                    <a:pt x="250088" y="150063"/>
                  </a:lnTo>
                  <a:lnTo>
                    <a:pt x="250088" y="125044"/>
                  </a:lnTo>
                  <a:lnTo>
                    <a:pt x="250088" y="100037"/>
                  </a:lnTo>
                  <a:lnTo>
                    <a:pt x="225082" y="100037"/>
                  </a:lnTo>
                  <a:lnTo>
                    <a:pt x="225082" y="125044"/>
                  </a:lnTo>
                  <a:lnTo>
                    <a:pt x="200075" y="125044"/>
                  </a:lnTo>
                  <a:lnTo>
                    <a:pt x="200075" y="225094"/>
                  </a:lnTo>
                  <a:lnTo>
                    <a:pt x="225082" y="225094"/>
                  </a:lnTo>
                  <a:lnTo>
                    <a:pt x="225082" y="200075"/>
                  </a:lnTo>
                  <a:lnTo>
                    <a:pt x="250088" y="200075"/>
                  </a:lnTo>
                  <a:lnTo>
                    <a:pt x="250088" y="225094"/>
                  </a:lnTo>
                  <a:lnTo>
                    <a:pt x="225082" y="225094"/>
                  </a:lnTo>
                  <a:lnTo>
                    <a:pt x="225082" y="250101"/>
                  </a:lnTo>
                  <a:lnTo>
                    <a:pt x="250088" y="250101"/>
                  </a:lnTo>
                  <a:lnTo>
                    <a:pt x="250088" y="275107"/>
                  </a:lnTo>
                  <a:lnTo>
                    <a:pt x="225082" y="275107"/>
                  </a:lnTo>
                  <a:lnTo>
                    <a:pt x="200075" y="275107"/>
                  </a:lnTo>
                  <a:lnTo>
                    <a:pt x="200075" y="300113"/>
                  </a:lnTo>
                  <a:lnTo>
                    <a:pt x="225082" y="300113"/>
                  </a:lnTo>
                  <a:lnTo>
                    <a:pt x="250088" y="300113"/>
                  </a:lnTo>
                  <a:lnTo>
                    <a:pt x="250088" y="325132"/>
                  </a:lnTo>
                  <a:lnTo>
                    <a:pt x="225082" y="325132"/>
                  </a:lnTo>
                  <a:lnTo>
                    <a:pt x="225082" y="350139"/>
                  </a:lnTo>
                  <a:lnTo>
                    <a:pt x="250088" y="350139"/>
                  </a:lnTo>
                  <a:lnTo>
                    <a:pt x="275094" y="350139"/>
                  </a:lnTo>
                  <a:lnTo>
                    <a:pt x="275094" y="325132"/>
                  </a:lnTo>
                  <a:lnTo>
                    <a:pt x="300113" y="325132"/>
                  </a:lnTo>
                  <a:lnTo>
                    <a:pt x="300113" y="300113"/>
                  </a:lnTo>
                  <a:lnTo>
                    <a:pt x="325120" y="300113"/>
                  </a:lnTo>
                  <a:lnTo>
                    <a:pt x="350126" y="300113"/>
                  </a:lnTo>
                  <a:lnTo>
                    <a:pt x="350126" y="250101"/>
                  </a:lnTo>
                  <a:lnTo>
                    <a:pt x="325120" y="250101"/>
                  </a:lnTo>
                  <a:lnTo>
                    <a:pt x="325120" y="275107"/>
                  </a:lnTo>
                  <a:lnTo>
                    <a:pt x="300113" y="275107"/>
                  </a:lnTo>
                  <a:lnTo>
                    <a:pt x="275094" y="275107"/>
                  </a:lnTo>
                  <a:lnTo>
                    <a:pt x="275094" y="200075"/>
                  </a:lnTo>
                  <a:lnTo>
                    <a:pt x="300113" y="200075"/>
                  </a:lnTo>
                  <a:lnTo>
                    <a:pt x="300113" y="175069"/>
                  </a:lnTo>
                  <a:lnTo>
                    <a:pt x="275094" y="175069"/>
                  </a:lnTo>
                  <a:lnTo>
                    <a:pt x="275094" y="150063"/>
                  </a:lnTo>
                  <a:lnTo>
                    <a:pt x="300113" y="150063"/>
                  </a:lnTo>
                  <a:lnTo>
                    <a:pt x="300113" y="175069"/>
                  </a:lnTo>
                  <a:lnTo>
                    <a:pt x="325120" y="175069"/>
                  </a:lnTo>
                  <a:lnTo>
                    <a:pt x="325120" y="150063"/>
                  </a:lnTo>
                  <a:lnTo>
                    <a:pt x="350126" y="150063"/>
                  </a:lnTo>
                  <a:lnTo>
                    <a:pt x="350126" y="175069"/>
                  </a:lnTo>
                  <a:lnTo>
                    <a:pt x="375145" y="175069"/>
                  </a:lnTo>
                  <a:lnTo>
                    <a:pt x="375145" y="125044"/>
                  </a:lnTo>
                  <a:close/>
                </a:path>
                <a:path w="1025525" h="350519">
                  <a:moveTo>
                    <a:pt x="400151" y="50025"/>
                  </a:moveTo>
                  <a:lnTo>
                    <a:pt x="375145" y="50025"/>
                  </a:lnTo>
                  <a:lnTo>
                    <a:pt x="375145" y="0"/>
                  </a:lnTo>
                  <a:lnTo>
                    <a:pt x="350126" y="0"/>
                  </a:lnTo>
                  <a:lnTo>
                    <a:pt x="350126" y="50025"/>
                  </a:lnTo>
                  <a:lnTo>
                    <a:pt x="325120" y="50025"/>
                  </a:lnTo>
                  <a:lnTo>
                    <a:pt x="325120" y="75031"/>
                  </a:lnTo>
                  <a:lnTo>
                    <a:pt x="350126" y="75031"/>
                  </a:lnTo>
                  <a:lnTo>
                    <a:pt x="350126" y="100037"/>
                  </a:lnTo>
                  <a:lnTo>
                    <a:pt x="375145" y="100037"/>
                  </a:lnTo>
                  <a:lnTo>
                    <a:pt x="375145" y="125044"/>
                  </a:lnTo>
                  <a:lnTo>
                    <a:pt x="400151" y="125044"/>
                  </a:lnTo>
                  <a:lnTo>
                    <a:pt x="400151" y="50025"/>
                  </a:lnTo>
                  <a:close/>
                </a:path>
                <a:path w="1025525" h="350519">
                  <a:moveTo>
                    <a:pt x="425157" y="0"/>
                  </a:moveTo>
                  <a:lnTo>
                    <a:pt x="400151" y="0"/>
                  </a:lnTo>
                  <a:lnTo>
                    <a:pt x="400151" y="50025"/>
                  </a:lnTo>
                  <a:lnTo>
                    <a:pt x="425157" y="50025"/>
                  </a:lnTo>
                  <a:lnTo>
                    <a:pt x="425157" y="0"/>
                  </a:lnTo>
                  <a:close/>
                </a:path>
                <a:path w="1025525" h="350519">
                  <a:moveTo>
                    <a:pt x="450164" y="50025"/>
                  </a:moveTo>
                  <a:lnTo>
                    <a:pt x="425157" y="50025"/>
                  </a:lnTo>
                  <a:lnTo>
                    <a:pt x="425157" y="75031"/>
                  </a:lnTo>
                  <a:lnTo>
                    <a:pt x="450164" y="75031"/>
                  </a:lnTo>
                  <a:lnTo>
                    <a:pt x="450164" y="50025"/>
                  </a:lnTo>
                  <a:close/>
                </a:path>
                <a:path w="1025525" h="350519">
                  <a:moveTo>
                    <a:pt x="475170" y="225094"/>
                  </a:moveTo>
                  <a:lnTo>
                    <a:pt x="450164" y="225094"/>
                  </a:lnTo>
                  <a:lnTo>
                    <a:pt x="450164" y="200075"/>
                  </a:lnTo>
                  <a:lnTo>
                    <a:pt x="425157" y="200075"/>
                  </a:lnTo>
                  <a:lnTo>
                    <a:pt x="425157" y="150063"/>
                  </a:lnTo>
                  <a:lnTo>
                    <a:pt x="400151" y="150063"/>
                  </a:lnTo>
                  <a:lnTo>
                    <a:pt x="400151" y="175069"/>
                  </a:lnTo>
                  <a:lnTo>
                    <a:pt x="375145" y="175069"/>
                  </a:lnTo>
                  <a:lnTo>
                    <a:pt x="375145" y="250101"/>
                  </a:lnTo>
                  <a:lnTo>
                    <a:pt x="400151" y="250101"/>
                  </a:lnTo>
                  <a:lnTo>
                    <a:pt x="400151" y="225094"/>
                  </a:lnTo>
                  <a:lnTo>
                    <a:pt x="425157" y="225094"/>
                  </a:lnTo>
                  <a:lnTo>
                    <a:pt x="425157" y="250101"/>
                  </a:lnTo>
                  <a:lnTo>
                    <a:pt x="400151" y="250101"/>
                  </a:lnTo>
                  <a:lnTo>
                    <a:pt x="400151" y="275107"/>
                  </a:lnTo>
                  <a:lnTo>
                    <a:pt x="425157" y="275107"/>
                  </a:lnTo>
                  <a:lnTo>
                    <a:pt x="450164" y="275107"/>
                  </a:lnTo>
                  <a:lnTo>
                    <a:pt x="450164" y="250101"/>
                  </a:lnTo>
                  <a:lnTo>
                    <a:pt x="475170" y="250101"/>
                  </a:lnTo>
                  <a:lnTo>
                    <a:pt x="475170" y="225094"/>
                  </a:lnTo>
                  <a:close/>
                </a:path>
                <a:path w="1025525" h="350519">
                  <a:moveTo>
                    <a:pt x="475170" y="0"/>
                  </a:moveTo>
                  <a:lnTo>
                    <a:pt x="450164" y="0"/>
                  </a:lnTo>
                  <a:lnTo>
                    <a:pt x="450164" y="25019"/>
                  </a:lnTo>
                  <a:lnTo>
                    <a:pt x="475170" y="25019"/>
                  </a:lnTo>
                  <a:lnTo>
                    <a:pt x="475170" y="0"/>
                  </a:lnTo>
                  <a:close/>
                </a:path>
                <a:path w="1025525" h="350519">
                  <a:moveTo>
                    <a:pt x="525195" y="25019"/>
                  </a:moveTo>
                  <a:lnTo>
                    <a:pt x="500189" y="25019"/>
                  </a:lnTo>
                  <a:lnTo>
                    <a:pt x="500189" y="75031"/>
                  </a:lnTo>
                  <a:lnTo>
                    <a:pt x="525195" y="75031"/>
                  </a:lnTo>
                  <a:lnTo>
                    <a:pt x="525195" y="25019"/>
                  </a:lnTo>
                  <a:close/>
                </a:path>
                <a:path w="1025525" h="350519">
                  <a:moveTo>
                    <a:pt x="575221" y="250101"/>
                  </a:moveTo>
                  <a:lnTo>
                    <a:pt x="550202" y="250101"/>
                  </a:lnTo>
                  <a:lnTo>
                    <a:pt x="550202" y="275107"/>
                  </a:lnTo>
                  <a:lnTo>
                    <a:pt x="575221" y="275107"/>
                  </a:lnTo>
                  <a:lnTo>
                    <a:pt x="575221" y="250101"/>
                  </a:lnTo>
                  <a:close/>
                </a:path>
                <a:path w="1025525" h="350519">
                  <a:moveTo>
                    <a:pt x="600227" y="75031"/>
                  </a:moveTo>
                  <a:lnTo>
                    <a:pt x="575221" y="75031"/>
                  </a:lnTo>
                  <a:lnTo>
                    <a:pt x="550202" y="75031"/>
                  </a:lnTo>
                  <a:lnTo>
                    <a:pt x="550202" y="100037"/>
                  </a:lnTo>
                  <a:lnTo>
                    <a:pt x="525195" y="100037"/>
                  </a:lnTo>
                  <a:lnTo>
                    <a:pt x="525195" y="125044"/>
                  </a:lnTo>
                  <a:lnTo>
                    <a:pt x="550202" y="125044"/>
                  </a:lnTo>
                  <a:lnTo>
                    <a:pt x="550202" y="175069"/>
                  </a:lnTo>
                  <a:lnTo>
                    <a:pt x="575221" y="175069"/>
                  </a:lnTo>
                  <a:lnTo>
                    <a:pt x="575221" y="100037"/>
                  </a:lnTo>
                  <a:lnTo>
                    <a:pt x="600227" y="100037"/>
                  </a:lnTo>
                  <a:lnTo>
                    <a:pt x="600227" y="75031"/>
                  </a:lnTo>
                  <a:close/>
                </a:path>
                <a:path w="1025525" h="350519">
                  <a:moveTo>
                    <a:pt x="600227" y="0"/>
                  </a:moveTo>
                  <a:lnTo>
                    <a:pt x="575221" y="0"/>
                  </a:lnTo>
                  <a:lnTo>
                    <a:pt x="550202" y="0"/>
                  </a:lnTo>
                  <a:lnTo>
                    <a:pt x="550202" y="25019"/>
                  </a:lnTo>
                  <a:lnTo>
                    <a:pt x="575221" y="25019"/>
                  </a:lnTo>
                  <a:lnTo>
                    <a:pt x="600227" y="25019"/>
                  </a:lnTo>
                  <a:lnTo>
                    <a:pt x="600227" y="0"/>
                  </a:lnTo>
                  <a:close/>
                </a:path>
                <a:path w="1025525" h="350519">
                  <a:moveTo>
                    <a:pt x="625233" y="275107"/>
                  </a:moveTo>
                  <a:lnTo>
                    <a:pt x="600227" y="275107"/>
                  </a:lnTo>
                  <a:lnTo>
                    <a:pt x="575221" y="275107"/>
                  </a:lnTo>
                  <a:lnTo>
                    <a:pt x="575221" y="300113"/>
                  </a:lnTo>
                  <a:lnTo>
                    <a:pt x="600227" y="300113"/>
                  </a:lnTo>
                  <a:lnTo>
                    <a:pt x="625233" y="300113"/>
                  </a:lnTo>
                  <a:lnTo>
                    <a:pt x="625233" y="275107"/>
                  </a:lnTo>
                  <a:close/>
                </a:path>
                <a:path w="1025525" h="350519">
                  <a:moveTo>
                    <a:pt x="625233" y="225094"/>
                  </a:moveTo>
                  <a:lnTo>
                    <a:pt x="600227" y="225094"/>
                  </a:lnTo>
                  <a:lnTo>
                    <a:pt x="575221" y="225094"/>
                  </a:lnTo>
                  <a:lnTo>
                    <a:pt x="575221" y="250101"/>
                  </a:lnTo>
                  <a:lnTo>
                    <a:pt x="600227" y="250101"/>
                  </a:lnTo>
                  <a:lnTo>
                    <a:pt x="625233" y="250101"/>
                  </a:lnTo>
                  <a:lnTo>
                    <a:pt x="625233" y="225094"/>
                  </a:lnTo>
                  <a:close/>
                </a:path>
                <a:path w="1025525" h="350519">
                  <a:moveTo>
                    <a:pt x="625233" y="150063"/>
                  </a:moveTo>
                  <a:lnTo>
                    <a:pt x="600227" y="150063"/>
                  </a:lnTo>
                  <a:lnTo>
                    <a:pt x="600227" y="175069"/>
                  </a:lnTo>
                  <a:lnTo>
                    <a:pt x="625233" y="175069"/>
                  </a:lnTo>
                  <a:lnTo>
                    <a:pt x="625233" y="150063"/>
                  </a:lnTo>
                  <a:close/>
                </a:path>
                <a:path w="1025525" h="350519">
                  <a:moveTo>
                    <a:pt x="625233" y="100037"/>
                  </a:moveTo>
                  <a:lnTo>
                    <a:pt x="600227" y="100037"/>
                  </a:lnTo>
                  <a:lnTo>
                    <a:pt x="600227" y="125044"/>
                  </a:lnTo>
                  <a:lnTo>
                    <a:pt x="625233" y="125044"/>
                  </a:lnTo>
                  <a:lnTo>
                    <a:pt x="625233" y="100037"/>
                  </a:lnTo>
                  <a:close/>
                </a:path>
                <a:path w="1025525" h="350519">
                  <a:moveTo>
                    <a:pt x="625233" y="50025"/>
                  </a:moveTo>
                  <a:lnTo>
                    <a:pt x="600227" y="50025"/>
                  </a:lnTo>
                  <a:lnTo>
                    <a:pt x="600227" y="75031"/>
                  </a:lnTo>
                  <a:lnTo>
                    <a:pt x="625233" y="75031"/>
                  </a:lnTo>
                  <a:lnTo>
                    <a:pt x="625233" y="50025"/>
                  </a:lnTo>
                  <a:close/>
                </a:path>
                <a:path w="1025525" h="350519">
                  <a:moveTo>
                    <a:pt x="650240" y="300113"/>
                  </a:moveTo>
                  <a:lnTo>
                    <a:pt x="625233" y="300113"/>
                  </a:lnTo>
                  <a:lnTo>
                    <a:pt x="625233" y="325132"/>
                  </a:lnTo>
                  <a:lnTo>
                    <a:pt x="650240" y="325132"/>
                  </a:lnTo>
                  <a:lnTo>
                    <a:pt x="650240" y="300113"/>
                  </a:lnTo>
                  <a:close/>
                </a:path>
                <a:path w="1025525" h="350519">
                  <a:moveTo>
                    <a:pt x="650240" y="175069"/>
                  </a:moveTo>
                  <a:lnTo>
                    <a:pt x="625233" y="175069"/>
                  </a:lnTo>
                  <a:lnTo>
                    <a:pt x="625233" y="200075"/>
                  </a:lnTo>
                  <a:lnTo>
                    <a:pt x="650240" y="200075"/>
                  </a:lnTo>
                  <a:lnTo>
                    <a:pt x="650240" y="175069"/>
                  </a:lnTo>
                  <a:close/>
                </a:path>
                <a:path w="1025525" h="350519">
                  <a:moveTo>
                    <a:pt x="675259" y="200075"/>
                  </a:moveTo>
                  <a:lnTo>
                    <a:pt x="650240" y="200075"/>
                  </a:lnTo>
                  <a:lnTo>
                    <a:pt x="650240" y="225094"/>
                  </a:lnTo>
                  <a:lnTo>
                    <a:pt x="675259" y="225094"/>
                  </a:lnTo>
                  <a:lnTo>
                    <a:pt x="675259" y="200075"/>
                  </a:lnTo>
                  <a:close/>
                </a:path>
                <a:path w="1025525" h="350519">
                  <a:moveTo>
                    <a:pt x="700265" y="250101"/>
                  </a:moveTo>
                  <a:lnTo>
                    <a:pt x="675259" y="250101"/>
                  </a:lnTo>
                  <a:lnTo>
                    <a:pt x="650240" y="250101"/>
                  </a:lnTo>
                  <a:lnTo>
                    <a:pt x="625233" y="250101"/>
                  </a:lnTo>
                  <a:lnTo>
                    <a:pt x="625233" y="275107"/>
                  </a:lnTo>
                  <a:lnTo>
                    <a:pt x="650240" y="275107"/>
                  </a:lnTo>
                  <a:lnTo>
                    <a:pt x="675259" y="275107"/>
                  </a:lnTo>
                  <a:lnTo>
                    <a:pt x="700265" y="275107"/>
                  </a:lnTo>
                  <a:lnTo>
                    <a:pt x="700265" y="250101"/>
                  </a:lnTo>
                  <a:close/>
                </a:path>
                <a:path w="1025525" h="350519">
                  <a:moveTo>
                    <a:pt x="725271" y="275107"/>
                  </a:moveTo>
                  <a:lnTo>
                    <a:pt x="700265" y="275107"/>
                  </a:lnTo>
                  <a:lnTo>
                    <a:pt x="700265" y="300113"/>
                  </a:lnTo>
                  <a:lnTo>
                    <a:pt x="725271" y="300113"/>
                  </a:lnTo>
                  <a:lnTo>
                    <a:pt x="725271" y="275107"/>
                  </a:lnTo>
                  <a:close/>
                </a:path>
                <a:path w="1025525" h="350519">
                  <a:moveTo>
                    <a:pt x="725271" y="100037"/>
                  </a:moveTo>
                  <a:lnTo>
                    <a:pt x="700265" y="100037"/>
                  </a:lnTo>
                  <a:lnTo>
                    <a:pt x="700265" y="125044"/>
                  </a:lnTo>
                  <a:lnTo>
                    <a:pt x="675259" y="125044"/>
                  </a:lnTo>
                  <a:lnTo>
                    <a:pt x="675259" y="100037"/>
                  </a:lnTo>
                  <a:lnTo>
                    <a:pt x="650240" y="100037"/>
                  </a:lnTo>
                  <a:lnTo>
                    <a:pt x="650240" y="175069"/>
                  </a:lnTo>
                  <a:lnTo>
                    <a:pt x="675259" y="175069"/>
                  </a:lnTo>
                  <a:lnTo>
                    <a:pt x="675259" y="150063"/>
                  </a:lnTo>
                  <a:lnTo>
                    <a:pt x="700265" y="150063"/>
                  </a:lnTo>
                  <a:lnTo>
                    <a:pt x="700265" y="200075"/>
                  </a:lnTo>
                  <a:lnTo>
                    <a:pt x="725271" y="200075"/>
                  </a:lnTo>
                  <a:lnTo>
                    <a:pt x="725271" y="100037"/>
                  </a:lnTo>
                  <a:close/>
                </a:path>
                <a:path w="1025525" h="350519">
                  <a:moveTo>
                    <a:pt x="725271" y="50025"/>
                  </a:moveTo>
                  <a:lnTo>
                    <a:pt x="700265" y="50025"/>
                  </a:lnTo>
                  <a:lnTo>
                    <a:pt x="700265" y="25019"/>
                  </a:lnTo>
                  <a:lnTo>
                    <a:pt x="675259" y="25019"/>
                  </a:lnTo>
                  <a:lnTo>
                    <a:pt x="675259" y="50025"/>
                  </a:lnTo>
                  <a:lnTo>
                    <a:pt x="650240" y="50025"/>
                  </a:lnTo>
                  <a:lnTo>
                    <a:pt x="650240" y="75031"/>
                  </a:lnTo>
                  <a:lnTo>
                    <a:pt x="675259" y="75031"/>
                  </a:lnTo>
                  <a:lnTo>
                    <a:pt x="675259" y="100037"/>
                  </a:lnTo>
                  <a:lnTo>
                    <a:pt x="700265" y="100037"/>
                  </a:lnTo>
                  <a:lnTo>
                    <a:pt x="700265" y="75031"/>
                  </a:lnTo>
                  <a:lnTo>
                    <a:pt x="725271" y="75031"/>
                  </a:lnTo>
                  <a:lnTo>
                    <a:pt x="725271" y="50025"/>
                  </a:lnTo>
                  <a:close/>
                </a:path>
                <a:path w="1025525" h="350519">
                  <a:moveTo>
                    <a:pt x="750290" y="75031"/>
                  </a:moveTo>
                  <a:lnTo>
                    <a:pt x="725271" y="75031"/>
                  </a:lnTo>
                  <a:lnTo>
                    <a:pt x="725271" y="100037"/>
                  </a:lnTo>
                  <a:lnTo>
                    <a:pt x="750290" y="100037"/>
                  </a:lnTo>
                  <a:lnTo>
                    <a:pt x="750290" y="75031"/>
                  </a:lnTo>
                  <a:close/>
                </a:path>
                <a:path w="1025525" h="350519">
                  <a:moveTo>
                    <a:pt x="775296" y="150063"/>
                  </a:moveTo>
                  <a:lnTo>
                    <a:pt x="750290" y="150063"/>
                  </a:lnTo>
                  <a:lnTo>
                    <a:pt x="750290" y="200075"/>
                  </a:lnTo>
                  <a:lnTo>
                    <a:pt x="775296" y="200075"/>
                  </a:lnTo>
                  <a:lnTo>
                    <a:pt x="775296" y="150063"/>
                  </a:lnTo>
                  <a:close/>
                </a:path>
                <a:path w="1025525" h="350519">
                  <a:moveTo>
                    <a:pt x="800303" y="50025"/>
                  </a:moveTo>
                  <a:lnTo>
                    <a:pt x="775296" y="50025"/>
                  </a:lnTo>
                  <a:lnTo>
                    <a:pt x="775296" y="75031"/>
                  </a:lnTo>
                  <a:lnTo>
                    <a:pt x="800303" y="75031"/>
                  </a:lnTo>
                  <a:lnTo>
                    <a:pt x="800303" y="50025"/>
                  </a:lnTo>
                  <a:close/>
                </a:path>
                <a:path w="1025525" h="350519">
                  <a:moveTo>
                    <a:pt x="800303" y="0"/>
                  </a:moveTo>
                  <a:lnTo>
                    <a:pt x="775296" y="0"/>
                  </a:lnTo>
                  <a:lnTo>
                    <a:pt x="750290" y="0"/>
                  </a:lnTo>
                  <a:lnTo>
                    <a:pt x="725271" y="0"/>
                  </a:lnTo>
                  <a:lnTo>
                    <a:pt x="700265" y="0"/>
                  </a:lnTo>
                  <a:lnTo>
                    <a:pt x="700265" y="25019"/>
                  </a:lnTo>
                  <a:lnTo>
                    <a:pt x="725271" y="25019"/>
                  </a:lnTo>
                  <a:lnTo>
                    <a:pt x="750290" y="25019"/>
                  </a:lnTo>
                  <a:lnTo>
                    <a:pt x="775296" y="25019"/>
                  </a:lnTo>
                  <a:lnTo>
                    <a:pt x="800303" y="25019"/>
                  </a:lnTo>
                  <a:lnTo>
                    <a:pt x="800303" y="0"/>
                  </a:lnTo>
                  <a:close/>
                </a:path>
                <a:path w="1025525" h="350519">
                  <a:moveTo>
                    <a:pt x="825309" y="25019"/>
                  </a:moveTo>
                  <a:lnTo>
                    <a:pt x="800303" y="25019"/>
                  </a:lnTo>
                  <a:lnTo>
                    <a:pt x="800303" y="50025"/>
                  </a:lnTo>
                  <a:lnTo>
                    <a:pt x="825309" y="50025"/>
                  </a:lnTo>
                  <a:lnTo>
                    <a:pt x="825309" y="25019"/>
                  </a:lnTo>
                  <a:close/>
                </a:path>
                <a:path w="1025525" h="350519">
                  <a:moveTo>
                    <a:pt x="875334" y="275107"/>
                  </a:moveTo>
                  <a:lnTo>
                    <a:pt x="850315" y="275107"/>
                  </a:lnTo>
                  <a:lnTo>
                    <a:pt x="850315" y="300113"/>
                  </a:lnTo>
                  <a:lnTo>
                    <a:pt x="875334" y="300113"/>
                  </a:lnTo>
                  <a:lnTo>
                    <a:pt x="875334" y="275107"/>
                  </a:lnTo>
                  <a:close/>
                </a:path>
                <a:path w="1025525" h="350519">
                  <a:moveTo>
                    <a:pt x="1025385" y="200075"/>
                  </a:moveTo>
                  <a:lnTo>
                    <a:pt x="1000379" y="200075"/>
                  </a:lnTo>
                  <a:lnTo>
                    <a:pt x="975372" y="200075"/>
                  </a:lnTo>
                  <a:lnTo>
                    <a:pt x="950366" y="200075"/>
                  </a:lnTo>
                  <a:lnTo>
                    <a:pt x="950366" y="250101"/>
                  </a:lnTo>
                  <a:lnTo>
                    <a:pt x="975372" y="250101"/>
                  </a:lnTo>
                  <a:lnTo>
                    <a:pt x="1000379" y="250101"/>
                  </a:lnTo>
                  <a:lnTo>
                    <a:pt x="1025385" y="250101"/>
                  </a:lnTo>
                  <a:lnTo>
                    <a:pt x="1025385" y="2000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49130" y="1829759"/>
              <a:ext cx="1000760" cy="475615"/>
            </a:xfrm>
            <a:custGeom>
              <a:avLst/>
              <a:gdLst/>
              <a:ahLst/>
              <a:cxnLst/>
              <a:rect l="l" t="t" r="r" b="b"/>
              <a:pathLst>
                <a:path w="1000760" h="475614">
                  <a:moveTo>
                    <a:pt x="25006" y="275107"/>
                  </a:moveTo>
                  <a:lnTo>
                    <a:pt x="0" y="275107"/>
                  </a:lnTo>
                  <a:lnTo>
                    <a:pt x="0" y="300113"/>
                  </a:lnTo>
                  <a:lnTo>
                    <a:pt x="25006" y="300113"/>
                  </a:lnTo>
                  <a:lnTo>
                    <a:pt x="25006" y="275107"/>
                  </a:lnTo>
                  <a:close/>
                </a:path>
                <a:path w="1000760" h="475614">
                  <a:moveTo>
                    <a:pt x="100037" y="300113"/>
                  </a:moveTo>
                  <a:lnTo>
                    <a:pt x="75018" y="300113"/>
                  </a:lnTo>
                  <a:lnTo>
                    <a:pt x="75018" y="325132"/>
                  </a:lnTo>
                  <a:lnTo>
                    <a:pt x="100037" y="325132"/>
                  </a:lnTo>
                  <a:lnTo>
                    <a:pt x="100037" y="300113"/>
                  </a:lnTo>
                  <a:close/>
                </a:path>
                <a:path w="1000760" h="475614">
                  <a:moveTo>
                    <a:pt x="150050" y="325132"/>
                  </a:moveTo>
                  <a:lnTo>
                    <a:pt x="125044" y="325132"/>
                  </a:lnTo>
                  <a:lnTo>
                    <a:pt x="125044" y="350139"/>
                  </a:lnTo>
                  <a:lnTo>
                    <a:pt x="150050" y="350139"/>
                  </a:lnTo>
                  <a:lnTo>
                    <a:pt x="150050" y="325132"/>
                  </a:lnTo>
                  <a:close/>
                </a:path>
                <a:path w="1000760" h="475614">
                  <a:moveTo>
                    <a:pt x="250088" y="425157"/>
                  </a:moveTo>
                  <a:lnTo>
                    <a:pt x="225082" y="425157"/>
                  </a:lnTo>
                  <a:lnTo>
                    <a:pt x="225082" y="375145"/>
                  </a:lnTo>
                  <a:lnTo>
                    <a:pt x="200075" y="375145"/>
                  </a:lnTo>
                  <a:lnTo>
                    <a:pt x="200075" y="400151"/>
                  </a:lnTo>
                  <a:lnTo>
                    <a:pt x="175069" y="400151"/>
                  </a:lnTo>
                  <a:lnTo>
                    <a:pt x="175069" y="425157"/>
                  </a:lnTo>
                  <a:lnTo>
                    <a:pt x="150050" y="425157"/>
                  </a:lnTo>
                  <a:lnTo>
                    <a:pt x="125044" y="425157"/>
                  </a:lnTo>
                  <a:lnTo>
                    <a:pt x="125044" y="400151"/>
                  </a:lnTo>
                  <a:lnTo>
                    <a:pt x="150050" y="400151"/>
                  </a:lnTo>
                  <a:lnTo>
                    <a:pt x="175069" y="400151"/>
                  </a:lnTo>
                  <a:lnTo>
                    <a:pt x="175069" y="350139"/>
                  </a:lnTo>
                  <a:lnTo>
                    <a:pt x="150050" y="350139"/>
                  </a:lnTo>
                  <a:lnTo>
                    <a:pt x="150050" y="375145"/>
                  </a:lnTo>
                  <a:lnTo>
                    <a:pt x="125044" y="375145"/>
                  </a:lnTo>
                  <a:lnTo>
                    <a:pt x="100037" y="375145"/>
                  </a:lnTo>
                  <a:lnTo>
                    <a:pt x="100037" y="350139"/>
                  </a:lnTo>
                  <a:lnTo>
                    <a:pt x="75018" y="350139"/>
                  </a:lnTo>
                  <a:lnTo>
                    <a:pt x="75018" y="375145"/>
                  </a:lnTo>
                  <a:lnTo>
                    <a:pt x="50012" y="375145"/>
                  </a:lnTo>
                  <a:lnTo>
                    <a:pt x="50012" y="400151"/>
                  </a:lnTo>
                  <a:lnTo>
                    <a:pt x="75018" y="400151"/>
                  </a:lnTo>
                  <a:lnTo>
                    <a:pt x="100037" y="400151"/>
                  </a:lnTo>
                  <a:lnTo>
                    <a:pt x="100037" y="450176"/>
                  </a:lnTo>
                  <a:lnTo>
                    <a:pt x="125044" y="450176"/>
                  </a:lnTo>
                  <a:lnTo>
                    <a:pt x="150050" y="450176"/>
                  </a:lnTo>
                  <a:lnTo>
                    <a:pt x="175069" y="450176"/>
                  </a:lnTo>
                  <a:lnTo>
                    <a:pt x="175069" y="475183"/>
                  </a:lnTo>
                  <a:lnTo>
                    <a:pt x="200075" y="475183"/>
                  </a:lnTo>
                  <a:lnTo>
                    <a:pt x="200075" y="450176"/>
                  </a:lnTo>
                  <a:lnTo>
                    <a:pt x="225082" y="450176"/>
                  </a:lnTo>
                  <a:lnTo>
                    <a:pt x="250088" y="450176"/>
                  </a:lnTo>
                  <a:lnTo>
                    <a:pt x="250088" y="425157"/>
                  </a:lnTo>
                  <a:close/>
                </a:path>
                <a:path w="1000760" h="475614">
                  <a:moveTo>
                    <a:pt x="250088" y="300113"/>
                  </a:moveTo>
                  <a:lnTo>
                    <a:pt x="225082" y="300113"/>
                  </a:lnTo>
                  <a:lnTo>
                    <a:pt x="225082" y="325132"/>
                  </a:lnTo>
                  <a:lnTo>
                    <a:pt x="200075" y="325132"/>
                  </a:lnTo>
                  <a:lnTo>
                    <a:pt x="200075" y="275107"/>
                  </a:lnTo>
                  <a:lnTo>
                    <a:pt x="175069" y="275107"/>
                  </a:lnTo>
                  <a:lnTo>
                    <a:pt x="175069" y="225082"/>
                  </a:lnTo>
                  <a:lnTo>
                    <a:pt x="150050" y="225082"/>
                  </a:lnTo>
                  <a:lnTo>
                    <a:pt x="125044" y="225082"/>
                  </a:lnTo>
                  <a:lnTo>
                    <a:pt x="100037" y="225082"/>
                  </a:lnTo>
                  <a:lnTo>
                    <a:pt x="100037" y="275107"/>
                  </a:lnTo>
                  <a:lnTo>
                    <a:pt x="125044" y="275107"/>
                  </a:lnTo>
                  <a:lnTo>
                    <a:pt x="125044" y="250101"/>
                  </a:lnTo>
                  <a:lnTo>
                    <a:pt x="150050" y="250101"/>
                  </a:lnTo>
                  <a:lnTo>
                    <a:pt x="150050" y="275107"/>
                  </a:lnTo>
                  <a:lnTo>
                    <a:pt x="125044" y="275107"/>
                  </a:lnTo>
                  <a:lnTo>
                    <a:pt x="125044" y="300113"/>
                  </a:lnTo>
                  <a:lnTo>
                    <a:pt x="150050" y="300113"/>
                  </a:lnTo>
                  <a:lnTo>
                    <a:pt x="150050" y="325132"/>
                  </a:lnTo>
                  <a:lnTo>
                    <a:pt x="175069" y="325132"/>
                  </a:lnTo>
                  <a:lnTo>
                    <a:pt x="175069" y="350139"/>
                  </a:lnTo>
                  <a:lnTo>
                    <a:pt x="200075" y="350139"/>
                  </a:lnTo>
                  <a:lnTo>
                    <a:pt x="225082" y="350139"/>
                  </a:lnTo>
                  <a:lnTo>
                    <a:pt x="225082" y="375145"/>
                  </a:lnTo>
                  <a:lnTo>
                    <a:pt x="250088" y="375145"/>
                  </a:lnTo>
                  <a:lnTo>
                    <a:pt x="250088" y="300113"/>
                  </a:lnTo>
                  <a:close/>
                </a:path>
                <a:path w="1000760" h="475614">
                  <a:moveTo>
                    <a:pt x="325120" y="50012"/>
                  </a:moveTo>
                  <a:lnTo>
                    <a:pt x="300113" y="50012"/>
                  </a:lnTo>
                  <a:lnTo>
                    <a:pt x="300113" y="75031"/>
                  </a:lnTo>
                  <a:lnTo>
                    <a:pt x="325120" y="75031"/>
                  </a:lnTo>
                  <a:lnTo>
                    <a:pt x="325120" y="50012"/>
                  </a:lnTo>
                  <a:close/>
                </a:path>
                <a:path w="1000760" h="475614">
                  <a:moveTo>
                    <a:pt x="375145" y="275107"/>
                  </a:moveTo>
                  <a:lnTo>
                    <a:pt x="350139" y="275107"/>
                  </a:lnTo>
                  <a:lnTo>
                    <a:pt x="350139" y="225082"/>
                  </a:lnTo>
                  <a:lnTo>
                    <a:pt x="325120" y="225082"/>
                  </a:lnTo>
                  <a:lnTo>
                    <a:pt x="325120" y="250101"/>
                  </a:lnTo>
                  <a:lnTo>
                    <a:pt x="300113" y="250101"/>
                  </a:lnTo>
                  <a:lnTo>
                    <a:pt x="300113" y="300113"/>
                  </a:lnTo>
                  <a:lnTo>
                    <a:pt x="325120" y="300113"/>
                  </a:lnTo>
                  <a:lnTo>
                    <a:pt x="325120" y="325132"/>
                  </a:lnTo>
                  <a:lnTo>
                    <a:pt x="350139" y="325132"/>
                  </a:lnTo>
                  <a:lnTo>
                    <a:pt x="350139" y="300113"/>
                  </a:lnTo>
                  <a:lnTo>
                    <a:pt x="375145" y="300113"/>
                  </a:lnTo>
                  <a:lnTo>
                    <a:pt x="375145" y="275107"/>
                  </a:lnTo>
                  <a:close/>
                </a:path>
                <a:path w="1000760" h="475614">
                  <a:moveTo>
                    <a:pt x="550214" y="300113"/>
                  </a:moveTo>
                  <a:lnTo>
                    <a:pt x="525195" y="300113"/>
                  </a:lnTo>
                  <a:lnTo>
                    <a:pt x="500189" y="300113"/>
                  </a:lnTo>
                  <a:lnTo>
                    <a:pt x="500189" y="325132"/>
                  </a:lnTo>
                  <a:lnTo>
                    <a:pt x="525195" y="325132"/>
                  </a:lnTo>
                  <a:lnTo>
                    <a:pt x="525195" y="375145"/>
                  </a:lnTo>
                  <a:lnTo>
                    <a:pt x="550214" y="375145"/>
                  </a:lnTo>
                  <a:lnTo>
                    <a:pt x="550214" y="300113"/>
                  </a:lnTo>
                  <a:close/>
                </a:path>
                <a:path w="1000760" h="475614">
                  <a:moveTo>
                    <a:pt x="550214" y="250101"/>
                  </a:moveTo>
                  <a:lnTo>
                    <a:pt x="525195" y="250101"/>
                  </a:lnTo>
                  <a:lnTo>
                    <a:pt x="525195" y="225082"/>
                  </a:lnTo>
                  <a:lnTo>
                    <a:pt x="500189" y="225082"/>
                  </a:lnTo>
                  <a:lnTo>
                    <a:pt x="500189" y="250101"/>
                  </a:lnTo>
                  <a:lnTo>
                    <a:pt x="475183" y="250101"/>
                  </a:lnTo>
                  <a:lnTo>
                    <a:pt x="475183" y="275107"/>
                  </a:lnTo>
                  <a:lnTo>
                    <a:pt x="500189" y="275107"/>
                  </a:lnTo>
                  <a:lnTo>
                    <a:pt x="525195" y="275107"/>
                  </a:lnTo>
                  <a:lnTo>
                    <a:pt x="550214" y="275107"/>
                  </a:lnTo>
                  <a:lnTo>
                    <a:pt x="550214" y="250101"/>
                  </a:lnTo>
                  <a:close/>
                </a:path>
                <a:path w="1000760" h="475614">
                  <a:moveTo>
                    <a:pt x="550214" y="125044"/>
                  </a:moveTo>
                  <a:lnTo>
                    <a:pt x="525195" y="125044"/>
                  </a:lnTo>
                  <a:lnTo>
                    <a:pt x="500189" y="125044"/>
                  </a:lnTo>
                  <a:lnTo>
                    <a:pt x="500189" y="50012"/>
                  </a:lnTo>
                  <a:lnTo>
                    <a:pt x="475183" y="50012"/>
                  </a:lnTo>
                  <a:lnTo>
                    <a:pt x="475183" y="25006"/>
                  </a:lnTo>
                  <a:lnTo>
                    <a:pt x="450164" y="25006"/>
                  </a:lnTo>
                  <a:lnTo>
                    <a:pt x="450164" y="0"/>
                  </a:lnTo>
                  <a:lnTo>
                    <a:pt x="425157" y="0"/>
                  </a:lnTo>
                  <a:lnTo>
                    <a:pt x="425157" y="25006"/>
                  </a:lnTo>
                  <a:lnTo>
                    <a:pt x="400151" y="25006"/>
                  </a:lnTo>
                  <a:lnTo>
                    <a:pt x="400151" y="75031"/>
                  </a:lnTo>
                  <a:lnTo>
                    <a:pt x="425157" y="75031"/>
                  </a:lnTo>
                  <a:lnTo>
                    <a:pt x="425157" y="125044"/>
                  </a:lnTo>
                  <a:lnTo>
                    <a:pt x="450164" y="125044"/>
                  </a:lnTo>
                  <a:lnTo>
                    <a:pt x="450164" y="75031"/>
                  </a:lnTo>
                  <a:lnTo>
                    <a:pt x="475183" y="75031"/>
                  </a:lnTo>
                  <a:lnTo>
                    <a:pt x="475183" y="175069"/>
                  </a:lnTo>
                  <a:lnTo>
                    <a:pt x="450164" y="175069"/>
                  </a:lnTo>
                  <a:lnTo>
                    <a:pt x="450164" y="200075"/>
                  </a:lnTo>
                  <a:lnTo>
                    <a:pt x="425157" y="200075"/>
                  </a:lnTo>
                  <a:lnTo>
                    <a:pt x="425157" y="225082"/>
                  </a:lnTo>
                  <a:lnTo>
                    <a:pt x="400151" y="225082"/>
                  </a:lnTo>
                  <a:lnTo>
                    <a:pt x="400151" y="250101"/>
                  </a:lnTo>
                  <a:lnTo>
                    <a:pt x="375145" y="250101"/>
                  </a:lnTo>
                  <a:lnTo>
                    <a:pt x="375145" y="275107"/>
                  </a:lnTo>
                  <a:lnTo>
                    <a:pt x="400151" y="275107"/>
                  </a:lnTo>
                  <a:lnTo>
                    <a:pt x="400151" y="300113"/>
                  </a:lnTo>
                  <a:lnTo>
                    <a:pt x="425157" y="300113"/>
                  </a:lnTo>
                  <a:lnTo>
                    <a:pt x="425157" y="325132"/>
                  </a:lnTo>
                  <a:lnTo>
                    <a:pt x="450164" y="325132"/>
                  </a:lnTo>
                  <a:lnTo>
                    <a:pt x="475183" y="325132"/>
                  </a:lnTo>
                  <a:lnTo>
                    <a:pt x="475183" y="300113"/>
                  </a:lnTo>
                  <a:lnTo>
                    <a:pt x="450164" y="300113"/>
                  </a:lnTo>
                  <a:lnTo>
                    <a:pt x="450164" y="250101"/>
                  </a:lnTo>
                  <a:lnTo>
                    <a:pt x="475183" y="250101"/>
                  </a:lnTo>
                  <a:lnTo>
                    <a:pt x="475183" y="225082"/>
                  </a:lnTo>
                  <a:lnTo>
                    <a:pt x="500189" y="225082"/>
                  </a:lnTo>
                  <a:lnTo>
                    <a:pt x="500189" y="175069"/>
                  </a:lnTo>
                  <a:lnTo>
                    <a:pt x="525195" y="175069"/>
                  </a:lnTo>
                  <a:lnTo>
                    <a:pt x="525195" y="150063"/>
                  </a:lnTo>
                  <a:lnTo>
                    <a:pt x="550214" y="150063"/>
                  </a:lnTo>
                  <a:lnTo>
                    <a:pt x="550214" y="125044"/>
                  </a:lnTo>
                  <a:close/>
                </a:path>
                <a:path w="1000760" h="475614">
                  <a:moveTo>
                    <a:pt x="775296" y="350139"/>
                  </a:moveTo>
                  <a:lnTo>
                    <a:pt x="750290" y="350139"/>
                  </a:lnTo>
                  <a:lnTo>
                    <a:pt x="750290" y="375145"/>
                  </a:lnTo>
                  <a:lnTo>
                    <a:pt x="775296" y="375145"/>
                  </a:lnTo>
                  <a:lnTo>
                    <a:pt x="775296" y="350139"/>
                  </a:lnTo>
                  <a:close/>
                </a:path>
                <a:path w="1000760" h="475614">
                  <a:moveTo>
                    <a:pt x="925360" y="350139"/>
                  </a:moveTo>
                  <a:lnTo>
                    <a:pt x="900341" y="350139"/>
                  </a:lnTo>
                  <a:lnTo>
                    <a:pt x="875334" y="350139"/>
                  </a:lnTo>
                  <a:lnTo>
                    <a:pt x="875334" y="325132"/>
                  </a:lnTo>
                  <a:lnTo>
                    <a:pt x="850328" y="325132"/>
                  </a:lnTo>
                  <a:lnTo>
                    <a:pt x="850328" y="350139"/>
                  </a:lnTo>
                  <a:lnTo>
                    <a:pt x="825309" y="350139"/>
                  </a:lnTo>
                  <a:lnTo>
                    <a:pt x="825309" y="375145"/>
                  </a:lnTo>
                  <a:lnTo>
                    <a:pt x="850328" y="375145"/>
                  </a:lnTo>
                  <a:lnTo>
                    <a:pt x="875334" y="375145"/>
                  </a:lnTo>
                  <a:lnTo>
                    <a:pt x="875334" y="425157"/>
                  </a:lnTo>
                  <a:lnTo>
                    <a:pt x="900341" y="425157"/>
                  </a:lnTo>
                  <a:lnTo>
                    <a:pt x="925360" y="425157"/>
                  </a:lnTo>
                  <a:lnTo>
                    <a:pt x="925360" y="400151"/>
                  </a:lnTo>
                  <a:lnTo>
                    <a:pt x="900341" y="400151"/>
                  </a:lnTo>
                  <a:lnTo>
                    <a:pt x="900341" y="375145"/>
                  </a:lnTo>
                  <a:lnTo>
                    <a:pt x="925360" y="375145"/>
                  </a:lnTo>
                  <a:lnTo>
                    <a:pt x="925360" y="350139"/>
                  </a:lnTo>
                  <a:close/>
                </a:path>
                <a:path w="1000760" h="475614">
                  <a:moveTo>
                    <a:pt x="950366" y="325132"/>
                  </a:moveTo>
                  <a:lnTo>
                    <a:pt x="925360" y="325132"/>
                  </a:lnTo>
                  <a:lnTo>
                    <a:pt x="925360" y="350139"/>
                  </a:lnTo>
                  <a:lnTo>
                    <a:pt x="950366" y="350139"/>
                  </a:lnTo>
                  <a:lnTo>
                    <a:pt x="950366" y="325132"/>
                  </a:lnTo>
                  <a:close/>
                </a:path>
                <a:path w="1000760" h="475614">
                  <a:moveTo>
                    <a:pt x="1000379" y="300113"/>
                  </a:moveTo>
                  <a:lnTo>
                    <a:pt x="975372" y="300113"/>
                  </a:lnTo>
                  <a:lnTo>
                    <a:pt x="975372" y="350139"/>
                  </a:lnTo>
                  <a:lnTo>
                    <a:pt x="950366" y="350139"/>
                  </a:lnTo>
                  <a:lnTo>
                    <a:pt x="950366" y="375145"/>
                  </a:lnTo>
                  <a:lnTo>
                    <a:pt x="975372" y="375145"/>
                  </a:lnTo>
                  <a:lnTo>
                    <a:pt x="1000379" y="375145"/>
                  </a:lnTo>
                  <a:lnTo>
                    <a:pt x="1000379" y="300113"/>
                  </a:lnTo>
                  <a:close/>
                </a:path>
                <a:path w="1000760" h="475614">
                  <a:moveTo>
                    <a:pt x="1000379" y="200672"/>
                  </a:moveTo>
                  <a:lnTo>
                    <a:pt x="975372" y="200672"/>
                  </a:lnTo>
                  <a:lnTo>
                    <a:pt x="975372" y="250202"/>
                  </a:lnTo>
                  <a:lnTo>
                    <a:pt x="950366" y="250202"/>
                  </a:lnTo>
                  <a:lnTo>
                    <a:pt x="950366" y="226072"/>
                  </a:lnTo>
                  <a:lnTo>
                    <a:pt x="925360" y="226072"/>
                  </a:lnTo>
                  <a:lnTo>
                    <a:pt x="925360" y="200672"/>
                  </a:lnTo>
                  <a:lnTo>
                    <a:pt x="900341" y="200672"/>
                  </a:lnTo>
                  <a:lnTo>
                    <a:pt x="900341" y="226072"/>
                  </a:lnTo>
                  <a:lnTo>
                    <a:pt x="900341" y="250202"/>
                  </a:lnTo>
                  <a:lnTo>
                    <a:pt x="875334" y="250202"/>
                  </a:lnTo>
                  <a:lnTo>
                    <a:pt x="875334" y="226072"/>
                  </a:lnTo>
                  <a:lnTo>
                    <a:pt x="850328" y="226072"/>
                  </a:lnTo>
                  <a:lnTo>
                    <a:pt x="850328" y="250202"/>
                  </a:lnTo>
                  <a:lnTo>
                    <a:pt x="850328" y="275602"/>
                  </a:lnTo>
                  <a:lnTo>
                    <a:pt x="850328" y="300113"/>
                  </a:lnTo>
                  <a:lnTo>
                    <a:pt x="825309" y="300113"/>
                  </a:lnTo>
                  <a:lnTo>
                    <a:pt x="825309" y="275602"/>
                  </a:lnTo>
                  <a:lnTo>
                    <a:pt x="850328" y="275602"/>
                  </a:lnTo>
                  <a:lnTo>
                    <a:pt x="850328" y="250202"/>
                  </a:lnTo>
                  <a:lnTo>
                    <a:pt x="825309" y="250202"/>
                  </a:lnTo>
                  <a:lnTo>
                    <a:pt x="825309" y="226072"/>
                  </a:lnTo>
                  <a:lnTo>
                    <a:pt x="800303" y="226072"/>
                  </a:lnTo>
                  <a:lnTo>
                    <a:pt x="800303" y="250202"/>
                  </a:lnTo>
                  <a:lnTo>
                    <a:pt x="775296" y="250202"/>
                  </a:lnTo>
                  <a:lnTo>
                    <a:pt x="775296" y="226072"/>
                  </a:lnTo>
                  <a:lnTo>
                    <a:pt x="800303" y="226072"/>
                  </a:lnTo>
                  <a:lnTo>
                    <a:pt x="800303" y="200672"/>
                  </a:lnTo>
                  <a:lnTo>
                    <a:pt x="825309" y="200672"/>
                  </a:lnTo>
                  <a:lnTo>
                    <a:pt x="825309" y="175272"/>
                  </a:lnTo>
                  <a:lnTo>
                    <a:pt x="800303" y="175272"/>
                  </a:lnTo>
                  <a:lnTo>
                    <a:pt x="800303" y="151142"/>
                  </a:lnTo>
                  <a:lnTo>
                    <a:pt x="825309" y="151142"/>
                  </a:lnTo>
                  <a:lnTo>
                    <a:pt x="825309" y="175272"/>
                  </a:lnTo>
                  <a:lnTo>
                    <a:pt x="850328" y="175272"/>
                  </a:lnTo>
                  <a:lnTo>
                    <a:pt x="875334" y="175272"/>
                  </a:lnTo>
                  <a:lnTo>
                    <a:pt x="875334" y="226072"/>
                  </a:lnTo>
                  <a:lnTo>
                    <a:pt x="900341" y="226072"/>
                  </a:lnTo>
                  <a:lnTo>
                    <a:pt x="900341" y="200672"/>
                  </a:lnTo>
                  <a:lnTo>
                    <a:pt x="900341" y="151142"/>
                  </a:lnTo>
                  <a:lnTo>
                    <a:pt x="875334" y="151142"/>
                  </a:lnTo>
                  <a:lnTo>
                    <a:pt x="875334" y="125742"/>
                  </a:lnTo>
                  <a:lnTo>
                    <a:pt x="850328" y="125742"/>
                  </a:lnTo>
                  <a:lnTo>
                    <a:pt x="825309" y="125742"/>
                  </a:lnTo>
                  <a:lnTo>
                    <a:pt x="800303" y="125742"/>
                  </a:lnTo>
                  <a:lnTo>
                    <a:pt x="800303" y="25412"/>
                  </a:lnTo>
                  <a:lnTo>
                    <a:pt x="775296" y="25412"/>
                  </a:lnTo>
                  <a:lnTo>
                    <a:pt x="750290" y="25412"/>
                  </a:lnTo>
                  <a:lnTo>
                    <a:pt x="725284" y="25412"/>
                  </a:lnTo>
                  <a:lnTo>
                    <a:pt x="725284" y="50812"/>
                  </a:lnTo>
                  <a:lnTo>
                    <a:pt x="750290" y="50812"/>
                  </a:lnTo>
                  <a:lnTo>
                    <a:pt x="775296" y="50812"/>
                  </a:lnTo>
                  <a:lnTo>
                    <a:pt x="775296" y="151142"/>
                  </a:lnTo>
                  <a:lnTo>
                    <a:pt x="750290" y="151142"/>
                  </a:lnTo>
                  <a:lnTo>
                    <a:pt x="725284" y="151142"/>
                  </a:lnTo>
                  <a:lnTo>
                    <a:pt x="725284" y="125742"/>
                  </a:lnTo>
                  <a:lnTo>
                    <a:pt x="700265" y="125742"/>
                  </a:lnTo>
                  <a:lnTo>
                    <a:pt x="700265" y="151142"/>
                  </a:lnTo>
                  <a:lnTo>
                    <a:pt x="675259" y="151142"/>
                  </a:lnTo>
                  <a:lnTo>
                    <a:pt x="675259" y="175272"/>
                  </a:lnTo>
                  <a:lnTo>
                    <a:pt x="700265" y="175272"/>
                  </a:lnTo>
                  <a:lnTo>
                    <a:pt x="700265" y="200672"/>
                  </a:lnTo>
                  <a:lnTo>
                    <a:pt x="725284" y="200672"/>
                  </a:lnTo>
                  <a:lnTo>
                    <a:pt x="725284" y="175272"/>
                  </a:lnTo>
                  <a:lnTo>
                    <a:pt x="750290" y="175272"/>
                  </a:lnTo>
                  <a:lnTo>
                    <a:pt x="775296" y="175272"/>
                  </a:lnTo>
                  <a:lnTo>
                    <a:pt x="775296" y="200672"/>
                  </a:lnTo>
                  <a:lnTo>
                    <a:pt x="750290" y="200672"/>
                  </a:lnTo>
                  <a:lnTo>
                    <a:pt x="725284" y="200672"/>
                  </a:lnTo>
                  <a:lnTo>
                    <a:pt x="725284" y="226072"/>
                  </a:lnTo>
                  <a:lnTo>
                    <a:pt x="750290" y="226072"/>
                  </a:lnTo>
                  <a:lnTo>
                    <a:pt x="750290" y="275602"/>
                  </a:lnTo>
                  <a:lnTo>
                    <a:pt x="775296" y="275602"/>
                  </a:lnTo>
                  <a:lnTo>
                    <a:pt x="800303" y="275602"/>
                  </a:lnTo>
                  <a:lnTo>
                    <a:pt x="800303" y="300113"/>
                  </a:lnTo>
                  <a:lnTo>
                    <a:pt x="775296" y="300113"/>
                  </a:lnTo>
                  <a:lnTo>
                    <a:pt x="775296" y="350139"/>
                  </a:lnTo>
                  <a:lnTo>
                    <a:pt x="800303" y="350139"/>
                  </a:lnTo>
                  <a:lnTo>
                    <a:pt x="825309" y="350139"/>
                  </a:lnTo>
                  <a:lnTo>
                    <a:pt x="825309" y="325132"/>
                  </a:lnTo>
                  <a:lnTo>
                    <a:pt x="800303" y="325132"/>
                  </a:lnTo>
                  <a:lnTo>
                    <a:pt x="800303" y="301002"/>
                  </a:lnTo>
                  <a:lnTo>
                    <a:pt x="825309" y="301002"/>
                  </a:lnTo>
                  <a:lnTo>
                    <a:pt x="825309" y="325132"/>
                  </a:lnTo>
                  <a:lnTo>
                    <a:pt x="850328" y="325132"/>
                  </a:lnTo>
                  <a:lnTo>
                    <a:pt x="850328" y="301002"/>
                  </a:lnTo>
                  <a:lnTo>
                    <a:pt x="875334" y="301002"/>
                  </a:lnTo>
                  <a:lnTo>
                    <a:pt x="875334" y="275602"/>
                  </a:lnTo>
                  <a:lnTo>
                    <a:pt x="900341" y="275602"/>
                  </a:lnTo>
                  <a:lnTo>
                    <a:pt x="900341" y="301002"/>
                  </a:lnTo>
                  <a:lnTo>
                    <a:pt x="875334" y="301002"/>
                  </a:lnTo>
                  <a:lnTo>
                    <a:pt x="875334" y="325132"/>
                  </a:lnTo>
                  <a:lnTo>
                    <a:pt x="900341" y="325132"/>
                  </a:lnTo>
                  <a:lnTo>
                    <a:pt x="925360" y="325132"/>
                  </a:lnTo>
                  <a:lnTo>
                    <a:pt x="925360" y="301002"/>
                  </a:lnTo>
                  <a:lnTo>
                    <a:pt x="950366" y="301002"/>
                  </a:lnTo>
                  <a:lnTo>
                    <a:pt x="950366" y="275602"/>
                  </a:lnTo>
                  <a:lnTo>
                    <a:pt x="975372" y="275602"/>
                  </a:lnTo>
                  <a:lnTo>
                    <a:pt x="1000379" y="275602"/>
                  </a:lnTo>
                  <a:lnTo>
                    <a:pt x="1000379" y="20067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2054841"/>
              <a:ext cx="1025525" cy="350520"/>
            </a:xfrm>
            <a:custGeom>
              <a:avLst/>
              <a:gdLst/>
              <a:ahLst/>
              <a:cxnLst/>
              <a:rect l="l" t="t" r="r" b="b"/>
              <a:pathLst>
                <a:path w="1025525" h="350519">
                  <a:moveTo>
                    <a:pt x="50012" y="250101"/>
                  </a:moveTo>
                  <a:lnTo>
                    <a:pt x="25006" y="250101"/>
                  </a:lnTo>
                  <a:lnTo>
                    <a:pt x="25006" y="225094"/>
                  </a:lnTo>
                  <a:lnTo>
                    <a:pt x="0" y="225094"/>
                  </a:lnTo>
                  <a:lnTo>
                    <a:pt x="0" y="300126"/>
                  </a:lnTo>
                  <a:lnTo>
                    <a:pt x="25006" y="300126"/>
                  </a:lnTo>
                  <a:lnTo>
                    <a:pt x="25006" y="275107"/>
                  </a:lnTo>
                  <a:lnTo>
                    <a:pt x="50012" y="275107"/>
                  </a:lnTo>
                  <a:lnTo>
                    <a:pt x="50012" y="250101"/>
                  </a:lnTo>
                  <a:close/>
                </a:path>
                <a:path w="1025525" h="350519">
                  <a:moveTo>
                    <a:pt x="75018" y="300126"/>
                  </a:moveTo>
                  <a:lnTo>
                    <a:pt x="50012" y="300126"/>
                  </a:lnTo>
                  <a:lnTo>
                    <a:pt x="50012" y="350139"/>
                  </a:lnTo>
                  <a:lnTo>
                    <a:pt x="75018" y="350139"/>
                  </a:lnTo>
                  <a:lnTo>
                    <a:pt x="75018" y="300126"/>
                  </a:lnTo>
                  <a:close/>
                </a:path>
                <a:path w="1025525" h="350519">
                  <a:moveTo>
                    <a:pt x="100025" y="100050"/>
                  </a:moveTo>
                  <a:lnTo>
                    <a:pt x="75018" y="100050"/>
                  </a:lnTo>
                  <a:lnTo>
                    <a:pt x="50012" y="100050"/>
                  </a:lnTo>
                  <a:lnTo>
                    <a:pt x="25006" y="100050"/>
                  </a:lnTo>
                  <a:lnTo>
                    <a:pt x="0" y="100050"/>
                  </a:lnTo>
                  <a:lnTo>
                    <a:pt x="0" y="125056"/>
                  </a:lnTo>
                  <a:lnTo>
                    <a:pt x="25006" y="125056"/>
                  </a:lnTo>
                  <a:lnTo>
                    <a:pt x="25006" y="175069"/>
                  </a:lnTo>
                  <a:lnTo>
                    <a:pt x="0" y="175069"/>
                  </a:lnTo>
                  <a:lnTo>
                    <a:pt x="0" y="200075"/>
                  </a:lnTo>
                  <a:lnTo>
                    <a:pt x="25006" y="200075"/>
                  </a:lnTo>
                  <a:lnTo>
                    <a:pt x="25006" y="225094"/>
                  </a:lnTo>
                  <a:lnTo>
                    <a:pt x="50012" y="225094"/>
                  </a:lnTo>
                  <a:lnTo>
                    <a:pt x="75018" y="225094"/>
                  </a:lnTo>
                  <a:lnTo>
                    <a:pt x="100025" y="225094"/>
                  </a:lnTo>
                  <a:lnTo>
                    <a:pt x="100025" y="200075"/>
                  </a:lnTo>
                  <a:lnTo>
                    <a:pt x="75018" y="200075"/>
                  </a:lnTo>
                  <a:lnTo>
                    <a:pt x="50012" y="200075"/>
                  </a:lnTo>
                  <a:lnTo>
                    <a:pt x="50012" y="150063"/>
                  </a:lnTo>
                  <a:lnTo>
                    <a:pt x="75018" y="150063"/>
                  </a:lnTo>
                  <a:lnTo>
                    <a:pt x="75018" y="125056"/>
                  </a:lnTo>
                  <a:lnTo>
                    <a:pt x="100025" y="125056"/>
                  </a:lnTo>
                  <a:lnTo>
                    <a:pt x="100025" y="100050"/>
                  </a:lnTo>
                  <a:close/>
                </a:path>
                <a:path w="1025525" h="350519">
                  <a:moveTo>
                    <a:pt x="175056" y="250101"/>
                  </a:moveTo>
                  <a:lnTo>
                    <a:pt x="150050" y="250101"/>
                  </a:lnTo>
                  <a:lnTo>
                    <a:pt x="125044" y="250101"/>
                  </a:lnTo>
                  <a:lnTo>
                    <a:pt x="100025" y="250101"/>
                  </a:lnTo>
                  <a:lnTo>
                    <a:pt x="100025" y="300126"/>
                  </a:lnTo>
                  <a:lnTo>
                    <a:pt x="125044" y="300126"/>
                  </a:lnTo>
                  <a:lnTo>
                    <a:pt x="125044" y="275107"/>
                  </a:lnTo>
                  <a:lnTo>
                    <a:pt x="150050" y="275107"/>
                  </a:lnTo>
                  <a:lnTo>
                    <a:pt x="175056" y="275107"/>
                  </a:lnTo>
                  <a:lnTo>
                    <a:pt x="175056" y="250101"/>
                  </a:lnTo>
                  <a:close/>
                </a:path>
                <a:path w="1025525" h="350519">
                  <a:moveTo>
                    <a:pt x="200075" y="125056"/>
                  </a:moveTo>
                  <a:lnTo>
                    <a:pt x="175056" y="125056"/>
                  </a:lnTo>
                  <a:lnTo>
                    <a:pt x="175056" y="175069"/>
                  </a:lnTo>
                  <a:lnTo>
                    <a:pt x="200075" y="175069"/>
                  </a:lnTo>
                  <a:lnTo>
                    <a:pt x="200075" y="125056"/>
                  </a:lnTo>
                  <a:close/>
                </a:path>
                <a:path w="1025525" h="350519">
                  <a:moveTo>
                    <a:pt x="275094" y="250101"/>
                  </a:moveTo>
                  <a:lnTo>
                    <a:pt x="250088" y="250101"/>
                  </a:lnTo>
                  <a:lnTo>
                    <a:pt x="225082" y="250101"/>
                  </a:lnTo>
                  <a:lnTo>
                    <a:pt x="225082" y="275107"/>
                  </a:lnTo>
                  <a:lnTo>
                    <a:pt x="250088" y="275107"/>
                  </a:lnTo>
                  <a:lnTo>
                    <a:pt x="275094" y="275107"/>
                  </a:lnTo>
                  <a:lnTo>
                    <a:pt x="275094" y="250101"/>
                  </a:lnTo>
                  <a:close/>
                </a:path>
                <a:path w="1025525" h="350519">
                  <a:moveTo>
                    <a:pt x="300113" y="225094"/>
                  </a:moveTo>
                  <a:lnTo>
                    <a:pt x="275094" y="225094"/>
                  </a:lnTo>
                  <a:lnTo>
                    <a:pt x="275094" y="250101"/>
                  </a:lnTo>
                  <a:lnTo>
                    <a:pt x="300113" y="250101"/>
                  </a:lnTo>
                  <a:lnTo>
                    <a:pt x="300113" y="225094"/>
                  </a:lnTo>
                  <a:close/>
                </a:path>
                <a:path w="1025525" h="350519">
                  <a:moveTo>
                    <a:pt x="325120" y="275107"/>
                  </a:moveTo>
                  <a:lnTo>
                    <a:pt x="300113" y="275107"/>
                  </a:lnTo>
                  <a:lnTo>
                    <a:pt x="300113" y="300126"/>
                  </a:lnTo>
                  <a:lnTo>
                    <a:pt x="325120" y="300126"/>
                  </a:lnTo>
                  <a:lnTo>
                    <a:pt x="325120" y="275107"/>
                  </a:lnTo>
                  <a:close/>
                </a:path>
                <a:path w="1025525" h="350519">
                  <a:moveTo>
                    <a:pt x="375145" y="225094"/>
                  </a:moveTo>
                  <a:lnTo>
                    <a:pt x="350126" y="225094"/>
                  </a:lnTo>
                  <a:lnTo>
                    <a:pt x="350126" y="250101"/>
                  </a:lnTo>
                  <a:lnTo>
                    <a:pt x="375145" y="250101"/>
                  </a:lnTo>
                  <a:lnTo>
                    <a:pt x="375145" y="225094"/>
                  </a:lnTo>
                  <a:close/>
                </a:path>
                <a:path w="1025525" h="350519">
                  <a:moveTo>
                    <a:pt x="375145" y="125056"/>
                  </a:moveTo>
                  <a:lnTo>
                    <a:pt x="350126" y="125056"/>
                  </a:lnTo>
                  <a:lnTo>
                    <a:pt x="350126" y="100050"/>
                  </a:lnTo>
                  <a:lnTo>
                    <a:pt x="325120" y="100050"/>
                  </a:lnTo>
                  <a:lnTo>
                    <a:pt x="300113" y="100050"/>
                  </a:lnTo>
                  <a:lnTo>
                    <a:pt x="300113" y="125056"/>
                  </a:lnTo>
                  <a:lnTo>
                    <a:pt x="325120" y="125056"/>
                  </a:lnTo>
                  <a:lnTo>
                    <a:pt x="325120" y="150063"/>
                  </a:lnTo>
                  <a:lnTo>
                    <a:pt x="300113" y="150063"/>
                  </a:lnTo>
                  <a:lnTo>
                    <a:pt x="275094" y="150063"/>
                  </a:lnTo>
                  <a:lnTo>
                    <a:pt x="275094" y="200075"/>
                  </a:lnTo>
                  <a:lnTo>
                    <a:pt x="300113" y="200075"/>
                  </a:lnTo>
                  <a:lnTo>
                    <a:pt x="300113" y="175069"/>
                  </a:lnTo>
                  <a:lnTo>
                    <a:pt x="325120" y="175069"/>
                  </a:lnTo>
                  <a:lnTo>
                    <a:pt x="325120" y="225094"/>
                  </a:lnTo>
                  <a:lnTo>
                    <a:pt x="350126" y="225094"/>
                  </a:lnTo>
                  <a:lnTo>
                    <a:pt x="350126" y="150063"/>
                  </a:lnTo>
                  <a:lnTo>
                    <a:pt x="375145" y="150063"/>
                  </a:lnTo>
                  <a:lnTo>
                    <a:pt x="375145" y="125056"/>
                  </a:lnTo>
                  <a:close/>
                </a:path>
                <a:path w="1025525" h="350519">
                  <a:moveTo>
                    <a:pt x="425157" y="225094"/>
                  </a:moveTo>
                  <a:lnTo>
                    <a:pt x="400151" y="225094"/>
                  </a:lnTo>
                  <a:lnTo>
                    <a:pt x="400151" y="250101"/>
                  </a:lnTo>
                  <a:lnTo>
                    <a:pt x="425157" y="250101"/>
                  </a:lnTo>
                  <a:lnTo>
                    <a:pt x="425157" y="225094"/>
                  </a:lnTo>
                  <a:close/>
                </a:path>
                <a:path w="1025525" h="350519">
                  <a:moveTo>
                    <a:pt x="450164" y="100050"/>
                  </a:moveTo>
                  <a:lnTo>
                    <a:pt x="425157" y="100050"/>
                  </a:lnTo>
                  <a:lnTo>
                    <a:pt x="400151" y="100050"/>
                  </a:lnTo>
                  <a:lnTo>
                    <a:pt x="375145" y="100050"/>
                  </a:lnTo>
                  <a:lnTo>
                    <a:pt x="375145" y="125056"/>
                  </a:lnTo>
                  <a:lnTo>
                    <a:pt x="400151" y="125056"/>
                  </a:lnTo>
                  <a:lnTo>
                    <a:pt x="400151" y="150063"/>
                  </a:lnTo>
                  <a:lnTo>
                    <a:pt x="375145" y="150063"/>
                  </a:lnTo>
                  <a:lnTo>
                    <a:pt x="375145" y="200075"/>
                  </a:lnTo>
                  <a:lnTo>
                    <a:pt x="400151" y="200075"/>
                  </a:lnTo>
                  <a:lnTo>
                    <a:pt x="400151" y="175069"/>
                  </a:lnTo>
                  <a:lnTo>
                    <a:pt x="425157" y="175069"/>
                  </a:lnTo>
                  <a:lnTo>
                    <a:pt x="425157" y="125056"/>
                  </a:lnTo>
                  <a:lnTo>
                    <a:pt x="450164" y="125056"/>
                  </a:lnTo>
                  <a:lnTo>
                    <a:pt x="450164" y="100050"/>
                  </a:lnTo>
                  <a:close/>
                </a:path>
                <a:path w="1025525" h="350519">
                  <a:moveTo>
                    <a:pt x="475170" y="225094"/>
                  </a:moveTo>
                  <a:lnTo>
                    <a:pt x="450164" y="225094"/>
                  </a:lnTo>
                  <a:lnTo>
                    <a:pt x="450164" y="250101"/>
                  </a:lnTo>
                  <a:lnTo>
                    <a:pt x="425157" y="250101"/>
                  </a:lnTo>
                  <a:lnTo>
                    <a:pt x="425157" y="275107"/>
                  </a:lnTo>
                  <a:lnTo>
                    <a:pt x="450164" y="275107"/>
                  </a:lnTo>
                  <a:lnTo>
                    <a:pt x="475170" y="275107"/>
                  </a:lnTo>
                  <a:lnTo>
                    <a:pt x="475170" y="225094"/>
                  </a:lnTo>
                  <a:close/>
                </a:path>
                <a:path w="1025525" h="350519">
                  <a:moveTo>
                    <a:pt x="525195" y="100050"/>
                  </a:moveTo>
                  <a:lnTo>
                    <a:pt x="500189" y="100050"/>
                  </a:lnTo>
                  <a:lnTo>
                    <a:pt x="500189" y="125056"/>
                  </a:lnTo>
                  <a:lnTo>
                    <a:pt x="475170" y="125056"/>
                  </a:lnTo>
                  <a:lnTo>
                    <a:pt x="475170" y="175069"/>
                  </a:lnTo>
                  <a:lnTo>
                    <a:pt x="450164" y="175069"/>
                  </a:lnTo>
                  <a:lnTo>
                    <a:pt x="425157" y="175069"/>
                  </a:lnTo>
                  <a:lnTo>
                    <a:pt x="425157" y="200075"/>
                  </a:lnTo>
                  <a:lnTo>
                    <a:pt x="450164" y="200075"/>
                  </a:lnTo>
                  <a:lnTo>
                    <a:pt x="475170" y="200075"/>
                  </a:lnTo>
                  <a:lnTo>
                    <a:pt x="500189" y="200075"/>
                  </a:lnTo>
                  <a:lnTo>
                    <a:pt x="500189" y="150063"/>
                  </a:lnTo>
                  <a:lnTo>
                    <a:pt x="525195" y="150063"/>
                  </a:lnTo>
                  <a:lnTo>
                    <a:pt x="525195" y="100050"/>
                  </a:lnTo>
                  <a:close/>
                </a:path>
                <a:path w="1025525" h="350519">
                  <a:moveTo>
                    <a:pt x="575221" y="300126"/>
                  </a:moveTo>
                  <a:lnTo>
                    <a:pt x="550202" y="300126"/>
                  </a:lnTo>
                  <a:lnTo>
                    <a:pt x="550202" y="325132"/>
                  </a:lnTo>
                  <a:lnTo>
                    <a:pt x="575221" y="325132"/>
                  </a:lnTo>
                  <a:lnTo>
                    <a:pt x="575221" y="300126"/>
                  </a:lnTo>
                  <a:close/>
                </a:path>
                <a:path w="1025525" h="350519">
                  <a:moveTo>
                    <a:pt x="650240" y="300126"/>
                  </a:moveTo>
                  <a:lnTo>
                    <a:pt x="625233" y="300126"/>
                  </a:lnTo>
                  <a:lnTo>
                    <a:pt x="625233" y="275107"/>
                  </a:lnTo>
                  <a:lnTo>
                    <a:pt x="600227" y="275107"/>
                  </a:lnTo>
                  <a:lnTo>
                    <a:pt x="600227" y="200075"/>
                  </a:lnTo>
                  <a:lnTo>
                    <a:pt x="575221" y="200075"/>
                  </a:lnTo>
                  <a:lnTo>
                    <a:pt x="575221" y="175069"/>
                  </a:lnTo>
                  <a:lnTo>
                    <a:pt x="550202" y="175069"/>
                  </a:lnTo>
                  <a:lnTo>
                    <a:pt x="525195" y="175069"/>
                  </a:lnTo>
                  <a:lnTo>
                    <a:pt x="525195" y="250101"/>
                  </a:lnTo>
                  <a:lnTo>
                    <a:pt x="500189" y="250101"/>
                  </a:lnTo>
                  <a:lnTo>
                    <a:pt x="500189" y="275107"/>
                  </a:lnTo>
                  <a:lnTo>
                    <a:pt x="525195" y="275107"/>
                  </a:lnTo>
                  <a:lnTo>
                    <a:pt x="525195" y="300126"/>
                  </a:lnTo>
                  <a:lnTo>
                    <a:pt x="550202" y="300126"/>
                  </a:lnTo>
                  <a:lnTo>
                    <a:pt x="550202" y="275107"/>
                  </a:lnTo>
                  <a:lnTo>
                    <a:pt x="575221" y="275107"/>
                  </a:lnTo>
                  <a:lnTo>
                    <a:pt x="575221" y="300126"/>
                  </a:lnTo>
                  <a:lnTo>
                    <a:pt x="600227" y="300126"/>
                  </a:lnTo>
                  <a:lnTo>
                    <a:pt x="600227" y="350139"/>
                  </a:lnTo>
                  <a:lnTo>
                    <a:pt x="625233" y="350139"/>
                  </a:lnTo>
                  <a:lnTo>
                    <a:pt x="625233" y="325132"/>
                  </a:lnTo>
                  <a:lnTo>
                    <a:pt x="650240" y="325132"/>
                  </a:lnTo>
                  <a:lnTo>
                    <a:pt x="650240" y="300126"/>
                  </a:lnTo>
                  <a:close/>
                </a:path>
                <a:path w="1025525" h="350519">
                  <a:moveTo>
                    <a:pt x="675259" y="275107"/>
                  </a:moveTo>
                  <a:lnTo>
                    <a:pt x="650240" y="275107"/>
                  </a:lnTo>
                  <a:lnTo>
                    <a:pt x="650240" y="300126"/>
                  </a:lnTo>
                  <a:lnTo>
                    <a:pt x="675259" y="300126"/>
                  </a:lnTo>
                  <a:lnTo>
                    <a:pt x="675259" y="275107"/>
                  </a:lnTo>
                  <a:close/>
                </a:path>
                <a:path w="1025525" h="350519">
                  <a:moveTo>
                    <a:pt x="700265" y="300126"/>
                  </a:moveTo>
                  <a:lnTo>
                    <a:pt x="675259" y="300126"/>
                  </a:lnTo>
                  <a:lnTo>
                    <a:pt x="675259" y="325132"/>
                  </a:lnTo>
                  <a:lnTo>
                    <a:pt x="700265" y="325132"/>
                  </a:lnTo>
                  <a:lnTo>
                    <a:pt x="700265" y="300126"/>
                  </a:lnTo>
                  <a:close/>
                </a:path>
                <a:path w="1025525" h="350519">
                  <a:moveTo>
                    <a:pt x="725271" y="225094"/>
                  </a:moveTo>
                  <a:lnTo>
                    <a:pt x="700265" y="225094"/>
                  </a:lnTo>
                  <a:lnTo>
                    <a:pt x="700265" y="250101"/>
                  </a:lnTo>
                  <a:lnTo>
                    <a:pt x="675259" y="250101"/>
                  </a:lnTo>
                  <a:lnTo>
                    <a:pt x="675259" y="275107"/>
                  </a:lnTo>
                  <a:lnTo>
                    <a:pt x="700265" y="275107"/>
                  </a:lnTo>
                  <a:lnTo>
                    <a:pt x="725271" y="275107"/>
                  </a:lnTo>
                  <a:lnTo>
                    <a:pt x="725271" y="225094"/>
                  </a:lnTo>
                  <a:close/>
                </a:path>
                <a:path w="1025525" h="350519">
                  <a:moveTo>
                    <a:pt x="750290" y="300126"/>
                  </a:moveTo>
                  <a:lnTo>
                    <a:pt x="725271" y="300126"/>
                  </a:lnTo>
                  <a:lnTo>
                    <a:pt x="725271" y="325132"/>
                  </a:lnTo>
                  <a:lnTo>
                    <a:pt x="750290" y="325132"/>
                  </a:lnTo>
                  <a:lnTo>
                    <a:pt x="750290" y="300126"/>
                  </a:lnTo>
                  <a:close/>
                </a:path>
                <a:path w="1025525" h="350519">
                  <a:moveTo>
                    <a:pt x="750290" y="0"/>
                  </a:moveTo>
                  <a:lnTo>
                    <a:pt x="725271" y="0"/>
                  </a:lnTo>
                  <a:lnTo>
                    <a:pt x="725271" y="25019"/>
                  </a:lnTo>
                  <a:lnTo>
                    <a:pt x="700265" y="25019"/>
                  </a:lnTo>
                  <a:lnTo>
                    <a:pt x="675259" y="25019"/>
                  </a:lnTo>
                  <a:lnTo>
                    <a:pt x="650240" y="25019"/>
                  </a:lnTo>
                  <a:lnTo>
                    <a:pt x="650240" y="50025"/>
                  </a:lnTo>
                  <a:lnTo>
                    <a:pt x="650240" y="75031"/>
                  </a:lnTo>
                  <a:lnTo>
                    <a:pt x="650240" y="100050"/>
                  </a:lnTo>
                  <a:lnTo>
                    <a:pt x="625233" y="100050"/>
                  </a:lnTo>
                  <a:lnTo>
                    <a:pt x="625233" y="75031"/>
                  </a:lnTo>
                  <a:lnTo>
                    <a:pt x="650240" y="75031"/>
                  </a:lnTo>
                  <a:lnTo>
                    <a:pt x="650240" y="50025"/>
                  </a:lnTo>
                  <a:lnTo>
                    <a:pt x="625233" y="50025"/>
                  </a:lnTo>
                  <a:lnTo>
                    <a:pt x="625233" y="25019"/>
                  </a:lnTo>
                  <a:lnTo>
                    <a:pt x="600227" y="25019"/>
                  </a:lnTo>
                  <a:lnTo>
                    <a:pt x="600227" y="125056"/>
                  </a:lnTo>
                  <a:lnTo>
                    <a:pt x="625233" y="125056"/>
                  </a:lnTo>
                  <a:lnTo>
                    <a:pt x="650240" y="125056"/>
                  </a:lnTo>
                  <a:lnTo>
                    <a:pt x="650240" y="150063"/>
                  </a:lnTo>
                  <a:lnTo>
                    <a:pt x="625233" y="150063"/>
                  </a:lnTo>
                  <a:lnTo>
                    <a:pt x="600227" y="150063"/>
                  </a:lnTo>
                  <a:lnTo>
                    <a:pt x="575221" y="150063"/>
                  </a:lnTo>
                  <a:lnTo>
                    <a:pt x="575221" y="175069"/>
                  </a:lnTo>
                  <a:lnTo>
                    <a:pt x="600227" y="175069"/>
                  </a:lnTo>
                  <a:lnTo>
                    <a:pt x="625233" y="175069"/>
                  </a:lnTo>
                  <a:lnTo>
                    <a:pt x="625233" y="225094"/>
                  </a:lnTo>
                  <a:lnTo>
                    <a:pt x="650240" y="225094"/>
                  </a:lnTo>
                  <a:lnTo>
                    <a:pt x="650240" y="250101"/>
                  </a:lnTo>
                  <a:lnTo>
                    <a:pt x="675259" y="250101"/>
                  </a:lnTo>
                  <a:lnTo>
                    <a:pt x="675259" y="225094"/>
                  </a:lnTo>
                  <a:lnTo>
                    <a:pt x="700265" y="225094"/>
                  </a:lnTo>
                  <a:lnTo>
                    <a:pt x="700265" y="200075"/>
                  </a:lnTo>
                  <a:lnTo>
                    <a:pt x="675259" y="200075"/>
                  </a:lnTo>
                  <a:lnTo>
                    <a:pt x="650240" y="200075"/>
                  </a:lnTo>
                  <a:lnTo>
                    <a:pt x="650240" y="175069"/>
                  </a:lnTo>
                  <a:lnTo>
                    <a:pt x="675259" y="175069"/>
                  </a:lnTo>
                  <a:lnTo>
                    <a:pt x="700265" y="175069"/>
                  </a:lnTo>
                  <a:lnTo>
                    <a:pt x="725271" y="175069"/>
                  </a:lnTo>
                  <a:lnTo>
                    <a:pt x="725271" y="150063"/>
                  </a:lnTo>
                  <a:lnTo>
                    <a:pt x="750290" y="150063"/>
                  </a:lnTo>
                  <a:lnTo>
                    <a:pt x="750290" y="100050"/>
                  </a:lnTo>
                  <a:lnTo>
                    <a:pt x="725271" y="100050"/>
                  </a:lnTo>
                  <a:lnTo>
                    <a:pt x="725271" y="75031"/>
                  </a:lnTo>
                  <a:lnTo>
                    <a:pt x="700265" y="75031"/>
                  </a:lnTo>
                  <a:lnTo>
                    <a:pt x="700265" y="150063"/>
                  </a:lnTo>
                  <a:lnTo>
                    <a:pt x="675259" y="150063"/>
                  </a:lnTo>
                  <a:lnTo>
                    <a:pt x="675259" y="50025"/>
                  </a:lnTo>
                  <a:lnTo>
                    <a:pt x="700265" y="50025"/>
                  </a:lnTo>
                  <a:lnTo>
                    <a:pt x="725271" y="50025"/>
                  </a:lnTo>
                  <a:lnTo>
                    <a:pt x="725271" y="75031"/>
                  </a:lnTo>
                  <a:lnTo>
                    <a:pt x="750290" y="75031"/>
                  </a:lnTo>
                  <a:lnTo>
                    <a:pt x="750290" y="0"/>
                  </a:lnTo>
                  <a:close/>
                </a:path>
                <a:path w="1025525" h="350519">
                  <a:moveTo>
                    <a:pt x="850315" y="175069"/>
                  </a:moveTo>
                  <a:lnTo>
                    <a:pt x="825309" y="175069"/>
                  </a:lnTo>
                  <a:lnTo>
                    <a:pt x="825309" y="150063"/>
                  </a:lnTo>
                  <a:lnTo>
                    <a:pt x="800303" y="150063"/>
                  </a:lnTo>
                  <a:lnTo>
                    <a:pt x="800303" y="175069"/>
                  </a:lnTo>
                  <a:lnTo>
                    <a:pt x="775296" y="175069"/>
                  </a:lnTo>
                  <a:lnTo>
                    <a:pt x="750290" y="175069"/>
                  </a:lnTo>
                  <a:lnTo>
                    <a:pt x="750290" y="250101"/>
                  </a:lnTo>
                  <a:lnTo>
                    <a:pt x="775296" y="250101"/>
                  </a:lnTo>
                  <a:lnTo>
                    <a:pt x="800303" y="250101"/>
                  </a:lnTo>
                  <a:lnTo>
                    <a:pt x="825309" y="250101"/>
                  </a:lnTo>
                  <a:lnTo>
                    <a:pt x="825309" y="225094"/>
                  </a:lnTo>
                  <a:lnTo>
                    <a:pt x="800303" y="225094"/>
                  </a:lnTo>
                  <a:lnTo>
                    <a:pt x="800303" y="200075"/>
                  </a:lnTo>
                  <a:lnTo>
                    <a:pt x="825309" y="200075"/>
                  </a:lnTo>
                  <a:lnTo>
                    <a:pt x="850315" y="200075"/>
                  </a:lnTo>
                  <a:lnTo>
                    <a:pt x="850315" y="175069"/>
                  </a:lnTo>
                  <a:close/>
                </a:path>
                <a:path w="1025525" h="350519">
                  <a:moveTo>
                    <a:pt x="875334" y="225094"/>
                  </a:moveTo>
                  <a:lnTo>
                    <a:pt x="850315" y="225094"/>
                  </a:lnTo>
                  <a:lnTo>
                    <a:pt x="850315" y="250101"/>
                  </a:lnTo>
                  <a:lnTo>
                    <a:pt x="875334" y="250101"/>
                  </a:lnTo>
                  <a:lnTo>
                    <a:pt x="875334" y="225094"/>
                  </a:lnTo>
                  <a:close/>
                </a:path>
                <a:path w="1025525" h="350519">
                  <a:moveTo>
                    <a:pt x="900341" y="200075"/>
                  </a:moveTo>
                  <a:lnTo>
                    <a:pt x="875334" y="200075"/>
                  </a:lnTo>
                  <a:lnTo>
                    <a:pt x="875334" y="225094"/>
                  </a:lnTo>
                  <a:lnTo>
                    <a:pt x="900341" y="225094"/>
                  </a:lnTo>
                  <a:lnTo>
                    <a:pt x="900341" y="200075"/>
                  </a:lnTo>
                  <a:close/>
                </a:path>
                <a:path w="1025525" h="350519">
                  <a:moveTo>
                    <a:pt x="950366" y="275107"/>
                  </a:moveTo>
                  <a:lnTo>
                    <a:pt x="925347" y="275107"/>
                  </a:lnTo>
                  <a:lnTo>
                    <a:pt x="925347" y="300126"/>
                  </a:lnTo>
                  <a:lnTo>
                    <a:pt x="950366" y="300126"/>
                  </a:lnTo>
                  <a:lnTo>
                    <a:pt x="950366" y="275107"/>
                  </a:lnTo>
                  <a:close/>
                </a:path>
                <a:path w="1025525" h="350519">
                  <a:moveTo>
                    <a:pt x="1000379" y="175069"/>
                  </a:moveTo>
                  <a:lnTo>
                    <a:pt x="975372" y="175069"/>
                  </a:lnTo>
                  <a:lnTo>
                    <a:pt x="975372" y="200075"/>
                  </a:lnTo>
                  <a:lnTo>
                    <a:pt x="1000379" y="200075"/>
                  </a:lnTo>
                  <a:lnTo>
                    <a:pt x="1000379" y="175069"/>
                  </a:lnTo>
                  <a:close/>
                </a:path>
                <a:path w="1025525" h="350519">
                  <a:moveTo>
                    <a:pt x="1025385" y="275107"/>
                  </a:moveTo>
                  <a:lnTo>
                    <a:pt x="1000379" y="275107"/>
                  </a:lnTo>
                  <a:lnTo>
                    <a:pt x="975372" y="275107"/>
                  </a:lnTo>
                  <a:lnTo>
                    <a:pt x="975372" y="300126"/>
                  </a:lnTo>
                  <a:lnTo>
                    <a:pt x="1000379" y="300126"/>
                  </a:lnTo>
                  <a:lnTo>
                    <a:pt x="1025385" y="300126"/>
                  </a:lnTo>
                  <a:lnTo>
                    <a:pt x="1025385" y="275107"/>
                  </a:lnTo>
                  <a:close/>
                </a:path>
                <a:path w="1025525" h="350519">
                  <a:moveTo>
                    <a:pt x="1025385" y="200075"/>
                  </a:moveTo>
                  <a:lnTo>
                    <a:pt x="1000379" y="200075"/>
                  </a:lnTo>
                  <a:lnTo>
                    <a:pt x="1000379" y="225094"/>
                  </a:lnTo>
                  <a:lnTo>
                    <a:pt x="975372" y="225094"/>
                  </a:lnTo>
                  <a:lnTo>
                    <a:pt x="975372" y="200075"/>
                  </a:lnTo>
                  <a:lnTo>
                    <a:pt x="950366" y="200075"/>
                  </a:lnTo>
                  <a:lnTo>
                    <a:pt x="950366" y="225094"/>
                  </a:lnTo>
                  <a:lnTo>
                    <a:pt x="925347" y="225094"/>
                  </a:lnTo>
                  <a:lnTo>
                    <a:pt x="900341" y="225094"/>
                  </a:lnTo>
                  <a:lnTo>
                    <a:pt x="900341" y="275107"/>
                  </a:lnTo>
                  <a:lnTo>
                    <a:pt x="925347" y="275107"/>
                  </a:lnTo>
                  <a:lnTo>
                    <a:pt x="925347" y="250101"/>
                  </a:lnTo>
                  <a:lnTo>
                    <a:pt x="950366" y="250101"/>
                  </a:lnTo>
                  <a:lnTo>
                    <a:pt x="950366" y="275107"/>
                  </a:lnTo>
                  <a:lnTo>
                    <a:pt x="975372" y="275107"/>
                  </a:lnTo>
                  <a:lnTo>
                    <a:pt x="975372" y="250101"/>
                  </a:lnTo>
                  <a:lnTo>
                    <a:pt x="1000379" y="250101"/>
                  </a:lnTo>
                  <a:lnTo>
                    <a:pt x="1025385" y="250101"/>
                  </a:lnTo>
                  <a:lnTo>
                    <a:pt x="1025385" y="2000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2304942"/>
              <a:ext cx="1025525" cy="375285"/>
            </a:xfrm>
            <a:custGeom>
              <a:avLst/>
              <a:gdLst/>
              <a:ahLst/>
              <a:cxnLst/>
              <a:rect l="l" t="t" r="r" b="b"/>
              <a:pathLst>
                <a:path w="1025525" h="375285">
                  <a:moveTo>
                    <a:pt x="25006" y="75031"/>
                  </a:moveTo>
                  <a:lnTo>
                    <a:pt x="0" y="75031"/>
                  </a:lnTo>
                  <a:lnTo>
                    <a:pt x="0" y="100037"/>
                  </a:lnTo>
                  <a:lnTo>
                    <a:pt x="25006" y="100037"/>
                  </a:lnTo>
                  <a:lnTo>
                    <a:pt x="25006" y="75031"/>
                  </a:lnTo>
                  <a:close/>
                </a:path>
                <a:path w="1025525" h="375285">
                  <a:moveTo>
                    <a:pt x="100025" y="100037"/>
                  </a:moveTo>
                  <a:lnTo>
                    <a:pt x="75018" y="100037"/>
                  </a:lnTo>
                  <a:lnTo>
                    <a:pt x="75018" y="125044"/>
                  </a:lnTo>
                  <a:lnTo>
                    <a:pt x="100025" y="125044"/>
                  </a:lnTo>
                  <a:lnTo>
                    <a:pt x="100025" y="100037"/>
                  </a:lnTo>
                  <a:close/>
                </a:path>
                <a:path w="1025525" h="375285">
                  <a:moveTo>
                    <a:pt x="125044" y="175069"/>
                  </a:moveTo>
                  <a:lnTo>
                    <a:pt x="100025" y="175069"/>
                  </a:lnTo>
                  <a:lnTo>
                    <a:pt x="75018" y="175069"/>
                  </a:lnTo>
                  <a:lnTo>
                    <a:pt x="75018" y="125044"/>
                  </a:lnTo>
                  <a:lnTo>
                    <a:pt x="50012" y="125044"/>
                  </a:lnTo>
                  <a:lnTo>
                    <a:pt x="50012" y="100037"/>
                  </a:lnTo>
                  <a:lnTo>
                    <a:pt x="25006" y="100037"/>
                  </a:lnTo>
                  <a:lnTo>
                    <a:pt x="25006" y="125044"/>
                  </a:lnTo>
                  <a:lnTo>
                    <a:pt x="0" y="125044"/>
                  </a:lnTo>
                  <a:lnTo>
                    <a:pt x="0" y="275107"/>
                  </a:lnTo>
                  <a:lnTo>
                    <a:pt x="25006" y="275107"/>
                  </a:lnTo>
                  <a:lnTo>
                    <a:pt x="25006" y="200075"/>
                  </a:lnTo>
                  <a:lnTo>
                    <a:pt x="50012" y="200075"/>
                  </a:lnTo>
                  <a:lnTo>
                    <a:pt x="75018" y="200075"/>
                  </a:lnTo>
                  <a:lnTo>
                    <a:pt x="75018" y="225094"/>
                  </a:lnTo>
                  <a:lnTo>
                    <a:pt x="100025" y="225094"/>
                  </a:lnTo>
                  <a:lnTo>
                    <a:pt x="125044" y="225094"/>
                  </a:lnTo>
                  <a:lnTo>
                    <a:pt x="125044" y="175069"/>
                  </a:lnTo>
                  <a:close/>
                </a:path>
                <a:path w="1025525" h="375285">
                  <a:moveTo>
                    <a:pt x="175056" y="150063"/>
                  </a:moveTo>
                  <a:lnTo>
                    <a:pt x="150050" y="150063"/>
                  </a:lnTo>
                  <a:lnTo>
                    <a:pt x="150050" y="175069"/>
                  </a:lnTo>
                  <a:lnTo>
                    <a:pt x="175056" y="175069"/>
                  </a:lnTo>
                  <a:lnTo>
                    <a:pt x="175056" y="150063"/>
                  </a:lnTo>
                  <a:close/>
                </a:path>
                <a:path w="1025525" h="375285">
                  <a:moveTo>
                    <a:pt x="200075" y="100037"/>
                  </a:moveTo>
                  <a:lnTo>
                    <a:pt x="175056" y="100037"/>
                  </a:lnTo>
                  <a:lnTo>
                    <a:pt x="150050" y="100037"/>
                  </a:lnTo>
                  <a:lnTo>
                    <a:pt x="125044" y="100037"/>
                  </a:lnTo>
                  <a:lnTo>
                    <a:pt x="125044" y="150063"/>
                  </a:lnTo>
                  <a:lnTo>
                    <a:pt x="150050" y="150063"/>
                  </a:lnTo>
                  <a:lnTo>
                    <a:pt x="150050" y="125044"/>
                  </a:lnTo>
                  <a:lnTo>
                    <a:pt x="175056" y="125044"/>
                  </a:lnTo>
                  <a:lnTo>
                    <a:pt x="200075" y="125044"/>
                  </a:lnTo>
                  <a:lnTo>
                    <a:pt x="200075" y="100037"/>
                  </a:lnTo>
                  <a:close/>
                </a:path>
                <a:path w="1025525" h="375285">
                  <a:moveTo>
                    <a:pt x="300113" y="175069"/>
                  </a:moveTo>
                  <a:lnTo>
                    <a:pt x="275094" y="175069"/>
                  </a:lnTo>
                  <a:lnTo>
                    <a:pt x="275094" y="200075"/>
                  </a:lnTo>
                  <a:lnTo>
                    <a:pt x="250088" y="200075"/>
                  </a:lnTo>
                  <a:lnTo>
                    <a:pt x="250088" y="125044"/>
                  </a:lnTo>
                  <a:lnTo>
                    <a:pt x="275094" y="125044"/>
                  </a:lnTo>
                  <a:lnTo>
                    <a:pt x="275094" y="100037"/>
                  </a:lnTo>
                  <a:lnTo>
                    <a:pt x="250088" y="100037"/>
                  </a:lnTo>
                  <a:lnTo>
                    <a:pt x="250088" y="75031"/>
                  </a:lnTo>
                  <a:lnTo>
                    <a:pt x="225082" y="75031"/>
                  </a:lnTo>
                  <a:lnTo>
                    <a:pt x="225082" y="25006"/>
                  </a:lnTo>
                  <a:lnTo>
                    <a:pt x="200075" y="25006"/>
                  </a:lnTo>
                  <a:lnTo>
                    <a:pt x="175056" y="25006"/>
                  </a:lnTo>
                  <a:lnTo>
                    <a:pt x="175056" y="50025"/>
                  </a:lnTo>
                  <a:lnTo>
                    <a:pt x="150050" y="50025"/>
                  </a:lnTo>
                  <a:lnTo>
                    <a:pt x="125044" y="50025"/>
                  </a:lnTo>
                  <a:lnTo>
                    <a:pt x="125044" y="75031"/>
                  </a:lnTo>
                  <a:lnTo>
                    <a:pt x="150050" y="75031"/>
                  </a:lnTo>
                  <a:lnTo>
                    <a:pt x="175056" y="75031"/>
                  </a:lnTo>
                  <a:lnTo>
                    <a:pt x="200075" y="75031"/>
                  </a:lnTo>
                  <a:lnTo>
                    <a:pt x="200075" y="100037"/>
                  </a:lnTo>
                  <a:lnTo>
                    <a:pt x="225082" y="100037"/>
                  </a:lnTo>
                  <a:lnTo>
                    <a:pt x="225082" y="125044"/>
                  </a:lnTo>
                  <a:lnTo>
                    <a:pt x="200075" y="125044"/>
                  </a:lnTo>
                  <a:lnTo>
                    <a:pt x="200075" y="175069"/>
                  </a:lnTo>
                  <a:lnTo>
                    <a:pt x="225082" y="175069"/>
                  </a:lnTo>
                  <a:lnTo>
                    <a:pt x="225082" y="225094"/>
                  </a:lnTo>
                  <a:lnTo>
                    <a:pt x="250088" y="225094"/>
                  </a:lnTo>
                  <a:lnTo>
                    <a:pt x="250088" y="250101"/>
                  </a:lnTo>
                  <a:lnTo>
                    <a:pt x="275094" y="250101"/>
                  </a:lnTo>
                  <a:lnTo>
                    <a:pt x="275094" y="225094"/>
                  </a:lnTo>
                  <a:lnTo>
                    <a:pt x="300113" y="225094"/>
                  </a:lnTo>
                  <a:lnTo>
                    <a:pt x="300113" y="175069"/>
                  </a:lnTo>
                  <a:close/>
                </a:path>
                <a:path w="1025525" h="375285">
                  <a:moveTo>
                    <a:pt x="325120" y="150063"/>
                  </a:moveTo>
                  <a:lnTo>
                    <a:pt x="300113" y="150063"/>
                  </a:lnTo>
                  <a:lnTo>
                    <a:pt x="300113" y="175069"/>
                  </a:lnTo>
                  <a:lnTo>
                    <a:pt x="325120" y="175069"/>
                  </a:lnTo>
                  <a:lnTo>
                    <a:pt x="325120" y="150063"/>
                  </a:lnTo>
                  <a:close/>
                </a:path>
                <a:path w="1025525" h="375285">
                  <a:moveTo>
                    <a:pt x="375145" y="175069"/>
                  </a:moveTo>
                  <a:lnTo>
                    <a:pt x="350126" y="175069"/>
                  </a:lnTo>
                  <a:lnTo>
                    <a:pt x="350126" y="200075"/>
                  </a:lnTo>
                  <a:lnTo>
                    <a:pt x="375145" y="200075"/>
                  </a:lnTo>
                  <a:lnTo>
                    <a:pt x="375145" y="175069"/>
                  </a:lnTo>
                  <a:close/>
                </a:path>
                <a:path w="1025525" h="375285">
                  <a:moveTo>
                    <a:pt x="525195" y="125044"/>
                  </a:moveTo>
                  <a:lnTo>
                    <a:pt x="500189" y="125044"/>
                  </a:lnTo>
                  <a:lnTo>
                    <a:pt x="500189" y="150063"/>
                  </a:lnTo>
                  <a:lnTo>
                    <a:pt x="475170" y="150063"/>
                  </a:lnTo>
                  <a:lnTo>
                    <a:pt x="450164" y="150063"/>
                  </a:lnTo>
                  <a:lnTo>
                    <a:pt x="450164" y="100037"/>
                  </a:lnTo>
                  <a:lnTo>
                    <a:pt x="475170" y="100037"/>
                  </a:lnTo>
                  <a:lnTo>
                    <a:pt x="475170" y="75031"/>
                  </a:lnTo>
                  <a:lnTo>
                    <a:pt x="500189" y="75031"/>
                  </a:lnTo>
                  <a:lnTo>
                    <a:pt x="500189" y="25006"/>
                  </a:lnTo>
                  <a:lnTo>
                    <a:pt x="475170" y="25006"/>
                  </a:lnTo>
                  <a:lnTo>
                    <a:pt x="475170" y="50025"/>
                  </a:lnTo>
                  <a:lnTo>
                    <a:pt x="450164" y="50025"/>
                  </a:lnTo>
                  <a:lnTo>
                    <a:pt x="450164" y="75031"/>
                  </a:lnTo>
                  <a:lnTo>
                    <a:pt x="425157" y="75031"/>
                  </a:lnTo>
                  <a:lnTo>
                    <a:pt x="400151" y="75031"/>
                  </a:lnTo>
                  <a:lnTo>
                    <a:pt x="400151" y="100037"/>
                  </a:lnTo>
                  <a:lnTo>
                    <a:pt x="425157" y="100037"/>
                  </a:lnTo>
                  <a:lnTo>
                    <a:pt x="425157" y="125044"/>
                  </a:lnTo>
                  <a:lnTo>
                    <a:pt x="400151" y="125044"/>
                  </a:lnTo>
                  <a:lnTo>
                    <a:pt x="400151" y="100037"/>
                  </a:lnTo>
                  <a:lnTo>
                    <a:pt x="375145" y="100037"/>
                  </a:lnTo>
                  <a:lnTo>
                    <a:pt x="375145" y="125044"/>
                  </a:lnTo>
                  <a:lnTo>
                    <a:pt x="350126" y="125044"/>
                  </a:lnTo>
                  <a:lnTo>
                    <a:pt x="350126" y="100037"/>
                  </a:lnTo>
                  <a:lnTo>
                    <a:pt x="375145" y="100037"/>
                  </a:lnTo>
                  <a:lnTo>
                    <a:pt x="375145" y="75031"/>
                  </a:lnTo>
                  <a:lnTo>
                    <a:pt x="400151" y="75031"/>
                  </a:lnTo>
                  <a:lnTo>
                    <a:pt x="400151" y="0"/>
                  </a:lnTo>
                  <a:lnTo>
                    <a:pt x="375145" y="0"/>
                  </a:lnTo>
                  <a:lnTo>
                    <a:pt x="375145" y="50025"/>
                  </a:lnTo>
                  <a:lnTo>
                    <a:pt x="350126" y="50025"/>
                  </a:lnTo>
                  <a:lnTo>
                    <a:pt x="325120" y="50025"/>
                  </a:lnTo>
                  <a:lnTo>
                    <a:pt x="325120" y="75031"/>
                  </a:lnTo>
                  <a:lnTo>
                    <a:pt x="300113" y="75031"/>
                  </a:lnTo>
                  <a:lnTo>
                    <a:pt x="300113" y="100037"/>
                  </a:lnTo>
                  <a:lnTo>
                    <a:pt x="325120" y="100037"/>
                  </a:lnTo>
                  <a:lnTo>
                    <a:pt x="325120" y="150063"/>
                  </a:lnTo>
                  <a:lnTo>
                    <a:pt x="350126" y="150063"/>
                  </a:lnTo>
                  <a:lnTo>
                    <a:pt x="375145" y="150063"/>
                  </a:lnTo>
                  <a:lnTo>
                    <a:pt x="400151" y="150063"/>
                  </a:lnTo>
                  <a:lnTo>
                    <a:pt x="425157" y="150063"/>
                  </a:lnTo>
                  <a:lnTo>
                    <a:pt x="425157" y="175069"/>
                  </a:lnTo>
                  <a:lnTo>
                    <a:pt x="400151" y="175069"/>
                  </a:lnTo>
                  <a:lnTo>
                    <a:pt x="400151" y="200075"/>
                  </a:lnTo>
                  <a:lnTo>
                    <a:pt x="425157" y="200075"/>
                  </a:lnTo>
                  <a:lnTo>
                    <a:pt x="450164" y="200075"/>
                  </a:lnTo>
                  <a:lnTo>
                    <a:pt x="450164" y="175069"/>
                  </a:lnTo>
                  <a:lnTo>
                    <a:pt x="475170" y="175069"/>
                  </a:lnTo>
                  <a:lnTo>
                    <a:pt x="500189" y="175069"/>
                  </a:lnTo>
                  <a:lnTo>
                    <a:pt x="525195" y="175069"/>
                  </a:lnTo>
                  <a:lnTo>
                    <a:pt x="525195" y="125044"/>
                  </a:lnTo>
                  <a:close/>
                </a:path>
                <a:path w="1025525" h="375285">
                  <a:moveTo>
                    <a:pt x="600227" y="100037"/>
                  </a:moveTo>
                  <a:lnTo>
                    <a:pt x="575221" y="100037"/>
                  </a:lnTo>
                  <a:lnTo>
                    <a:pt x="550202" y="100037"/>
                  </a:lnTo>
                  <a:lnTo>
                    <a:pt x="550202" y="125044"/>
                  </a:lnTo>
                  <a:lnTo>
                    <a:pt x="575221" y="125044"/>
                  </a:lnTo>
                  <a:lnTo>
                    <a:pt x="600227" y="125044"/>
                  </a:lnTo>
                  <a:lnTo>
                    <a:pt x="600227" y="100037"/>
                  </a:lnTo>
                  <a:close/>
                </a:path>
                <a:path w="1025525" h="375285">
                  <a:moveTo>
                    <a:pt x="625233" y="126225"/>
                  </a:moveTo>
                  <a:lnTo>
                    <a:pt x="600227" y="126225"/>
                  </a:lnTo>
                  <a:lnTo>
                    <a:pt x="600227" y="150355"/>
                  </a:lnTo>
                  <a:lnTo>
                    <a:pt x="575221" y="150355"/>
                  </a:lnTo>
                  <a:lnTo>
                    <a:pt x="550202" y="150355"/>
                  </a:lnTo>
                  <a:lnTo>
                    <a:pt x="550202" y="175755"/>
                  </a:lnTo>
                  <a:lnTo>
                    <a:pt x="575221" y="175755"/>
                  </a:lnTo>
                  <a:lnTo>
                    <a:pt x="575221" y="201155"/>
                  </a:lnTo>
                  <a:lnTo>
                    <a:pt x="600227" y="201155"/>
                  </a:lnTo>
                  <a:lnTo>
                    <a:pt x="600227" y="175755"/>
                  </a:lnTo>
                  <a:lnTo>
                    <a:pt x="625233" y="175755"/>
                  </a:lnTo>
                  <a:lnTo>
                    <a:pt x="625233" y="126225"/>
                  </a:lnTo>
                  <a:close/>
                </a:path>
                <a:path w="1025525" h="375285">
                  <a:moveTo>
                    <a:pt x="700265" y="100037"/>
                  </a:moveTo>
                  <a:lnTo>
                    <a:pt x="675259" y="100037"/>
                  </a:lnTo>
                  <a:lnTo>
                    <a:pt x="650240" y="100037"/>
                  </a:lnTo>
                  <a:lnTo>
                    <a:pt x="650240" y="125044"/>
                  </a:lnTo>
                  <a:lnTo>
                    <a:pt x="675259" y="125044"/>
                  </a:lnTo>
                  <a:lnTo>
                    <a:pt x="675259" y="150063"/>
                  </a:lnTo>
                  <a:lnTo>
                    <a:pt x="700265" y="150063"/>
                  </a:lnTo>
                  <a:lnTo>
                    <a:pt x="700265" y="100037"/>
                  </a:lnTo>
                  <a:close/>
                </a:path>
                <a:path w="1025525" h="375285">
                  <a:moveTo>
                    <a:pt x="725271" y="75031"/>
                  </a:moveTo>
                  <a:lnTo>
                    <a:pt x="700265" y="75031"/>
                  </a:lnTo>
                  <a:lnTo>
                    <a:pt x="700265" y="100037"/>
                  </a:lnTo>
                  <a:lnTo>
                    <a:pt x="725271" y="100037"/>
                  </a:lnTo>
                  <a:lnTo>
                    <a:pt x="725271" y="75031"/>
                  </a:lnTo>
                  <a:close/>
                </a:path>
                <a:path w="1025525" h="375285">
                  <a:moveTo>
                    <a:pt x="750290" y="50025"/>
                  </a:moveTo>
                  <a:lnTo>
                    <a:pt x="725271" y="50025"/>
                  </a:lnTo>
                  <a:lnTo>
                    <a:pt x="725271" y="75031"/>
                  </a:lnTo>
                  <a:lnTo>
                    <a:pt x="750290" y="75031"/>
                  </a:lnTo>
                  <a:lnTo>
                    <a:pt x="750290" y="50025"/>
                  </a:lnTo>
                  <a:close/>
                </a:path>
                <a:path w="1025525" h="375285">
                  <a:moveTo>
                    <a:pt x="800303" y="75031"/>
                  </a:moveTo>
                  <a:lnTo>
                    <a:pt x="775296" y="75031"/>
                  </a:lnTo>
                  <a:lnTo>
                    <a:pt x="750290" y="75031"/>
                  </a:lnTo>
                  <a:lnTo>
                    <a:pt x="750290" y="100037"/>
                  </a:lnTo>
                  <a:lnTo>
                    <a:pt x="775296" y="100037"/>
                  </a:lnTo>
                  <a:lnTo>
                    <a:pt x="800303" y="100037"/>
                  </a:lnTo>
                  <a:lnTo>
                    <a:pt x="800303" y="75031"/>
                  </a:lnTo>
                  <a:close/>
                </a:path>
                <a:path w="1025525" h="375285">
                  <a:moveTo>
                    <a:pt x="975372" y="50025"/>
                  </a:moveTo>
                  <a:lnTo>
                    <a:pt x="950366" y="50025"/>
                  </a:lnTo>
                  <a:lnTo>
                    <a:pt x="950366" y="75031"/>
                  </a:lnTo>
                  <a:lnTo>
                    <a:pt x="975372" y="75031"/>
                  </a:lnTo>
                  <a:lnTo>
                    <a:pt x="975372" y="50025"/>
                  </a:lnTo>
                  <a:close/>
                </a:path>
                <a:path w="1025525" h="375285">
                  <a:moveTo>
                    <a:pt x="1025385" y="150355"/>
                  </a:moveTo>
                  <a:lnTo>
                    <a:pt x="1000379" y="150355"/>
                  </a:lnTo>
                  <a:lnTo>
                    <a:pt x="975372" y="150355"/>
                  </a:lnTo>
                  <a:lnTo>
                    <a:pt x="975372" y="201155"/>
                  </a:lnTo>
                  <a:lnTo>
                    <a:pt x="950366" y="201155"/>
                  </a:lnTo>
                  <a:lnTo>
                    <a:pt x="950366" y="126225"/>
                  </a:lnTo>
                  <a:lnTo>
                    <a:pt x="925347" y="126225"/>
                  </a:lnTo>
                  <a:lnTo>
                    <a:pt x="925347" y="175755"/>
                  </a:lnTo>
                  <a:lnTo>
                    <a:pt x="900341" y="175755"/>
                  </a:lnTo>
                  <a:lnTo>
                    <a:pt x="900341" y="150355"/>
                  </a:lnTo>
                  <a:lnTo>
                    <a:pt x="875334" y="150355"/>
                  </a:lnTo>
                  <a:lnTo>
                    <a:pt x="875334" y="175755"/>
                  </a:lnTo>
                  <a:lnTo>
                    <a:pt x="850315" y="175755"/>
                  </a:lnTo>
                  <a:lnTo>
                    <a:pt x="825309" y="175755"/>
                  </a:lnTo>
                  <a:lnTo>
                    <a:pt x="825309" y="100825"/>
                  </a:lnTo>
                  <a:lnTo>
                    <a:pt x="800303" y="100825"/>
                  </a:lnTo>
                  <a:lnTo>
                    <a:pt x="800303" y="126225"/>
                  </a:lnTo>
                  <a:lnTo>
                    <a:pt x="775296" y="126225"/>
                  </a:lnTo>
                  <a:lnTo>
                    <a:pt x="750290" y="126225"/>
                  </a:lnTo>
                  <a:lnTo>
                    <a:pt x="750290" y="201155"/>
                  </a:lnTo>
                  <a:lnTo>
                    <a:pt x="725271" y="201155"/>
                  </a:lnTo>
                  <a:lnTo>
                    <a:pt x="700265" y="201155"/>
                  </a:lnTo>
                  <a:lnTo>
                    <a:pt x="700265" y="175755"/>
                  </a:lnTo>
                  <a:lnTo>
                    <a:pt x="675259" y="175755"/>
                  </a:lnTo>
                  <a:lnTo>
                    <a:pt x="675259" y="150355"/>
                  </a:lnTo>
                  <a:lnTo>
                    <a:pt x="650240" y="150355"/>
                  </a:lnTo>
                  <a:lnTo>
                    <a:pt x="650240" y="201155"/>
                  </a:lnTo>
                  <a:lnTo>
                    <a:pt x="675259" y="201155"/>
                  </a:lnTo>
                  <a:lnTo>
                    <a:pt x="675259" y="225285"/>
                  </a:lnTo>
                  <a:lnTo>
                    <a:pt x="650240" y="225285"/>
                  </a:lnTo>
                  <a:lnTo>
                    <a:pt x="625233" y="225285"/>
                  </a:lnTo>
                  <a:lnTo>
                    <a:pt x="600227" y="225285"/>
                  </a:lnTo>
                  <a:lnTo>
                    <a:pt x="575221" y="225285"/>
                  </a:lnTo>
                  <a:lnTo>
                    <a:pt x="575221" y="201155"/>
                  </a:lnTo>
                  <a:lnTo>
                    <a:pt x="550202" y="201155"/>
                  </a:lnTo>
                  <a:lnTo>
                    <a:pt x="525195" y="201155"/>
                  </a:lnTo>
                  <a:lnTo>
                    <a:pt x="525195" y="225285"/>
                  </a:lnTo>
                  <a:lnTo>
                    <a:pt x="500189" y="225285"/>
                  </a:lnTo>
                  <a:lnTo>
                    <a:pt x="500189" y="201155"/>
                  </a:lnTo>
                  <a:lnTo>
                    <a:pt x="475170" y="201155"/>
                  </a:lnTo>
                  <a:lnTo>
                    <a:pt x="450164" y="201155"/>
                  </a:lnTo>
                  <a:lnTo>
                    <a:pt x="450164" y="250685"/>
                  </a:lnTo>
                  <a:lnTo>
                    <a:pt x="475170" y="250685"/>
                  </a:lnTo>
                  <a:lnTo>
                    <a:pt x="475170" y="276085"/>
                  </a:lnTo>
                  <a:lnTo>
                    <a:pt x="500189" y="276085"/>
                  </a:lnTo>
                  <a:lnTo>
                    <a:pt x="500189" y="250685"/>
                  </a:lnTo>
                  <a:lnTo>
                    <a:pt x="525195" y="250685"/>
                  </a:lnTo>
                  <a:lnTo>
                    <a:pt x="525195" y="276085"/>
                  </a:lnTo>
                  <a:lnTo>
                    <a:pt x="550202" y="276085"/>
                  </a:lnTo>
                  <a:lnTo>
                    <a:pt x="550202" y="250685"/>
                  </a:lnTo>
                  <a:lnTo>
                    <a:pt x="575221" y="250685"/>
                  </a:lnTo>
                  <a:lnTo>
                    <a:pt x="575221" y="276085"/>
                  </a:lnTo>
                  <a:lnTo>
                    <a:pt x="600227" y="276085"/>
                  </a:lnTo>
                  <a:lnTo>
                    <a:pt x="600227" y="250685"/>
                  </a:lnTo>
                  <a:lnTo>
                    <a:pt x="625233" y="250685"/>
                  </a:lnTo>
                  <a:lnTo>
                    <a:pt x="650240" y="250685"/>
                  </a:lnTo>
                  <a:lnTo>
                    <a:pt x="675259" y="250685"/>
                  </a:lnTo>
                  <a:lnTo>
                    <a:pt x="675259" y="276085"/>
                  </a:lnTo>
                  <a:lnTo>
                    <a:pt x="700265" y="276085"/>
                  </a:lnTo>
                  <a:lnTo>
                    <a:pt x="700265" y="225285"/>
                  </a:lnTo>
                  <a:lnTo>
                    <a:pt x="725271" y="225285"/>
                  </a:lnTo>
                  <a:lnTo>
                    <a:pt x="750290" y="225285"/>
                  </a:lnTo>
                  <a:lnTo>
                    <a:pt x="775296" y="225285"/>
                  </a:lnTo>
                  <a:lnTo>
                    <a:pt x="775296" y="201155"/>
                  </a:lnTo>
                  <a:lnTo>
                    <a:pt x="800303" y="201155"/>
                  </a:lnTo>
                  <a:lnTo>
                    <a:pt x="825309" y="201155"/>
                  </a:lnTo>
                  <a:lnTo>
                    <a:pt x="825309" y="250685"/>
                  </a:lnTo>
                  <a:lnTo>
                    <a:pt x="850315" y="250685"/>
                  </a:lnTo>
                  <a:lnTo>
                    <a:pt x="875334" y="250685"/>
                  </a:lnTo>
                  <a:lnTo>
                    <a:pt x="875334" y="225285"/>
                  </a:lnTo>
                  <a:lnTo>
                    <a:pt x="900341" y="225285"/>
                  </a:lnTo>
                  <a:lnTo>
                    <a:pt x="925347" y="225285"/>
                  </a:lnTo>
                  <a:lnTo>
                    <a:pt x="925347" y="375145"/>
                  </a:lnTo>
                  <a:lnTo>
                    <a:pt x="950366" y="375145"/>
                  </a:lnTo>
                  <a:lnTo>
                    <a:pt x="975372" y="375145"/>
                  </a:lnTo>
                  <a:lnTo>
                    <a:pt x="975372" y="351015"/>
                  </a:lnTo>
                  <a:lnTo>
                    <a:pt x="950366" y="351015"/>
                  </a:lnTo>
                  <a:lnTo>
                    <a:pt x="950366" y="276085"/>
                  </a:lnTo>
                  <a:lnTo>
                    <a:pt x="975372" y="276085"/>
                  </a:lnTo>
                  <a:lnTo>
                    <a:pt x="975372" y="250685"/>
                  </a:lnTo>
                  <a:lnTo>
                    <a:pt x="950366" y="250685"/>
                  </a:lnTo>
                  <a:lnTo>
                    <a:pt x="950366" y="225285"/>
                  </a:lnTo>
                  <a:lnTo>
                    <a:pt x="975372" y="225285"/>
                  </a:lnTo>
                  <a:lnTo>
                    <a:pt x="1000379" y="225285"/>
                  </a:lnTo>
                  <a:lnTo>
                    <a:pt x="1000379" y="201155"/>
                  </a:lnTo>
                  <a:lnTo>
                    <a:pt x="1025385" y="201155"/>
                  </a:lnTo>
                  <a:lnTo>
                    <a:pt x="1025385" y="150355"/>
                  </a:lnTo>
                  <a:close/>
                </a:path>
                <a:path w="1025525" h="375285">
                  <a:moveTo>
                    <a:pt x="1025385" y="75031"/>
                  </a:moveTo>
                  <a:lnTo>
                    <a:pt x="1000379" y="75031"/>
                  </a:lnTo>
                  <a:lnTo>
                    <a:pt x="975372" y="75031"/>
                  </a:lnTo>
                  <a:lnTo>
                    <a:pt x="975372" y="100037"/>
                  </a:lnTo>
                  <a:lnTo>
                    <a:pt x="1000379" y="100037"/>
                  </a:lnTo>
                  <a:lnTo>
                    <a:pt x="1025385" y="100037"/>
                  </a:lnTo>
                  <a:lnTo>
                    <a:pt x="1025385" y="750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9142" y="2305438"/>
              <a:ext cx="950594" cy="474980"/>
            </a:xfrm>
            <a:custGeom>
              <a:avLst/>
              <a:gdLst/>
              <a:ahLst/>
              <a:cxnLst/>
              <a:rect l="l" t="t" r="r" b="b"/>
              <a:pathLst>
                <a:path w="950595" h="474980">
                  <a:moveTo>
                    <a:pt x="25006" y="249605"/>
                  </a:moveTo>
                  <a:lnTo>
                    <a:pt x="0" y="249605"/>
                  </a:lnTo>
                  <a:lnTo>
                    <a:pt x="0" y="274612"/>
                  </a:lnTo>
                  <a:lnTo>
                    <a:pt x="25006" y="274612"/>
                  </a:lnTo>
                  <a:lnTo>
                    <a:pt x="25006" y="249605"/>
                  </a:lnTo>
                  <a:close/>
                </a:path>
                <a:path w="950595" h="474980">
                  <a:moveTo>
                    <a:pt x="150063" y="274612"/>
                  </a:moveTo>
                  <a:lnTo>
                    <a:pt x="125056" y="274612"/>
                  </a:lnTo>
                  <a:lnTo>
                    <a:pt x="125056" y="299618"/>
                  </a:lnTo>
                  <a:lnTo>
                    <a:pt x="150063" y="299618"/>
                  </a:lnTo>
                  <a:lnTo>
                    <a:pt x="150063" y="274612"/>
                  </a:lnTo>
                  <a:close/>
                </a:path>
                <a:path w="950595" h="474980">
                  <a:moveTo>
                    <a:pt x="150063" y="224599"/>
                  </a:moveTo>
                  <a:lnTo>
                    <a:pt x="125056" y="224599"/>
                  </a:lnTo>
                  <a:lnTo>
                    <a:pt x="125056" y="174574"/>
                  </a:lnTo>
                  <a:lnTo>
                    <a:pt x="100037" y="174574"/>
                  </a:lnTo>
                  <a:lnTo>
                    <a:pt x="100037" y="199580"/>
                  </a:lnTo>
                  <a:lnTo>
                    <a:pt x="75031" y="199580"/>
                  </a:lnTo>
                  <a:lnTo>
                    <a:pt x="75031" y="224599"/>
                  </a:lnTo>
                  <a:lnTo>
                    <a:pt x="100037" y="224599"/>
                  </a:lnTo>
                  <a:lnTo>
                    <a:pt x="100037" y="249605"/>
                  </a:lnTo>
                  <a:lnTo>
                    <a:pt x="75031" y="249605"/>
                  </a:lnTo>
                  <a:lnTo>
                    <a:pt x="75031" y="224599"/>
                  </a:lnTo>
                  <a:lnTo>
                    <a:pt x="50025" y="224599"/>
                  </a:lnTo>
                  <a:lnTo>
                    <a:pt x="50025" y="274612"/>
                  </a:lnTo>
                  <a:lnTo>
                    <a:pt x="75031" y="274612"/>
                  </a:lnTo>
                  <a:lnTo>
                    <a:pt x="100037" y="274612"/>
                  </a:lnTo>
                  <a:lnTo>
                    <a:pt x="125056" y="274612"/>
                  </a:lnTo>
                  <a:lnTo>
                    <a:pt x="125056" y="249605"/>
                  </a:lnTo>
                  <a:lnTo>
                    <a:pt x="150063" y="249605"/>
                  </a:lnTo>
                  <a:lnTo>
                    <a:pt x="150063" y="224599"/>
                  </a:lnTo>
                  <a:close/>
                </a:path>
                <a:path w="950595" h="474980">
                  <a:moveTo>
                    <a:pt x="175069" y="374650"/>
                  </a:moveTo>
                  <a:lnTo>
                    <a:pt x="150063" y="374650"/>
                  </a:lnTo>
                  <a:lnTo>
                    <a:pt x="150063" y="349643"/>
                  </a:lnTo>
                  <a:lnTo>
                    <a:pt x="125056" y="349643"/>
                  </a:lnTo>
                  <a:lnTo>
                    <a:pt x="125056" y="424675"/>
                  </a:lnTo>
                  <a:lnTo>
                    <a:pt x="150063" y="424675"/>
                  </a:lnTo>
                  <a:lnTo>
                    <a:pt x="150063" y="399656"/>
                  </a:lnTo>
                  <a:lnTo>
                    <a:pt x="175069" y="399656"/>
                  </a:lnTo>
                  <a:lnTo>
                    <a:pt x="175069" y="374650"/>
                  </a:lnTo>
                  <a:close/>
                </a:path>
                <a:path w="950595" h="474980">
                  <a:moveTo>
                    <a:pt x="175069" y="324624"/>
                  </a:moveTo>
                  <a:lnTo>
                    <a:pt x="150063" y="324624"/>
                  </a:lnTo>
                  <a:lnTo>
                    <a:pt x="150063" y="349643"/>
                  </a:lnTo>
                  <a:lnTo>
                    <a:pt x="175069" y="349643"/>
                  </a:lnTo>
                  <a:lnTo>
                    <a:pt x="175069" y="324624"/>
                  </a:lnTo>
                  <a:close/>
                </a:path>
                <a:path w="950595" h="474980">
                  <a:moveTo>
                    <a:pt x="200075" y="299618"/>
                  </a:moveTo>
                  <a:lnTo>
                    <a:pt x="175069" y="299618"/>
                  </a:lnTo>
                  <a:lnTo>
                    <a:pt x="175069" y="324624"/>
                  </a:lnTo>
                  <a:lnTo>
                    <a:pt x="200075" y="324624"/>
                  </a:lnTo>
                  <a:lnTo>
                    <a:pt x="200075" y="299618"/>
                  </a:lnTo>
                  <a:close/>
                </a:path>
                <a:path w="950595" h="474980">
                  <a:moveTo>
                    <a:pt x="250101" y="324624"/>
                  </a:moveTo>
                  <a:lnTo>
                    <a:pt x="225094" y="324624"/>
                  </a:lnTo>
                  <a:lnTo>
                    <a:pt x="200075" y="324624"/>
                  </a:lnTo>
                  <a:lnTo>
                    <a:pt x="200075" y="349643"/>
                  </a:lnTo>
                  <a:lnTo>
                    <a:pt x="225094" y="349643"/>
                  </a:lnTo>
                  <a:lnTo>
                    <a:pt x="250101" y="349643"/>
                  </a:lnTo>
                  <a:lnTo>
                    <a:pt x="250101" y="324624"/>
                  </a:lnTo>
                  <a:close/>
                </a:path>
                <a:path w="950595" h="474980">
                  <a:moveTo>
                    <a:pt x="250101" y="274612"/>
                  </a:moveTo>
                  <a:lnTo>
                    <a:pt x="225094" y="274612"/>
                  </a:lnTo>
                  <a:lnTo>
                    <a:pt x="225094" y="249605"/>
                  </a:lnTo>
                  <a:lnTo>
                    <a:pt x="200075" y="249605"/>
                  </a:lnTo>
                  <a:lnTo>
                    <a:pt x="200075" y="299618"/>
                  </a:lnTo>
                  <a:lnTo>
                    <a:pt x="225094" y="299618"/>
                  </a:lnTo>
                  <a:lnTo>
                    <a:pt x="250101" y="299618"/>
                  </a:lnTo>
                  <a:lnTo>
                    <a:pt x="250101" y="274612"/>
                  </a:lnTo>
                  <a:close/>
                </a:path>
                <a:path w="950595" h="474980">
                  <a:moveTo>
                    <a:pt x="275107" y="424675"/>
                  </a:moveTo>
                  <a:lnTo>
                    <a:pt x="250101" y="424675"/>
                  </a:lnTo>
                  <a:lnTo>
                    <a:pt x="225094" y="424675"/>
                  </a:lnTo>
                  <a:lnTo>
                    <a:pt x="225094" y="399656"/>
                  </a:lnTo>
                  <a:lnTo>
                    <a:pt x="200075" y="399656"/>
                  </a:lnTo>
                  <a:lnTo>
                    <a:pt x="200075" y="424675"/>
                  </a:lnTo>
                  <a:lnTo>
                    <a:pt x="175069" y="424675"/>
                  </a:lnTo>
                  <a:lnTo>
                    <a:pt x="150063" y="424675"/>
                  </a:lnTo>
                  <a:lnTo>
                    <a:pt x="150063" y="449681"/>
                  </a:lnTo>
                  <a:lnTo>
                    <a:pt x="175069" y="449681"/>
                  </a:lnTo>
                  <a:lnTo>
                    <a:pt x="175069" y="474687"/>
                  </a:lnTo>
                  <a:lnTo>
                    <a:pt x="200075" y="474687"/>
                  </a:lnTo>
                  <a:lnTo>
                    <a:pt x="200075" y="449681"/>
                  </a:lnTo>
                  <a:lnTo>
                    <a:pt x="225094" y="449681"/>
                  </a:lnTo>
                  <a:lnTo>
                    <a:pt x="250101" y="449681"/>
                  </a:lnTo>
                  <a:lnTo>
                    <a:pt x="275107" y="449681"/>
                  </a:lnTo>
                  <a:lnTo>
                    <a:pt x="275107" y="424675"/>
                  </a:lnTo>
                  <a:close/>
                </a:path>
                <a:path w="950595" h="474980">
                  <a:moveTo>
                    <a:pt x="275107" y="374650"/>
                  </a:moveTo>
                  <a:lnTo>
                    <a:pt x="250101" y="374650"/>
                  </a:lnTo>
                  <a:lnTo>
                    <a:pt x="225094" y="374650"/>
                  </a:lnTo>
                  <a:lnTo>
                    <a:pt x="225094" y="399656"/>
                  </a:lnTo>
                  <a:lnTo>
                    <a:pt x="250101" y="399656"/>
                  </a:lnTo>
                  <a:lnTo>
                    <a:pt x="275107" y="399656"/>
                  </a:lnTo>
                  <a:lnTo>
                    <a:pt x="275107" y="374650"/>
                  </a:lnTo>
                  <a:close/>
                </a:path>
                <a:path w="950595" h="474980">
                  <a:moveTo>
                    <a:pt x="275107" y="299618"/>
                  </a:moveTo>
                  <a:lnTo>
                    <a:pt x="250101" y="299618"/>
                  </a:lnTo>
                  <a:lnTo>
                    <a:pt x="250101" y="324624"/>
                  </a:lnTo>
                  <a:lnTo>
                    <a:pt x="275107" y="324624"/>
                  </a:lnTo>
                  <a:lnTo>
                    <a:pt x="275107" y="299618"/>
                  </a:lnTo>
                  <a:close/>
                </a:path>
                <a:path w="950595" h="474980">
                  <a:moveTo>
                    <a:pt x="300126" y="224599"/>
                  </a:moveTo>
                  <a:lnTo>
                    <a:pt x="275107" y="224599"/>
                  </a:lnTo>
                  <a:lnTo>
                    <a:pt x="250101" y="224599"/>
                  </a:lnTo>
                  <a:lnTo>
                    <a:pt x="225094" y="224599"/>
                  </a:lnTo>
                  <a:lnTo>
                    <a:pt x="225094" y="249605"/>
                  </a:lnTo>
                  <a:lnTo>
                    <a:pt x="250101" y="249605"/>
                  </a:lnTo>
                  <a:lnTo>
                    <a:pt x="275107" y="249605"/>
                  </a:lnTo>
                  <a:lnTo>
                    <a:pt x="300126" y="249605"/>
                  </a:lnTo>
                  <a:lnTo>
                    <a:pt x="300126" y="224599"/>
                  </a:lnTo>
                  <a:close/>
                </a:path>
                <a:path w="950595" h="474980">
                  <a:moveTo>
                    <a:pt x="325132" y="324624"/>
                  </a:moveTo>
                  <a:lnTo>
                    <a:pt x="300126" y="324624"/>
                  </a:lnTo>
                  <a:lnTo>
                    <a:pt x="275107" y="324624"/>
                  </a:lnTo>
                  <a:lnTo>
                    <a:pt x="275107" y="349643"/>
                  </a:lnTo>
                  <a:lnTo>
                    <a:pt x="300126" y="349643"/>
                  </a:lnTo>
                  <a:lnTo>
                    <a:pt x="325132" y="349643"/>
                  </a:lnTo>
                  <a:lnTo>
                    <a:pt x="325132" y="324624"/>
                  </a:lnTo>
                  <a:close/>
                </a:path>
                <a:path w="950595" h="474980">
                  <a:moveTo>
                    <a:pt x="350139" y="274612"/>
                  </a:moveTo>
                  <a:lnTo>
                    <a:pt x="325132" y="274612"/>
                  </a:lnTo>
                  <a:lnTo>
                    <a:pt x="325132" y="299618"/>
                  </a:lnTo>
                  <a:lnTo>
                    <a:pt x="350139" y="299618"/>
                  </a:lnTo>
                  <a:lnTo>
                    <a:pt x="350139" y="274612"/>
                  </a:lnTo>
                  <a:close/>
                </a:path>
                <a:path w="950595" h="474980">
                  <a:moveTo>
                    <a:pt x="350139" y="224599"/>
                  </a:moveTo>
                  <a:lnTo>
                    <a:pt x="325132" y="224599"/>
                  </a:lnTo>
                  <a:lnTo>
                    <a:pt x="325132" y="249605"/>
                  </a:lnTo>
                  <a:lnTo>
                    <a:pt x="350139" y="249605"/>
                  </a:lnTo>
                  <a:lnTo>
                    <a:pt x="350139" y="224599"/>
                  </a:lnTo>
                  <a:close/>
                </a:path>
                <a:path w="950595" h="474980">
                  <a:moveTo>
                    <a:pt x="400151" y="424675"/>
                  </a:moveTo>
                  <a:lnTo>
                    <a:pt x="375145" y="424675"/>
                  </a:lnTo>
                  <a:lnTo>
                    <a:pt x="375145" y="449681"/>
                  </a:lnTo>
                  <a:lnTo>
                    <a:pt x="400151" y="449681"/>
                  </a:lnTo>
                  <a:lnTo>
                    <a:pt x="400151" y="424675"/>
                  </a:lnTo>
                  <a:close/>
                </a:path>
                <a:path w="950595" h="474980">
                  <a:moveTo>
                    <a:pt x="400151" y="349643"/>
                  </a:moveTo>
                  <a:lnTo>
                    <a:pt x="375145" y="349643"/>
                  </a:lnTo>
                  <a:lnTo>
                    <a:pt x="375145" y="324624"/>
                  </a:lnTo>
                  <a:lnTo>
                    <a:pt x="350139" y="324624"/>
                  </a:lnTo>
                  <a:lnTo>
                    <a:pt x="350139" y="349643"/>
                  </a:lnTo>
                  <a:lnTo>
                    <a:pt x="325132" y="349643"/>
                  </a:lnTo>
                  <a:lnTo>
                    <a:pt x="325132" y="374650"/>
                  </a:lnTo>
                  <a:lnTo>
                    <a:pt x="350139" y="374650"/>
                  </a:lnTo>
                  <a:lnTo>
                    <a:pt x="350139" y="399656"/>
                  </a:lnTo>
                  <a:lnTo>
                    <a:pt x="325132" y="399656"/>
                  </a:lnTo>
                  <a:lnTo>
                    <a:pt x="325132" y="374650"/>
                  </a:lnTo>
                  <a:lnTo>
                    <a:pt x="300126" y="374650"/>
                  </a:lnTo>
                  <a:lnTo>
                    <a:pt x="300126" y="399656"/>
                  </a:lnTo>
                  <a:lnTo>
                    <a:pt x="275107" y="399656"/>
                  </a:lnTo>
                  <a:lnTo>
                    <a:pt x="275107" y="424675"/>
                  </a:lnTo>
                  <a:lnTo>
                    <a:pt x="300126" y="424675"/>
                  </a:lnTo>
                  <a:lnTo>
                    <a:pt x="300126" y="449681"/>
                  </a:lnTo>
                  <a:lnTo>
                    <a:pt x="325132" y="449681"/>
                  </a:lnTo>
                  <a:lnTo>
                    <a:pt x="325132" y="424675"/>
                  </a:lnTo>
                  <a:lnTo>
                    <a:pt x="350139" y="424675"/>
                  </a:lnTo>
                  <a:lnTo>
                    <a:pt x="375145" y="424675"/>
                  </a:lnTo>
                  <a:lnTo>
                    <a:pt x="375145" y="399656"/>
                  </a:lnTo>
                  <a:lnTo>
                    <a:pt x="400151" y="399656"/>
                  </a:lnTo>
                  <a:lnTo>
                    <a:pt x="400151" y="349643"/>
                  </a:lnTo>
                  <a:close/>
                </a:path>
                <a:path w="950595" h="474980">
                  <a:moveTo>
                    <a:pt x="425170" y="324624"/>
                  </a:moveTo>
                  <a:lnTo>
                    <a:pt x="400151" y="324624"/>
                  </a:lnTo>
                  <a:lnTo>
                    <a:pt x="400151" y="349643"/>
                  </a:lnTo>
                  <a:lnTo>
                    <a:pt x="425170" y="349643"/>
                  </a:lnTo>
                  <a:lnTo>
                    <a:pt x="425170" y="324624"/>
                  </a:lnTo>
                  <a:close/>
                </a:path>
                <a:path w="950595" h="474980">
                  <a:moveTo>
                    <a:pt x="500202" y="299618"/>
                  </a:moveTo>
                  <a:lnTo>
                    <a:pt x="475183" y="299618"/>
                  </a:lnTo>
                  <a:lnTo>
                    <a:pt x="450176" y="299618"/>
                  </a:lnTo>
                  <a:lnTo>
                    <a:pt x="425170" y="299618"/>
                  </a:lnTo>
                  <a:lnTo>
                    <a:pt x="425170" y="324624"/>
                  </a:lnTo>
                  <a:lnTo>
                    <a:pt x="450176" y="324624"/>
                  </a:lnTo>
                  <a:lnTo>
                    <a:pt x="475183" y="324624"/>
                  </a:lnTo>
                  <a:lnTo>
                    <a:pt x="500202" y="324624"/>
                  </a:lnTo>
                  <a:lnTo>
                    <a:pt x="500202" y="299618"/>
                  </a:lnTo>
                  <a:close/>
                </a:path>
                <a:path w="950595" h="474980">
                  <a:moveTo>
                    <a:pt x="550214" y="374650"/>
                  </a:moveTo>
                  <a:lnTo>
                    <a:pt x="525208" y="374650"/>
                  </a:lnTo>
                  <a:lnTo>
                    <a:pt x="525208" y="399656"/>
                  </a:lnTo>
                  <a:lnTo>
                    <a:pt x="500202" y="399656"/>
                  </a:lnTo>
                  <a:lnTo>
                    <a:pt x="500202" y="424675"/>
                  </a:lnTo>
                  <a:lnTo>
                    <a:pt x="525208" y="424675"/>
                  </a:lnTo>
                  <a:lnTo>
                    <a:pt x="550214" y="424675"/>
                  </a:lnTo>
                  <a:lnTo>
                    <a:pt x="550214" y="374650"/>
                  </a:lnTo>
                  <a:close/>
                </a:path>
                <a:path w="950595" h="474980">
                  <a:moveTo>
                    <a:pt x="575221" y="125730"/>
                  </a:moveTo>
                  <a:lnTo>
                    <a:pt x="550214" y="125730"/>
                  </a:lnTo>
                  <a:lnTo>
                    <a:pt x="525208" y="125730"/>
                  </a:lnTo>
                  <a:lnTo>
                    <a:pt x="525208" y="175260"/>
                  </a:lnTo>
                  <a:lnTo>
                    <a:pt x="550214" y="175260"/>
                  </a:lnTo>
                  <a:lnTo>
                    <a:pt x="575221" y="175260"/>
                  </a:lnTo>
                  <a:lnTo>
                    <a:pt x="575221" y="125730"/>
                  </a:lnTo>
                  <a:close/>
                </a:path>
                <a:path w="950595" h="474980">
                  <a:moveTo>
                    <a:pt x="625246" y="399656"/>
                  </a:moveTo>
                  <a:lnTo>
                    <a:pt x="600240" y="399656"/>
                  </a:lnTo>
                  <a:lnTo>
                    <a:pt x="600240" y="424675"/>
                  </a:lnTo>
                  <a:lnTo>
                    <a:pt x="625246" y="424675"/>
                  </a:lnTo>
                  <a:lnTo>
                    <a:pt x="625246" y="399656"/>
                  </a:lnTo>
                  <a:close/>
                </a:path>
                <a:path w="950595" h="474980">
                  <a:moveTo>
                    <a:pt x="650252" y="374650"/>
                  </a:moveTo>
                  <a:lnTo>
                    <a:pt x="625246" y="374650"/>
                  </a:lnTo>
                  <a:lnTo>
                    <a:pt x="625246" y="399656"/>
                  </a:lnTo>
                  <a:lnTo>
                    <a:pt x="650252" y="399656"/>
                  </a:lnTo>
                  <a:lnTo>
                    <a:pt x="650252" y="374650"/>
                  </a:lnTo>
                  <a:close/>
                </a:path>
                <a:path w="950595" h="474980">
                  <a:moveTo>
                    <a:pt x="675271" y="149860"/>
                  </a:moveTo>
                  <a:lnTo>
                    <a:pt x="650252" y="149860"/>
                  </a:lnTo>
                  <a:lnTo>
                    <a:pt x="625246" y="149860"/>
                  </a:lnTo>
                  <a:lnTo>
                    <a:pt x="625246" y="175260"/>
                  </a:lnTo>
                  <a:lnTo>
                    <a:pt x="650252" y="175260"/>
                  </a:lnTo>
                  <a:lnTo>
                    <a:pt x="675271" y="175260"/>
                  </a:lnTo>
                  <a:lnTo>
                    <a:pt x="675271" y="149860"/>
                  </a:lnTo>
                  <a:close/>
                </a:path>
                <a:path w="950595" h="474980">
                  <a:moveTo>
                    <a:pt x="725284" y="249605"/>
                  </a:moveTo>
                  <a:lnTo>
                    <a:pt x="700278" y="249605"/>
                  </a:lnTo>
                  <a:lnTo>
                    <a:pt x="700278" y="274612"/>
                  </a:lnTo>
                  <a:lnTo>
                    <a:pt x="675271" y="274612"/>
                  </a:lnTo>
                  <a:lnTo>
                    <a:pt x="675271" y="249605"/>
                  </a:lnTo>
                  <a:lnTo>
                    <a:pt x="650252" y="249605"/>
                  </a:lnTo>
                  <a:lnTo>
                    <a:pt x="650252" y="274612"/>
                  </a:lnTo>
                  <a:lnTo>
                    <a:pt x="625246" y="274612"/>
                  </a:lnTo>
                  <a:lnTo>
                    <a:pt x="625246" y="299618"/>
                  </a:lnTo>
                  <a:lnTo>
                    <a:pt x="600240" y="299618"/>
                  </a:lnTo>
                  <a:lnTo>
                    <a:pt x="600240" y="324624"/>
                  </a:lnTo>
                  <a:lnTo>
                    <a:pt x="575221" y="324624"/>
                  </a:lnTo>
                  <a:lnTo>
                    <a:pt x="550214" y="324624"/>
                  </a:lnTo>
                  <a:lnTo>
                    <a:pt x="550214" y="299618"/>
                  </a:lnTo>
                  <a:lnTo>
                    <a:pt x="575221" y="299618"/>
                  </a:lnTo>
                  <a:lnTo>
                    <a:pt x="600240" y="299618"/>
                  </a:lnTo>
                  <a:lnTo>
                    <a:pt x="600240" y="274612"/>
                  </a:lnTo>
                  <a:lnTo>
                    <a:pt x="575221" y="274612"/>
                  </a:lnTo>
                  <a:lnTo>
                    <a:pt x="550214" y="274612"/>
                  </a:lnTo>
                  <a:lnTo>
                    <a:pt x="525208" y="274612"/>
                  </a:lnTo>
                  <a:lnTo>
                    <a:pt x="525208" y="324624"/>
                  </a:lnTo>
                  <a:lnTo>
                    <a:pt x="500202" y="324624"/>
                  </a:lnTo>
                  <a:lnTo>
                    <a:pt x="500202" y="349643"/>
                  </a:lnTo>
                  <a:lnTo>
                    <a:pt x="475183" y="349643"/>
                  </a:lnTo>
                  <a:lnTo>
                    <a:pt x="450176" y="349643"/>
                  </a:lnTo>
                  <a:lnTo>
                    <a:pt x="425170" y="349643"/>
                  </a:lnTo>
                  <a:lnTo>
                    <a:pt x="425170" y="474687"/>
                  </a:lnTo>
                  <a:lnTo>
                    <a:pt x="450176" y="474687"/>
                  </a:lnTo>
                  <a:lnTo>
                    <a:pt x="475183" y="474687"/>
                  </a:lnTo>
                  <a:lnTo>
                    <a:pt x="475183" y="449681"/>
                  </a:lnTo>
                  <a:lnTo>
                    <a:pt x="500202" y="449681"/>
                  </a:lnTo>
                  <a:lnTo>
                    <a:pt x="500202" y="424675"/>
                  </a:lnTo>
                  <a:lnTo>
                    <a:pt x="475183" y="424675"/>
                  </a:lnTo>
                  <a:lnTo>
                    <a:pt x="450176" y="424675"/>
                  </a:lnTo>
                  <a:lnTo>
                    <a:pt x="450176" y="374650"/>
                  </a:lnTo>
                  <a:lnTo>
                    <a:pt x="475183" y="374650"/>
                  </a:lnTo>
                  <a:lnTo>
                    <a:pt x="475183" y="399656"/>
                  </a:lnTo>
                  <a:lnTo>
                    <a:pt x="500202" y="399656"/>
                  </a:lnTo>
                  <a:lnTo>
                    <a:pt x="500202" y="374650"/>
                  </a:lnTo>
                  <a:lnTo>
                    <a:pt x="525208" y="374650"/>
                  </a:lnTo>
                  <a:lnTo>
                    <a:pt x="525208" y="349643"/>
                  </a:lnTo>
                  <a:lnTo>
                    <a:pt x="550214" y="349643"/>
                  </a:lnTo>
                  <a:lnTo>
                    <a:pt x="575221" y="349643"/>
                  </a:lnTo>
                  <a:lnTo>
                    <a:pt x="575221" y="399656"/>
                  </a:lnTo>
                  <a:lnTo>
                    <a:pt x="600240" y="399656"/>
                  </a:lnTo>
                  <a:lnTo>
                    <a:pt x="600240" y="374650"/>
                  </a:lnTo>
                  <a:lnTo>
                    <a:pt x="625246" y="374650"/>
                  </a:lnTo>
                  <a:lnTo>
                    <a:pt x="625246" y="349643"/>
                  </a:lnTo>
                  <a:lnTo>
                    <a:pt x="650252" y="349643"/>
                  </a:lnTo>
                  <a:lnTo>
                    <a:pt x="675271" y="349643"/>
                  </a:lnTo>
                  <a:lnTo>
                    <a:pt x="700278" y="349643"/>
                  </a:lnTo>
                  <a:lnTo>
                    <a:pt x="725284" y="349643"/>
                  </a:lnTo>
                  <a:lnTo>
                    <a:pt x="725284" y="324624"/>
                  </a:lnTo>
                  <a:lnTo>
                    <a:pt x="700278" y="324624"/>
                  </a:lnTo>
                  <a:lnTo>
                    <a:pt x="675271" y="324624"/>
                  </a:lnTo>
                  <a:lnTo>
                    <a:pt x="675271" y="299618"/>
                  </a:lnTo>
                  <a:lnTo>
                    <a:pt x="700278" y="299618"/>
                  </a:lnTo>
                  <a:lnTo>
                    <a:pt x="725284" y="299618"/>
                  </a:lnTo>
                  <a:lnTo>
                    <a:pt x="725284" y="249605"/>
                  </a:lnTo>
                  <a:close/>
                </a:path>
                <a:path w="950595" h="474980">
                  <a:moveTo>
                    <a:pt x="850328" y="125730"/>
                  </a:moveTo>
                  <a:lnTo>
                    <a:pt x="825322" y="125730"/>
                  </a:lnTo>
                  <a:lnTo>
                    <a:pt x="825322" y="149860"/>
                  </a:lnTo>
                  <a:lnTo>
                    <a:pt x="850328" y="149860"/>
                  </a:lnTo>
                  <a:lnTo>
                    <a:pt x="850328" y="125730"/>
                  </a:lnTo>
                  <a:close/>
                </a:path>
                <a:path w="950595" h="474980">
                  <a:moveTo>
                    <a:pt x="875347" y="74930"/>
                  </a:moveTo>
                  <a:lnTo>
                    <a:pt x="850328" y="74930"/>
                  </a:lnTo>
                  <a:lnTo>
                    <a:pt x="825322" y="74930"/>
                  </a:lnTo>
                  <a:lnTo>
                    <a:pt x="825322" y="25400"/>
                  </a:lnTo>
                  <a:lnTo>
                    <a:pt x="800315" y="25400"/>
                  </a:lnTo>
                  <a:lnTo>
                    <a:pt x="775296" y="25400"/>
                  </a:lnTo>
                  <a:lnTo>
                    <a:pt x="775296" y="0"/>
                  </a:lnTo>
                  <a:lnTo>
                    <a:pt x="750290" y="0"/>
                  </a:lnTo>
                  <a:lnTo>
                    <a:pt x="750290" y="25400"/>
                  </a:lnTo>
                  <a:lnTo>
                    <a:pt x="725284" y="25400"/>
                  </a:lnTo>
                  <a:lnTo>
                    <a:pt x="725284" y="49530"/>
                  </a:lnTo>
                  <a:lnTo>
                    <a:pt x="750290" y="49530"/>
                  </a:lnTo>
                  <a:lnTo>
                    <a:pt x="775296" y="49530"/>
                  </a:lnTo>
                  <a:lnTo>
                    <a:pt x="800315" y="49530"/>
                  </a:lnTo>
                  <a:lnTo>
                    <a:pt x="800315" y="74930"/>
                  </a:lnTo>
                  <a:lnTo>
                    <a:pt x="775296" y="74930"/>
                  </a:lnTo>
                  <a:lnTo>
                    <a:pt x="750290" y="74930"/>
                  </a:lnTo>
                  <a:lnTo>
                    <a:pt x="750290" y="100330"/>
                  </a:lnTo>
                  <a:lnTo>
                    <a:pt x="775296" y="100330"/>
                  </a:lnTo>
                  <a:lnTo>
                    <a:pt x="775296" y="125730"/>
                  </a:lnTo>
                  <a:lnTo>
                    <a:pt x="750290" y="125730"/>
                  </a:lnTo>
                  <a:lnTo>
                    <a:pt x="750290" y="149860"/>
                  </a:lnTo>
                  <a:lnTo>
                    <a:pt x="775296" y="149860"/>
                  </a:lnTo>
                  <a:lnTo>
                    <a:pt x="800315" y="149860"/>
                  </a:lnTo>
                  <a:lnTo>
                    <a:pt x="800315" y="125730"/>
                  </a:lnTo>
                  <a:lnTo>
                    <a:pt x="825322" y="125730"/>
                  </a:lnTo>
                  <a:lnTo>
                    <a:pt x="825322" y="100330"/>
                  </a:lnTo>
                  <a:lnTo>
                    <a:pt x="850328" y="100330"/>
                  </a:lnTo>
                  <a:lnTo>
                    <a:pt x="875347" y="100330"/>
                  </a:lnTo>
                  <a:lnTo>
                    <a:pt x="875347" y="74930"/>
                  </a:lnTo>
                  <a:close/>
                </a:path>
                <a:path w="950595" h="474980">
                  <a:moveTo>
                    <a:pt x="900353" y="149860"/>
                  </a:moveTo>
                  <a:lnTo>
                    <a:pt x="875347" y="149860"/>
                  </a:lnTo>
                  <a:lnTo>
                    <a:pt x="875347" y="175260"/>
                  </a:lnTo>
                  <a:lnTo>
                    <a:pt x="900353" y="175260"/>
                  </a:lnTo>
                  <a:lnTo>
                    <a:pt x="900353" y="149860"/>
                  </a:lnTo>
                  <a:close/>
                </a:path>
                <a:path w="950595" h="474980">
                  <a:moveTo>
                    <a:pt x="925360" y="399656"/>
                  </a:moveTo>
                  <a:lnTo>
                    <a:pt x="900353" y="399656"/>
                  </a:lnTo>
                  <a:lnTo>
                    <a:pt x="900353" y="449681"/>
                  </a:lnTo>
                  <a:lnTo>
                    <a:pt x="925360" y="449681"/>
                  </a:lnTo>
                  <a:lnTo>
                    <a:pt x="925360" y="399656"/>
                  </a:lnTo>
                  <a:close/>
                </a:path>
                <a:path w="950595" h="474980">
                  <a:moveTo>
                    <a:pt x="950366" y="324624"/>
                  </a:moveTo>
                  <a:lnTo>
                    <a:pt x="925360" y="324624"/>
                  </a:lnTo>
                  <a:lnTo>
                    <a:pt x="925360" y="399656"/>
                  </a:lnTo>
                  <a:lnTo>
                    <a:pt x="950366" y="399656"/>
                  </a:lnTo>
                  <a:lnTo>
                    <a:pt x="950366" y="324624"/>
                  </a:lnTo>
                  <a:close/>
                </a:path>
                <a:path w="950595" h="474980">
                  <a:moveTo>
                    <a:pt x="950366" y="249605"/>
                  </a:moveTo>
                  <a:lnTo>
                    <a:pt x="925360" y="249605"/>
                  </a:lnTo>
                  <a:lnTo>
                    <a:pt x="925360" y="274612"/>
                  </a:lnTo>
                  <a:lnTo>
                    <a:pt x="900353" y="274612"/>
                  </a:lnTo>
                  <a:lnTo>
                    <a:pt x="900353" y="299618"/>
                  </a:lnTo>
                  <a:lnTo>
                    <a:pt x="925360" y="299618"/>
                  </a:lnTo>
                  <a:lnTo>
                    <a:pt x="950366" y="299618"/>
                  </a:lnTo>
                  <a:lnTo>
                    <a:pt x="950366" y="2496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4123" y="1754829"/>
              <a:ext cx="1025525" cy="1025525"/>
            </a:xfrm>
            <a:custGeom>
              <a:avLst/>
              <a:gdLst/>
              <a:ahLst/>
              <a:cxnLst/>
              <a:rect l="l" t="t" r="r" b="b"/>
              <a:pathLst>
                <a:path w="1025525" h="1025525">
                  <a:moveTo>
                    <a:pt x="125044" y="900252"/>
                  </a:moveTo>
                  <a:lnTo>
                    <a:pt x="50012" y="900252"/>
                  </a:lnTo>
                  <a:lnTo>
                    <a:pt x="50012" y="975283"/>
                  </a:lnTo>
                  <a:lnTo>
                    <a:pt x="125044" y="975283"/>
                  </a:lnTo>
                  <a:lnTo>
                    <a:pt x="125044" y="900252"/>
                  </a:lnTo>
                  <a:close/>
                </a:path>
                <a:path w="1025525" h="1025525">
                  <a:moveTo>
                    <a:pt x="125044" y="49923"/>
                  </a:moveTo>
                  <a:lnTo>
                    <a:pt x="50012" y="49923"/>
                  </a:lnTo>
                  <a:lnTo>
                    <a:pt x="50012" y="124942"/>
                  </a:lnTo>
                  <a:lnTo>
                    <a:pt x="125044" y="124942"/>
                  </a:lnTo>
                  <a:lnTo>
                    <a:pt x="125044" y="49923"/>
                  </a:lnTo>
                  <a:close/>
                </a:path>
                <a:path w="1025525" h="1025525">
                  <a:moveTo>
                    <a:pt x="175056" y="875233"/>
                  </a:moveTo>
                  <a:lnTo>
                    <a:pt x="150050" y="875233"/>
                  </a:lnTo>
                  <a:lnTo>
                    <a:pt x="150050" y="1000290"/>
                  </a:lnTo>
                  <a:lnTo>
                    <a:pt x="175056" y="1000290"/>
                  </a:lnTo>
                  <a:lnTo>
                    <a:pt x="175056" y="875233"/>
                  </a:lnTo>
                  <a:close/>
                </a:path>
                <a:path w="1025525" h="1025525">
                  <a:moveTo>
                    <a:pt x="175056" y="849630"/>
                  </a:moveTo>
                  <a:lnTo>
                    <a:pt x="0" y="849630"/>
                  </a:lnTo>
                  <a:lnTo>
                    <a:pt x="0" y="875030"/>
                  </a:lnTo>
                  <a:lnTo>
                    <a:pt x="0" y="1000760"/>
                  </a:lnTo>
                  <a:lnTo>
                    <a:pt x="0" y="1024890"/>
                  </a:lnTo>
                  <a:lnTo>
                    <a:pt x="175056" y="1024890"/>
                  </a:lnTo>
                  <a:lnTo>
                    <a:pt x="175056" y="1000760"/>
                  </a:lnTo>
                  <a:lnTo>
                    <a:pt x="25006" y="1000760"/>
                  </a:lnTo>
                  <a:lnTo>
                    <a:pt x="25006" y="875030"/>
                  </a:lnTo>
                  <a:lnTo>
                    <a:pt x="175056" y="875030"/>
                  </a:lnTo>
                  <a:lnTo>
                    <a:pt x="175056" y="849630"/>
                  </a:lnTo>
                  <a:close/>
                </a:path>
                <a:path w="1025525" h="1025525">
                  <a:moveTo>
                    <a:pt x="175056" y="0"/>
                  </a:moveTo>
                  <a:lnTo>
                    <a:pt x="150050" y="0"/>
                  </a:lnTo>
                  <a:lnTo>
                    <a:pt x="150050" y="25400"/>
                  </a:lnTo>
                  <a:lnTo>
                    <a:pt x="150050" y="149860"/>
                  </a:lnTo>
                  <a:lnTo>
                    <a:pt x="25006" y="149860"/>
                  </a:lnTo>
                  <a:lnTo>
                    <a:pt x="25006" y="25400"/>
                  </a:lnTo>
                  <a:lnTo>
                    <a:pt x="150050" y="25400"/>
                  </a:lnTo>
                  <a:lnTo>
                    <a:pt x="150050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49860"/>
                  </a:lnTo>
                  <a:lnTo>
                    <a:pt x="0" y="175260"/>
                  </a:lnTo>
                  <a:lnTo>
                    <a:pt x="175056" y="175260"/>
                  </a:lnTo>
                  <a:lnTo>
                    <a:pt x="175056" y="149961"/>
                  </a:lnTo>
                  <a:lnTo>
                    <a:pt x="175056" y="25400"/>
                  </a:lnTo>
                  <a:lnTo>
                    <a:pt x="175056" y="24917"/>
                  </a:lnTo>
                  <a:lnTo>
                    <a:pt x="175056" y="0"/>
                  </a:lnTo>
                  <a:close/>
                </a:path>
                <a:path w="1025525" h="1025525">
                  <a:moveTo>
                    <a:pt x="450164" y="1000290"/>
                  </a:moveTo>
                  <a:lnTo>
                    <a:pt x="425157" y="1000290"/>
                  </a:lnTo>
                  <a:lnTo>
                    <a:pt x="425157" y="1025296"/>
                  </a:lnTo>
                  <a:lnTo>
                    <a:pt x="450164" y="1025296"/>
                  </a:lnTo>
                  <a:lnTo>
                    <a:pt x="450164" y="1000290"/>
                  </a:lnTo>
                  <a:close/>
                </a:path>
                <a:path w="1025525" h="1025525">
                  <a:moveTo>
                    <a:pt x="475170" y="975283"/>
                  </a:moveTo>
                  <a:lnTo>
                    <a:pt x="450164" y="975283"/>
                  </a:lnTo>
                  <a:lnTo>
                    <a:pt x="450164" y="1000290"/>
                  </a:lnTo>
                  <a:lnTo>
                    <a:pt x="475170" y="1000290"/>
                  </a:lnTo>
                  <a:lnTo>
                    <a:pt x="475170" y="975283"/>
                  </a:lnTo>
                  <a:close/>
                </a:path>
                <a:path w="1025525" h="1025525">
                  <a:moveTo>
                    <a:pt x="625233" y="1000290"/>
                  </a:moveTo>
                  <a:lnTo>
                    <a:pt x="600227" y="1000290"/>
                  </a:lnTo>
                  <a:lnTo>
                    <a:pt x="575221" y="1000290"/>
                  </a:lnTo>
                  <a:lnTo>
                    <a:pt x="575221" y="1025296"/>
                  </a:lnTo>
                  <a:lnTo>
                    <a:pt x="600227" y="1025296"/>
                  </a:lnTo>
                  <a:lnTo>
                    <a:pt x="625233" y="1025296"/>
                  </a:lnTo>
                  <a:lnTo>
                    <a:pt x="625233" y="1000290"/>
                  </a:lnTo>
                  <a:close/>
                </a:path>
                <a:path w="1025525" h="1025525">
                  <a:moveTo>
                    <a:pt x="675259" y="975283"/>
                  </a:moveTo>
                  <a:lnTo>
                    <a:pt x="650240" y="975283"/>
                  </a:lnTo>
                  <a:lnTo>
                    <a:pt x="650240" y="1000290"/>
                  </a:lnTo>
                  <a:lnTo>
                    <a:pt x="675259" y="1000290"/>
                  </a:lnTo>
                  <a:lnTo>
                    <a:pt x="675259" y="975283"/>
                  </a:lnTo>
                  <a:close/>
                </a:path>
                <a:path w="1025525" h="1025525">
                  <a:moveTo>
                    <a:pt x="725271" y="975283"/>
                  </a:moveTo>
                  <a:lnTo>
                    <a:pt x="700265" y="975283"/>
                  </a:lnTo>
                  <a:lnTo>
                    <a:pt x="700265" y="1000290"/>
                  </a:lnTo>
                  <a:lnTo>
                    <a:pt x="725271" y="1000290"/>
                  </a:lnTo>
                  <a:lnTo>
                    <a:pt x="725271" y="975283"/>
                  </a:lnTo>
                  <a:close/>
                </a:path>
                <a:path w="1025525" h="1025525">
                  <a:moveTo>
                    <a:pt x="750290" y="1000290"/>
                  </a:moveTo>
                  <a:lnTo>
                    <a:pt x="725271" y="1000290"/>
                  </a:lnTo>
                  <a:lnTo>
                    <a:pt x="725271" y="1025296"/>
                  </a:lnTo>
                  <a:lnTo>
                    <a:pt x="750290" y="1025296"/>
                  </a:lnTo>
                  <a:lnTo>
                    <a:pt x="750290" y="1000290"/>
                  </a:lnTo>
                  <a:close/>
                </a:path>
                <a:path w="1025525" h="1025525">
                  <a:moveTo>
                    <a:pt x="800303" y="1000290"/>
                  </a:moveTo>
                  <a:lnTo>
                    <a:pt x="775296" y="1000290"/>
                  </a:lnTo>
                  <a:lnTo>
                    <a:pt x="775296" y="1025296"/>
                  </a:lnTo>
                  <a:lnTo>
                    <a:pt x="800303" y="1025296"/>
                  </a:lnTo>
                  <a:lnTo>
                    <a:pt x="800303" y="1000290"/>
                  </a:lnTo>
                  <a:close/>
                </a:path>
                <a:path w="1025525" h="1025525">
                  <a:moveTo>
                    <a:pt x="875334" y="850226"/>
                  </a:moveTo>
                  <a:lnTo>
                    <a:pt x="850315" y="850226"/>
                  </a:lnTo>
                  <a:lnTo>
                    <a:pt x="850315" y="875233"/>
                  </a:lnTo>
                  <a:lnTo>
                    <a:pt x="875334" y="875233"/>
                  </a:lnTo>
                  <a:lnTo>
                    <a:pt x="875334" y="850226"/>
                  </a:lnTo>
                  <a:close/>
                </a:path>
                <a:path w="1025525" h="1025525">
                  <a:moveTo>
                    <a:pt x="950366" y="950264"/>
                  </a:moveTo>
                  <a:lnTo>
                    <a:pt x="925347" y="950264"/>
                  </a:lnTo>
                  <a:lnTo>
                    <a:pt x="900341" y="950264"/>
                  </a:lnTo>
                  <a:lnTo>
                    <a:pt x="900341" y="925830"/>
                  </a:lnTo>
                  <a:lnTo>
                    <a:pt x="925347" y="925830"/>
                  </a:lnTo>
                  <a:lnTo>
                    <a:pt x="925347" y="900430"/>
                  </a:lnTo>
                  <a:lnTo>
                    <a:pt x="875334" y="900430"/>
                  </a:lnTo>
                  <a:lnTo>
                    <a:pt x="875334" y="925830"/>
                  </a:lnTo>
                  <a:lnTo>
                    <a:pt x="875334" y="950264"/>
                  </a:lnTo>
                  <a:lnTo>
                    <a:pt x="850315" y="950264"/>
                  </a:lnTo>
                  <a:lnTo>
                    <a:pt x="850315" y="925830"/>
                  </a:lnTo>
                  <a:lnTo>
                    <a:pt x="875334" y="925830"/>
                  </a:lnTo>
                  <a:lnTo>
                    <a:pt x="875334" y="900430"/>
                  </a:lnTo>
                  <a:lnTo>
                    <a:pt x="825309" y="900430"/>
                  </a:lnTo>
                  <a:lnTo>
                    <a:pt x="825309" y="825500"/>
                  </a:lnTo>
                  <a:lnTo>
                    <a:pt x="900341" y="825500"/>
                  </a:lnTo>
                  <a:lnTo>
                    <a:pt x="900341" y="900252"/>
                  </a:lnTo>
                  <a:lnTo>
                    <a:pt x="925347" y="900252"/>
                  </a:lnTo>
                  <a:lnTo>
                    <a:pt x="925347" y="825500"/>
                  </a:lnTo>
                  <a:lnTo>
                    <a:pt x="925347" y="825220"/>
                  </a:lnTo>
                  <a:lnTo>
                    <a:pt x="925347" y="800100"/>
                  </a:lnTo>
                  <a:lnTo>
                    <a:pt x="800303" y="800100"/>
                  </a:lnTo>
                  <a:lnTo>
                    <a:pt x="800303" y="825500"/>
                  </a:lnTo>
                  <a:lnTo>
                    <a:pt x="800303" y="900430"/>
                  </a:lnTo>
                  <a:lnTo>
                    <a:pt x="800303" y="925258"/>
                  </a:lnTo>
                  <a:lnTo>
                    <a:pt x="775296" y="925258"/>
                  </a:lnTo>
                  <a:lnTo>
                    <a:pt x="750290" y="925258"/>
                  </a:lnTo>
                  <a:lnTo>
                    <a:pt x="750290" y="950264"/>
                  </a:lnTo>
                  <a:lnTo>
                    <a:pt x="725271" y="950264"/>
                  </a:lnTo>
                  <a:lnTo>
                    <a:pt x="725271" y="975283"/>
                  </a:lnTo>
                  <a:lnTo>
                    <a:pt x="750290" y="975283"/>
                  </a:lnTo>
                  <a:lnTo>
                    <a:pt x="775296" y="975283"/>
                  </a:lnTo>
                  <a:lnTo>
                    <a:pt x="800303" y="975283"/>
                  </a:lnTo>
                  <a:lnTo>
                    <a:pt x="800303" y="1000290"/>
                  </a:lnTo>
                  <a:lnTo>
                    <a:pt x="825309" y="1000290"/>
                  </a:lnTo>
                  <a:lnTo>
                    <a:pt x="825309" y="975283"/>
                  </a:lnTo>
                  <a:lnTo>
                    <a:pt x="850315" y="975283"/>
                  </a:lnTo>
                  <a:lnTo>
                    <a:pt x="875334" y="975283"/>
                  </a:lnTo>
                  <a:lnTo>
                    <a:pt x="900341" y="975283"/>
                  </a:lnTo>
                  <a:lnTo>
                    <a:pt x="900341" y="1000290"/>
                  </a:lnTo>
                  <a:lnTo>
                    <a:pt x="875334" y="1000290"/>
                  </a:lnTo>
                  <a:lnTo>
                    <a:pt x="875334" y="1025296"/>
                  </a:lnTo>
                  <a:lnTo>
                    <a:pt x="900341" y="1025296"/>
                  </a:lnTo>
                  <a:lnTo>
                    <a:pt x="925347" y="1025296"/>
                  </a:lnTo>
                  <a:lnTo>
                    <a:pt x="925347" y="1000290"/>
                  </a:lnTo>
                  <a:lnTo>
                    <a:pt x="950366" y="1000290"/>
                  </a:lnTo>
                  <a:lnTo>
                    <a:pt x="950366" y="950264"/>
                  </a:lnTo>
                  <a:close/>
                </a:path>
                <a:path w="1025525" h="1025525">
                  <a:moveTo>
                    <a:pt x="975372" y="1000290"/>
                  </a:moveTo>
                  <a:lnTo>
                    <a:pt x="950366" y="1000290"/>
                  </a:lnTo>
                  <a:lnTo>
                    <a:pt x="950366" y="1025296"/>
                  </a:lnTo>
                  <a:lnTo>
                    <a:pt x="975372" y="1025296"/>
                  </a:lnTo>
                  <a:lnTo>
                    <a:pt x="975372" y="1000290"/>
                  </a:lnTo>
                  <a:close/>
                </a:path>
                <a:path w="1025525" h="1025525">
                  <a:moveTo>
                    <a:pt x="975372" y="49923"/>
                  </a:moveTo>
                  <a:lnTo>
                    <a:pt x="900341" y="49923"/>
                  </a:lnTo>
                  <a:lnTo>
                    <a:pt x="900341" y="124942"/>
                  </a:lnTo>
                  <a:lnTo>
                    <a:pt x="975372" y="124942"/>
                  </a:lnTo>
                  <a:lnTo>
                    <a:pt x="975372" y="49923"/>
                  </a:lnTo>
                  <a:close/>
                </a:path>
                <a:path w="1025525" h="1025525">
                  <a:moveTo>
                    <a:pt x="1025385" y="0"/>
                  </a:moveTo>
                  <a:lnTo>
                    <a:pt x="1000379" y="0"/>
                  </a:lnTo>
                  <a:lnTo>
                    <a:pt x="1000379" y="25400"/>
                  </a:lnTo>
                  <a:lnTo>
                    <a:pt x="1000379" y="149860"/>
                  </a:lnTo>
                  <a:lnTo>
                    <a:pt x="875334" y="149860"/>
                  </a:lnTo>
                  <a:lnTo>
                    <a:pt x="875334" y="25400"/>
                  </a:lnTo>
                  <a:lnTo>
                    <a:pt x="1000379" y="25400"/>
                  </a:lnTo>
                  <a:lnTo>
                    <a:pt x="1000379" y="0"/>
                  </a:lnTo>
                  <a:lnTo>
                    <a:pt x="850315" y="0"/>
                  </a:lnTo>
                  <a:lnTo>
                    <a:pt x="850315" y="25400"/>
                  </a:lnTo>
                  <a:lnTo>
                    <a:pt x="850315" y="149860"/>
                  </a:lnTo>
                  <a:lnTo>
                    <a:pt x="850315" y="175260"/>
                  </a:lnTo>
                  <a:lnTo>
                    <a:pt x="1025385" y="175260"/>
                  </a:lnTo>
                  <a:lnTo>
                    <a:pt x="1025385" y="149961"/>
                  </a:lnTo>
                  <a:lnTo>
                    <a:pt x="1025385" y="25400"/>
                  </a:lnTo>
                  <a:lnTo>
                    <a:pt x="1025385" y="24917"/>
                  </a:lnTo>
                  <a:lnTo>
                    <a:pt x="10253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7105" y="631497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https://technologystudent.com/despro_3/sectional3.html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4046" y="145731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0396" y="129289"/>
            <a:ext cx="10473055" cy="7322820"/>
            <a:chOff x="100396" y="129289"/>
            <a:chExt cx="10473055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2"/>
                  </a:lnTo>
                  <a:lnTo>
                    <a:pt x="0" y="731520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66516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4243952" y="978795"/>
            <a:ext cx="5474970" cy="5472430"/>
            <a:chOff x="4243952" y="978795"/>
            <a:chExt cx="5474970" cy="547243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6164" y="1160319"/>
              <a:ext cx="3230880" cy="3391535"/>
            </a:xfrm>
            <a:custGeom>
              <a:avLst/>
              <a:gdLst/>
              <a:ahLst/>
              <a:cxnLst/>
              <a:rect l="l" t="t" r="r" b="b"/>
              <a:pathLst>
                <a:path w="3230879" h="3391535">
                  <a:moveTo>
                    <a:pt x="3230606" y="0"/>
                  </a:moveTo>
                  <a:lnTo>
                    <a:pt x="0" y="0"/>
                  </a:lnTo>
                  <a:lnTo>
                    <a:pt x="0" y="3391315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78796" y="3947986"/>
              <a:ext cx="2036445" cy="2499360"/>
            </a:xfrm>
            <a:custGeom>
              <a:avLst/>
              <a:gdLst/>
              <a:ahLst/>
              <a:cxnLst/>
              <a:rect l="l" t="t" r="r" b="b"/>
              <a:pathLst>
                <a:path w="2036445" h="2499360">
                  <a:moveTo>
                    <a:pt x="899720" y="0"/>
                  </a:moveTo>
                  <a:lnTo>
                    <a:pt x="899720" y="203793"/>
                  </a:lnTo>
                  <a:lnTo>
                    <a:pt x="1121162" y="203793"/>
                  </a:lnTo>
                  <a:lnTo>
                    <a:pt x="1121162" y="0"/>
                  </a:lnTo>
                  <a:lnTo>
                    <a:pt x="899720" y="0"/>
                  </a:lnTo>
                  <a:close/>
                </a:path>
                <a:path w="2036445" h="2499360">
                  <a:moveTo>
                    <a:pt x="0" y="462661"/>
                  </a:moveTo>
                  <a:lnTo>
                    <a:pt x="2036164" y="462661"/>
                  </a:lnTo>
                  <a:lnTo>
                    <a:pt x="2036164" y="2498825"/>
                  </a:lnTo>
                  <a:lnTo>
                    <a:pt x="0" y="2498825"/>
                  </a:lnTo>
                  <a:lnTo>
                    <a:pt x="0" y="46266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63164" y="3944756"/>
              <a:ext cx="455842" cy="209682"/>
            </a:xfrm>
            <a:prstGeom prst="rect">
              <a:avLst/>
            </a:prstGeom>
          </p:spPr>
        </p:pic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80299" y="4153467"/>
              <a:ext cx="612140" cy="45720"/>
            </a:xfrm>
            <a:custGeom>
              <a:avLst/>
              <a:gdLst/>
              <a:ahLst/>
              <a:cxnLst/>
              <a:rect l="l" t="t" r="r" b="b"/>
              <a:pathLst>
                <a:path w="612140" h="45720">
                  <a:moveTo>
                    <a:pt x="0" y="0"/>
                  </a:moveTo>
                  <a:lnTo>
                    <a:pt x="0" y="45579"/>
                  </a:lnTo>
                  <a:lnTo>
                    <a:pt x="611741" y="45579"/>
                  </a:lnTo>
                  <a:lnTo>
                    <a:pt x="611741" y="0"/>
                  </a:lnTo>
                  <a:lnTo>
                    <a:pt x="0" y="0"/>
                  </a:lnTo>
                  <a:close/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66970" y="1159930"/>
              <a:ext cx="2044700" cy="3248660"/>
            </a:xfrm>
            <a:custGeom>
              <a:avLst/>
              <a:gdLst/>
              <a:ahLst/>
              <a:cxnLst/>
              <a:rect l="l" t="t" r="r" b="b"/>
              <a:pathLst>
                <a:path w="2044700" h="3248660">
                  <a:moveTo>
                    <a:pt x="389526" y="3043008"/>
                  </a:moveTo>
                  <a:lnTo>
                    <a:pt x="1653176" y="3043008"/>
                  </a:lnTo>
                  <a:lnTo>
                    <a:pt x="1653176" y="3248240"/>
                  </a:lnTo>
                  <a:lnTo>
                    <a:pt x="389526" y="3248240"/>
                  </a:lnTo>
                  <a:lnTo>
                    <a:pt x="389526" y="3043008"/>
                  </a:lnTo>
                  <a:close/>
                </a:path>
                <a:path w="2044700" h="3248660">
                  <a:moveTo>
                    <a:pt x="1021337" y="1275146"/>
                  </a:moveTo>
                  <a:lnTo>
                    <a:pt x="909377" y="1210508"/>
                  </a:lnTo>
                  <a:lnTo>
                    <a:pt x="797421" y="1145870"/>
                  </a:lnTo>
                  <a:lnTo>
                    <a:pt x="797421" y="1016590"/>
                  </a:lnTo>
                  <a:lnTo>
                    <a:pt x="797421" y="887310"/>
                  </a:lnTo>
                  <a:lnTo>
                    <a:pt x="909377" y="822669"/>
                  </a:lnTo>
                  <a:lnTo>
                    <a:pt x="1021337" y="758035"/>
                  </a:lnTo>
                </a:path>
                <a:path w="2044700" h="3248660">
                  <a:moveTo>
                    <a:pt x="1021999" y="710417"/>
                  </a:moveTo>
                  <a:lnTo>
                    <a:pt x="1067508" y="713756"/>
                  </a:lnTo>
                  <a:lnTo>
                    <a:pt x="1110945" y="723457"/>
                  </a:lnTo>
                  <a:lnTo>
                    <a:pt x="1151832" y="739041"/>
                  </a:lnTo>
                  <a:lnTo>
                    <a:pt x="1189692" y="760034"/>
                  </a:lnTo>
                  <a:lnTo>
                    <a:pt x="1224051" y="785958"/>
                  </a:lnTo>
                  <a:lnTo>
                    <a:pt x="1254431" y="816338"/>
                  </a:lnTo>
                  <a:lnTo>
                    <a:pt x="1280355" y="850697"/>
                  </a:lnTo>
                  <a:lnTo>
                    <a:pt x="1301348" y="888557"/>
                  </a:lnTo>
                  <a:lnTo>
                    <a:pt x="1316933" y="929444"/>
                  </a:lnTo>
                  <a:lnTo>
                    <a:pt x="1326633" y="972880"/>
                  </a:lnTo>
                  <a:lnTo>
                    <a:pt x="1329973" y="1018390"/>
                  </a:lnTo>
                  <a:lnTo>
                    <a:pt x="1326633" y="1063900"/>
                  </a:lnTo>
                  <a:lnTo>
                    <a:pt x="1316933" y="1107337"/>
                  </a:lnTo>
                  <a:lnTo>
                    <a:pt x="1301348" y="1148224"/>
                  </a:lnTo>
                  <a:lnTo>
                    <a:pt x="1280355" y="1186086"/>
                  </a:lnTo>
                  <a:lnTo>
                    <a:pt x="1254431" y="1220444"/>
                  </a:lnTo>
                  <a:lnTo>
                    <a:pt x="1224051" y="1250824"/>
                  </a:lnTo>
                  <a:lnTo>
                    <a:pt x="1189692" y="1276749"/>
                  </a:lnTo>
                  <a:lnTo>
                    <a:pt x="1151832" y="1297742"/>
                  </a:lnTo>
                  <a:lnTo>
                    <a:pt x="1110945" y="1313326"/>
                  </a:lnTo>
                  <a:lnTo>
                    <a:pt x="1067508" y="1323027"/>
                  </a:lnTo>
                  <a:lnTo>
                    <a:pt x="1021999" y="1326366"/>
                  </a:lnTo>
                  <a:lnTo>
                    <a:pt x="976489" y="1323027"/>
                  </a:lnTo>
                  <a:lnTo>
                    <a:pt x="933052" y="1313326"/>
                  </a:lnTo>
                  <a:lnTo>
                    <a:pt x="892165" y="1297742"/>
                  </a:lnTo>
                  <a:lnTo>
                    <a:pt x="854304" y="1276749"/>
                  </a:lnTo>
                  <a:lnTo>
                    <a:pt x="819945" y="1250824"/>
                  </a:lnTo>
                  <a:lnTo>
                    <a:pt x="789565" y="1220444"/>
                  </a:lnTo>
                  <a:lnTo>
                    <a:pt x="763640" y="1186086"/>
                  </a:lnTo>
                  <a:lnTo>
                    <a:pt x="742647" y="1148224"/>
                  </a:lnTo>
                  <a:lnTo>
                    <a:pt x="727062" y="1107337"/>
                  </a:lnTo>
                  <a:lnTo>
                    <a:pt x="717362" y="1063900"/>
                  </a:lnTo>
                  <a:lnTo>
                    <a:pt x="714023" y="1018390"/>
                  </a:lnTo>
                  <a:lnTo>
                    <a:pt x="717362" y="972880"/>
                  </a:lnTo>
                  <a:lnTo>
                    <a:pt x="727062" y="929444"/>
                  </a:lnTo>
                  <a:lnTo>
                    <a:pt x="742647" y="888557"/>
                  </a:lnTo>
                  <a:lnTo>
                    <a:pt x="763640" y="850697"/>
                  </a:lnTo>
                  <a:lnTo>
                    <a:pt x="789565" y="816338"/>
                  </a:lnTo>
                  <a:lnTo>
                    <a:pt x="819945" y="785958"/>
                  </a:lnTo>
                  <a:lnTo>
                    <a:pt x="854304" y="760034"/>
                  </a:lnTo>
                  <a:lnTo>
                    <a:pt x="892165" y="739041"/>
                  </a:lnTo>
                  <a:lnTo>
                    <a:pt x="933052" y="723457"/>
                  </a:lnTo>
                  <a:lnTo>
                    <a:pt x="976489" y="713756"/>
                  </a:lnTo>
                  <a:lnTo>
                    <a:pt x="1021999" y="710417"/>
                  </a:lnTo>
                  <a:close/>
                </a:path>
                <a:path w="2044700" h="3248660">
                  <a:moveTo>
                    <a:pt x="0" y="2044700"/>
                  </a:moveTo>
                  <a:lnTo>
                    <a:pt x="2044698" y="2044700"/>
                  </a:lnTo>
                  <a:lnTo>
                    <a:pt x="2044698" y="0"/>
                  </a:lnTo>
                  <a:lnTo>
                    <a:pt x="0" y="0"/>
                  </a:lnTo>
                  <a:lnTo>
                    <a:pt x="0" y="20447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65436" y="2334293"/>
              <a:ext cx="448309" cy="1956435"/>
            </a:xfrm>
            <a:custGeom>
              <a:avLst/>
              <a:gdLst/>
              <a:ahLst/>
              <a:cxnLst/>
              <a:rect l="l" t="t" r="r" b="b"/>
              <a:pathLst>
                <a:path w="448309" h="1956435">
                  <a:moveTo>
                    <a:pt x="0" y="3175"/>
                  </a:moveTo>
                  <a:lnTo>
                    <a:pt x="0" y="1627985"/>
                  </a:lnTo>
                </a:path>
                <a:path w="448309" h="1956435">
                  <a:moveTo>
                    <a:pt x="222248" y="112712"/>
                  </a:moveTo>
                  <a:lnTo>
                    <a:pt x="222248" y="1956200"/>
                  </a:lnTo>
                </a:path>
                <a:path w="448309" h="1956435">
                  <a:moveTo>
                    <a:pt x="448311" y="0"/>
                  </a:moveTo>
                  <a:lnTo>
                    <a:pt x="448311" y="163274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47762" y="982605"/>
              <a:ext cx="3430904" cy="3430904"/>
            </a:xfrm>
            <a:custGeom>
              <a:avLst/>
              <a:gdLst/>
              <a:ahLst/>
              <a:cxnLst/>
              <a:rect l="l" t="t" r="r" b="b"/>
              <a:pathLst>
                <a:path w="3430904" h="3430904">
                  <a:moveTo>
                    <a:pt x="3430461" y="343046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62007" y="6282911"/>
            <a:ext cx="60960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650" spc="4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650" spc="4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7" name="object 17"/>
          <p:cNvGrpSpPr>
            <a:grpSpLocks noGrp="1" noUngrp="1" noRot="1" noMove="1" noResize="1"/>
          </p:cNvGrpSpPr>
          <p:nvPr/>
        </p:nvGrpSpPr>
        <p:grpSpPr>
          <a:xfrm>
            <a:off x="4426536" y="3197647"/>
            <a:ext cx="3234055" cy="3258820"/>
            <a:chOff x="4426536" y="3197647"/>
            <a:chExt cx="3234055" cy="3258820"/>
          </a:xfrm>
        </p:grpSpPr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66118" y="3201457"/>
              <a:ext cx="1191260" cy="1350645"/>
            </a:xfrm>
            <a:custGeom>
              <a:avLst/>
              <a:gdLst/>
              <a:ahLst/>
              <a:cxnLst/>
              <a:rect l="l" t="t" r="r" b="b"/>
              <a:pathLst>
                <a:path w="1191259" h="1350645">
                  <a:moveTo>
                    <a:pt x="1190652" y="0"/>
                  </a:moveTo>
                  <a:lnTo>
                    <a:pt x="0" y="0"/>
                  </a:lnTo>
                  <a:lnTo>
                    <a:pt x="0" y="135017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6806" y="4411950"/>
              <a:ext cx="2039620" cy="2040889"/>
            </a:xfrm>
            <a:custGeom>
              <a:avLst/>
              <a:gdLst/>
              <a:ahLst/>
              <a:cxnLst/>
              <a:rect l="l" t="t" r="r" b="b"/>
              <a:pathLst>
                <a:path w="2039620" h="2040889">
                  <a:moveTo>
                    <a:pt x="4589" y="703279"/>
                  </a:moveTo>
                  <a:lnTo>
                    <a:pt x="700815" y="7052"/>
                  </a:lnTo>
                </a:path>
                <a:path w="2039620" h="2040889">
                  <a:moveTo>
                    <a:pt x="2980" y="508039"/>
                  </a:moveTo>
                  <a:lnTo>
                    <a:pt x="511020" y="0"/>
                  </a:lnTo>
                </a:path>
                <a:path w="2039620" h="2040889">
                  <a:moveTo>
                    <a:pt x="2987" y="352455"/>
                  </a:moveTo>
                  <a:lnTo>
                    <a:pt x="350668" y="4773"/>
                  </a:lnTo>
                </a:path>
                <a:path w="2039620" h="2040889">
                  <a:moveTo>
                    <a:pt x="2203" y="181790"/>
                  </a:moveTo>
                  <a:lnTo>
                    <a:pt x="180971" y="3021"/>
                  </a:lnTo>
                </a:path>
                <a:path w="2039620" h="2040889">
                  <a:moveTo>
                    <a:pt x="791" y="1354983"/>
                  </a:moveTo>
                  <a:lnTo>
                    <a:pt x="1352317" y="3456"/>
                  </a:lnTo>
                </a:path>
                <a:path w="2039620" h="2040889">
                  <a:moveTo>
                    <a:pt x="6346" y="1177780"/>
                  </a:moveTo>
                  <a:lnTo>
                    <a:pt x="1180669" y="3456"/>
                  </a:lnTo>
                </a:path>
                <a:path w="2039620" h="2040889">
                  <a:moveTo>
                    <a:pt x="0" y="1028548"/>
                  </a:moveTo>
                  <a:lnTo>
                    <a:pt x="1025103" y="3445"/>
                  </a:lnTo>
                </a:path>
                <a:path w="2039620" h="2040889">
                  <a:moveTo>
                    <a:pt x="6350" y="850748"/>
                  </a:moveTo>
                  <a:lnTo>
                    <a:pt x="855237" y="1861"/>
                  </a:lnTo>
                </a:path>
                <a:path w="2039620" h="2040889">
                  <a:moveTo>
                    <a:pt x="3196" y="1986725"/>
                  </a:moveTo>
                  <a:lnTo>
                    <a:pt x="1983290" y="6631"/>
                  </a:lnTo>
                </a:path>
                <a:path w="2039620" h="2040889">
                  <a:moveTo>
                    <a:pt x="2976" y="1822496"/>
                  </a:moveTo>
                  <a:lnTo>
                    <a:pt x="1815670" y="9803"/>
                  </a:lnTo>
                </a:path>
                <a:path w="2039620" h="2040889">
                  <a:moveTo>
                    <a:pt x="2984" y="1666911"/>
                  </a:moveTo>
                  <a:lnTo>
                    <a:pt x="1669614" y="281"/>
                  </a:lnTo>
                </a:path>
                <a:path w="2039620" h="2040889">
                  <a:moveTo>
                    <a:pt x="2199" y="1496246"/>
                  </a:moveTo>
                  <a:lnTo>
                    <a:pt x="1494989" y="3456"/>
                  </a:lnTo>
                </a:path>
                <a:path w="2039620" h="2040889">
                  <a:moveTo>
                    <a:pt x="457991" y="2040589"/>
                  </a:moveTo>
                  <a:lnTo>
                    <a:pt x="2029978" y="468602"/>
                  </a:lnTo>
                </a:path>
                <a:path w="2039620" h="2040889">
                  <a:moveTo>
                    <a:pt x="304004" y="2038997"/>
                  </a:moveTo>
                  <a:lnTo>
                    <a:pt x="2026803" y="316199"/>
                  </a:lnTo>
                </a:path>
                <a:path w="2039620" h="2040889">
                  <a:moveTo>
                    <a:pt x="132554" y="2038997"/>
                  </a:moveTo>
                  <a:lnTo>
                    <a:pt x="2039504" y="13204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2337" y="4410223"/>
              <a:ext cx="432434" cy="181610"/>
            </a:xfrm>
            <a:custGeom>
              <a:avLst/>
              <a:gdLst/>
              <a:ahLst/>
              <a:cxnLst/>
              <a:rect l="l" t="t" r="r" b="b"/>
              <a:pathLst>
                <a:path w="432435" h="181610">
                  <a:moveTo>
                    <a:pt x="432179" y="0"/>
                  </a:moveTo>
                  <a:lnTo>
                    <a:pt x="0" y="0"/>
                  </a:lnTo>
                  <a:lnTo>
                    <a:pt x="0" y="181284"/>
                  </a:lnTo>
                  <a:lnTo>
                    <a:pt x="432179" y="181284"/>
                  </a:lnTo>
                  <a:lnTo>
                    <a:pt x="432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0346" y="4410223"/>
              <a:ext cx="2036445" cy="2037080"/>
            </a:xfrm>
            <a:custGeom>
              <a:avLst/>
              <a:gdLst/>
              <a:ahLst/>
              <a:cxnLst/>
              <a:rect l="l" t="t" r="r" b="b"/>
              <a:pathLst>
                <a:path w="2036445" h="2037079">
                  <a:moveTo>
                    <a:pt x="801991" y="0"/>
                  </a:moveTo>
                  <a:lnTo>
                    <a:pt x="1234170" y="0"/>
                  </a:lnTo>
                  <a:lnTo>
                    <a:pt x="1234170" y="181284"/>
                  </a:lnTo>
                  <a:lnTo>
                    <a:pt x="801991" y="181284"/>
                  </a:lnTo>
                  <a:lnTo>
                    <a:pt x="801991" y="0"/>
                  </a:lnTo>
                  <a:close/>
                </a:path>
                <a:path w="2036445" h="2037079">
                  <a:moveTo>
                    <a:pt x="0" y="424"/>
                  </a:moveTo>
                  <a:lnTo>
                    <a:pt x="2036164" y="424"/>
                  </a:lnTo>
                  <a:lnTo>
                    <a:pt x="2036164" y="2036588"/>
                  </a:lnTo>
                  <a:lnTo>
                    <a:pt x="0" y="2036588"/>
                  </a:lnTo>
                  <a:lnTo>
                    <a:pt x="0" y="42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042" y="4393940"/>
              <a:ext cx="304165" cy="1379855"/>
            </a:xfrm>
            <a:custGeom>
              <a:avLst/>
              <a:gdLst/>
              <a:ahLst/>
              <a:cxnLst/>
              <a:rect l="l" t="t" r="r" b="b"/>
              <a:pathLst>
                <a:path w="304164" h="1379854">
                  <a:moveTo>
                    <a:pt x="304025" y="1143000"/>
                  </a:moveTo>
                  <a:lnTo>
                    <a:pt x="302844" y="0"/>
                  </a:lnTo>
                  <a:lnTo>
                    <a:pt x="812" y="0"/>
                  </a:lnTo>
                  <a:lnTo>
                    <a:pt x="812" y="1064806"/>
                  </a:lnTo>
                  <a:lnTo>
                    <a:pt x="0" y="1064806"/>
                  </a:lnTo>
                  <a:lnTo>
                    <a:pt x="0" y="1379410"/>
                  </a:lnTo>
                  <a:lnTo>
                    <a:pt x="303885" y="1379410"/>
                  </a:lnTo>
                  <a:lnTo>
                    <a:pt x="303885" y="1143203"/>
                  </a:lnTo>
                  <a:lnTo>
                    <a:pt x="304025" y="1143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048" y="5458741"/>
              <a:ext cx="304165" cy="314960"/>
            </a:xfrm>
            <a:custGeom>
              <a:avLst/>
              <a:gdLst/>
              <a:ahLst/>
              <a:cxnLst/>
              <a:rect l="l" t="t" r="r" b="b"/>
              <a:pathLst>
                <a:path w="304164" h="314960">
                  <a:moveTo>
                    <a:pt x="0" y="0"/>
                  </a:moveTo>
                  <a:lnTo>
                    <a:pt x="303890" y="0"/>
                  </a:lnTo>
                  <a:lnTo>
                    <a:pt x="303890" y="314599"/>
                  </a:lnTo>
                  <a:lnTo>
                    <a:pt x="0" y="31459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0795" y="5458741"/>
              <a:ext cx="244475" cy="525145"/>
            </a:xfrm>
            <a:custGeom>
              <a:avLst/>
              <a:gdLst/>
              <a:ahLst/>
              <a:cxnLst/>
              <a:rect l="l" t="t" r="r" b="b"/>
              <a:pathLst>
                <a:path w="244475" h="525145">
                  <a:moveTo>
                    <a:pt x="244476" y="0"/>
                  </a:moveTo>
                  <a:lnTo>
                    <a:pt x="0" y="0"/>
                  </a:lnTo>
                  <a:lnTo>
                    <a:pt x="0" y="476249"/>
                  </a:lnTo>
                  <a:lnTo>
                    <a:pt x="123706" y="524670"/>
                  </a:lnTo>
                  <a:lnTo>
                    <a:pt x="244476" y="476249"/>
                  </a:lnTo>
                  <a:lnTo>
                    <a:pt x="2444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0795" y="5458741"/>
              <a:ext cx="244475" cy="525145"/>
            </a:xfrm>
            <a:custGeom>
              <a:avLst/>
              <a:gdLst/>
              <a:ahLst/>
              <a:cxnLst/>
              <a:rect l="l" t="t" r="r" b="b"/>
              <a:pathLst>
                <a:path w="244475" h="525145">
                  <a:moveTo>
                    <a:pt x="0" y="0"/>
                  </a:moveTo>
                  <a:lnTo>
                    <a:pt x="244476" y="0"/>
                  </a:lnTo>
                  <a:lnTo>
                    <a:pt x="244476" y="476249"/>
                  </a:lnTo>
                  <a:lnTo>
                    <a:pt x="123706" y="524670"/>
                  </a:lnTo>
                  <a:lnTo>
                    <a:pt x="0" y="47624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791" y="4518895"/>
              <a:ext cx="302260" cy="1054735"/>
            </a:xfrm>
            <a:custGeom>
              <a:avLst/>
              <a:gdLst/>
              <a:ahLst/>
              <a:cxnLst/>
              <a:rect l="l" t="t" r="r" b="b"/>
              <a:pathLst>
                <a:path w="302260" h="1054735">
                  <a:moveTo>
                    <a:pt x="302171" y="0"/>
                  </a:moveTo>
                  <a:lnTo>
                    <a:pt x="0" y="0"/>
                  </a:lnTo>
                  <a:lnTo>
                    <a:pt x="0" y="1019886"/>
                  </a:lnTo>
                  <a:lnTo>
                    <a:pt x="215" y="1020191"/>
                  </a:lnTo>
                  <a:lnTo>
                    <a:pt x="228" y="1020826"/>
                  </a:lnTo>
                  <a:lnTo>
                    <a:pt x="8547" y="1031443"/>
                  </a:lnTo>
                  <a:lnTo>
                    <a:pt x="25628" y="1054493"/>
                  </a:lnTo>
                  <a:lnTo>
                    <a:pt x="275869" y="1054493"/>
                  </a:lnTo>
                  <a:lnTo>
                    <a:pt x="302171" y="1021334"/>
                  </a:lnTo>
                  <a:lnTo>
                    <a:pt x="302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8864" y="4515710"/>
              <a:ext cx="303530" cy="1057910"/>
            </a:xfrm>
            <a:custGeom>
              <a:avLst/>
              <a:gdLst/>
              <a:ahLst/>
              <a:cxnLst/>
              <a:rect l="l" t="t" r="r" b="b"/>
              <a:pathLst>
                <a:path w="303529" h="1057910">
                  <a:moveTo>
                    <a:pt x="935" y="3175"/>
                  </a:moveTo>
                  <a:lnTo>
                    <a:pt x="303102" y="3175"/>
                  </a:lnTo>
                  <a:lnTo>
                    <a:pt x="303102" y="1024509"/>
                  </a:lnTo>
                  <a:lnTo>
                    <a:pt x="276800" y="1057676"/>
                  </a:lnTo>
                  <a:lnTo>
                    <a:pt x="26564" y="1057676"/>
                  </a:lnTo>
                  <a:lnTo>
                    <a:pt x="935" y="1023065"/>
                  </a:lnTo>
                  <a:lnTo>
                    <a:pt x="935" y="3175"/>
                  </a:lnTo>
                  <a:close/>
                </a:path>
                <a:path w="303529" h="1057910">
                  <a:moveTo>
                    <a:pt x="276458" y="1057607"/>
                  </a:moveTo>
                  <a:lnTo>
                    <a:pt x="276458" y="0"/>
                  </a:lnTo>
                </a:path>
                <a:path w="303529" h="1057910">
                  <a:moveTo>
                    <a:pt x="28252" y="1057664"/>
                  </a:moveTo>
                  <a:lnTo>
                    <a:pt x="28252" y="795"/>
                  </a:lnTo>
                </a:path>
                <a:path w="303529" h="1057910">
                  <a:moveTo>
                    <a:pt x="0" y="1019562"/>
                  </a:moveTo>
                  <a:lnTo>
                    <a:pt x="302507" y="10195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10855" y="4161629"/>
            <a:ext cx="73025" cy="256540"/>
          </a:xfrm>
          <a:prstGeom prst="rect">
            <a:avLst/>
          </a:prstGeom>
        </p:spPr>
        <p:txBody>
          <a:bodyPr vert="vert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" dirty="0">
                <a:solidFill>
                  <a:srgbClr val="C4C4C5"/>
                </a:solidFill>
                <a:latin typeface="Arial"/>
                <a:cs typeface="Arial"/>
              </a:rPr>
              <a:t>V.Ryan</a:t>
            </a:r>
            <a:r>
              <a:rPr sz="250" spc="3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250" dirty="0">
                <a:solidFill>
                  <a:srgbClr val="C4C4C5"/>
                </a:solidFill>
                <a:latin typeface="Arial"/>
                <a:cs typeface="Arial"/>
              </a:rPr>
              <a:t>©</a:t>
            </a:r>
            <a:r>
              <a:rPr sz="250" spc="3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250" spc="-20" dirty="0">
                <a:solidFill>
                  <a:srgbClr val="C4C4C5"/>
                </a:solidFill>
                <a:latin typeface="Arial"/>
                <a:cs typeface="Arial"/>
              </a:rPr>
              <a:t>2022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3342752" y="1550147"/>
            <a:ext cx="6605270" cy="4908550"/>
            <a:chOff x="3342752" y="1550147"/>
            <a:chExt cx="6605270" cy="490855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9617" y="4151188"/>
              <a:ext cx="302895" cy="391160"/>
            </a:xfrm>
            <a:custGeom>
              <a:avLst/>
              <a:gdLst/>
              <a:ahLst/>
              <a:cxnLst/>
              <a:rect l="l" t="t" r="r" b="b"/>
              <a:pathLst>
                <a:path w="302895" h="391160">
                  <a:moveTo>
                    <a:pt x="0" y="390714"/>
                  </a:moveTo>
                  <a:lnTo>
                    <a:pt x="0" y="0"/>
                  </a:lnTo>
                </a:path>
                <a:path w="302895" h="391160">
                  <a:moveTo>
                    <a:pt x="302352" y="390714"/>
                  </a:moveTo>
                  <a:lnTo>
                    <a:pt x="3023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155" y="3947784"/>
              <a:ext cx="413384" cy="203200"/>
            </a:xfrm>
            <a:custGeom>
              <a:avLst/>
              <a:gdLst/>
              <a:ahLst/>
              <a:cxnLst/>
              <a:rect l="l" t="t" r="r" b="b"/>
              <a:pathLst>
                <a:path w="413385" h="203200">
                  <a:moveTo>
                    <a:pt x="412851" y="0"/>
                  </a:moveTo>
                  <a:lnTo>
                    <a:pt x="0" y="0"/>
                  </a:lnTo>
                  <a:lnTo>
                    <a:pt x="0" y="203055"/>
                  </a:lnTo>
                  <a:lnTo>
                    <a:pt x="412851" y="203055"/>
                  </a:lnTo>
                  <a:lnTo>
                    <a:pt x="4128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35155" y="3947784"/>
              <a:ext cx="413384" cy="203200"/>
            </a:xfrm>
            <a:custGeom>
              <a:avLst/>
              <a:gdLst/>
              <a:ahLst/>
              <a:cxnLst/>
              <a:rect l="l" t="t" r="r" b="b"/>
              <a:pathLst>
                <a:path w="413385" h="203200">
                  <a:moveTo>
                    <a:pt x="0" y="0"/>
                  </a:moveTo>
                  <a:lnTo>
                    <a:pt x="0" y="203055"/>
                  </a:lnTo>
                  <a:lnTo>
                    <a:pt x="412851" y="203055"/>
                  </a:lnTo>
                  <a:lnTo>
                    <a:pt x="412851" y="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2399" y="3947696"/>
              <a:ext cx="298450" cy="203200"/>
            </a:xfrm>
            <a:custGeom>
              <a:avLst/>
              <a:gdLst/>
              <a:ahLst/>
              <a:cxnLst/>
              <a:rect l="l" t="t" r="r" b="b"/>
              <a:pathLst>
                <a:path w="298450" h="203200">
                  <a:moveTo>
                    <a:pt x="152927" y="0"/>
                  </a:moveTo>
                  <a:lnTo>
                    <a:pt x="102879" y="2678"/>
                  </a:lnTo>
                  <a:lnTo>
                    <a:pt x="51927" y="12871"/>
                  </a:lnTo>
                  <a:lnTo>
                    <a:pt x="0" y="31167"/>
                  </a:lnTo>
                  <a:lnTo>
                    <a:pt x="0" y="203143"/>
                  </a:lnTo>
                  <a:lnTo>
                    <a:pt x="298363" y="203143"/>
                  </a:lnTo>
                  <a:lnTo>
                    <a:pt x="298363" y="31167"/>
                  </a:lnTo>
                  <a:lnTo>
                    <a:pt x="250597" y="14832"/>
                  </a:lnTo>
                  <a:lnTo>
                    <a:pt x="202142" y="4247"/>
                  </a:lnTo>
                  <a:lnTo>
                    <a:pt x="1529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2399" y="3947696"/>
              <a:ext cx="298450" cy="203200"/>
            </a:xfrm>
            <a:custGeom>
              <a:avLst/>
              <a:gdLst/>
              <a:ahLst/>
              <a:cxnLst/>
              <a:rect l="l" t="t" r="r" b="b"/>
              <a:pathLst>
                <a:path w="298450" h="203200">
                  <a:moveTo>
                    <a:pt x="0" y="31167"/>
                  </a:moveTo>
                  <a:lnTo>
                    <a:pt x="0" y="203143"/>
                  </a:lnTo>
                  <a:lnTo>
                    <a:pt x="298363" y="203143"/>
                  </a:lnTo>
                  <a:lnTo>
                    <a:pt x="298363" y="157235"/>
                  </a:lnTo>
                  <a:lnTo>
                    <a:pt x="298363" y="117155"/>
                  </a:lnTo>
                  <a:lnTo>
                    <a:pt x="298363" y="77074"/>
                  </a:lnTo>
                  <a:lnTo>
                    <a:pt x="298363" y="31167"/>
                  </a:lnTo>
                  <a:lnTo>
                    <a:pt x="250597" y="14832"/>
                  </a:lnTo>
                  <a:lnTo>
                    <a:pt x="202142" y="4247"/>
                  </a:lnTo>
                  <a:lnTo>
                    <a:pt x="152927" y="0"/>
                  </a:lnTo>
                  <a:lnTo>
                    <a:pt x="102879" y="2678"/>
                  </a:lnTo>
                  <a:lnTo>
                    <a:pt x="51927" y="12871"/>
                  </a:lnTo>
                  <a:lnTo>
                    <a:pt x="0" y="3116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76911" y="3943927"/>
              <a:ext cx="119087" cy="210512"/>
            </a:xfrm>
            <a:prstGeom prst="rect">
              <a:avLst/>
            </a:prstGeom>
          </p:spPr>
        </p:pic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87473" y="3943927"/>
              <a:ext cx="119084" cy="210512"/>
            </a:xfrm>
            <a:prstGeom prst="rect">
              <a:avLst/>
            </a:prstGeom>
          </p:spPr>
        </p:pic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6974" y="5772131"/>
              <a:ext cx="307340" cy="0"/>
            </a:xfrm>
            <a:custGeom>
              <a:avLst/>
              <a:gdLst/>
              <a:ahLst/>
              <a:cxnLst/>
              <a:rect l="l" t="t" r="r" b="b"/>
              <a:pathLst>
                <a:path w="307339">
                  <a:moveTo>
                    <a:pt x="0" y="0"/>
                  </a:moveTo>
                  <a:lnTo>
                    <a:pt x="30718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7426" y="1553957"/>
              <a:ext cx="3841115" cy="2854960"/>
            </a:xfrm>
            <a:custGeom>
              <a:avLst/>
              <a:gdLst/>
              <a:ahLst/>
              <a:cxnLst/>
              <a:rect l="l" t="t" r="r" b="b"/>
              <a:pathLst>
                <a:path w="3841115" h="2854960">
                  <a:moveTo>
                    <a:pt x="3840988" y="880325"/>
                  </a:moveTo>
                  <a:lnTo>
                    <a:pt x="881885" y="880325"/>
                  </a:lnTo>
                  <a:lnTo>
                    <a:pt x="881885" y="2391634"/>
                  </a:lnTo>
                </a:path>
                <a:path w="3841115" h="2854960">
                  <a:moveTo>
                    <a:pt x="3633012" y="756500"/>
                  </a:moveTo>
                  <a:lnTo>
                    <a:pt x="769954" y="756500"/>
                  </a:lnTo>
                  <a:lnTo>
                    <a:pt x="769954" y="2371009"/>
                  </a:lnTo>
                </a:path>
                <a:path w="3841115" h="2854960">
                  <a:moveTo>
                    <a:pt x="3633012" y="494596"/>
                  </a:moveTo>
                  <a:lnTo>
                    <a:pt x="490546" y="494596"/>
                  </a:lnTo>
                  <a:lnTo>
                    <a:pt x="490546" y="2371009"/>
                  </a:lnTo>
                </a:path>
                <a:path w="3841115" h="2854960">
                  <a:moveTo>
                    <a:pt x="3821126" y="363852"/>
                  </a:moveTo>
                  <a:lnTo>
                    <a:pt x="366717" y="363852"/>
                  </a:lnTo>
                  <a:lnTo>
                    <a:pt x="366717" y="2356754"/>
                  </a:lnTo>
                </a:path>
                <a:path w="3841115" h="2854960">
                  <a:moveTo>
                    <a:pt x="3194042" y="1261385"/>
                  </a:moveTo>
                  <a:lnTo>
                    <a:pt x="1257292" y="1261385"/>
                  </a:lnTo>
                  <a:lnTo>
                    <a:pt x="1257292" y="2613934"/>
                  </a:lnTo>
                </a:path>
                <a:path w="3841115" h="2854960">
                  <a:moveTo>
                    <a:pt x="3178187" y="0"/>
                  </a:moveTo>
                  <a:lnTo>
                    <a:pt x="0" y="0"/>
                  </a:lnTo>
                  <a:lnTo>
                    <a:pt x="0" y="2604423"/>
                  </a:lnTo>
                </a:path>
                <a:path w="3841115" h="2854960">
                  <a:moveTo>
                    <a:pt x="3209918" y="2648879"/>
                  </a:moveTo>
                  <a:lnTo>
                    <a:pt x="1298563" y="2648879"/>
                  </a:lnTo>
                </a:path>
                <a:path w="3841115" h="2854960">
                  <a:moveTo>
                    <a:pt x="3527417" y="2604430"/>
                  </a:moveTo>
                  <a:lnTo>
                    <a:pt x="965184" y="2604430"/>
                  </a:lnTo>
                </a:path>
                <a:path w="3841115" h="2854960">
                  <a:moveTo>
                    <a:pt x="3629019" y="2425777"/>
                  </a:moveTo>
                  <a:lnTo>
                    <a:pt x="901688" y="2425777"/>
                  </a:lnTo>
                </a:path>
                <a:path w="3841115" h="2854960">
                  <a:moveTo>
                    <a:pt x="3695698" y="2395176"/>
                  </a:moveTo>
                  <a:lnTo>
                    <a:pt x="861998" y="2395176"/>
                  </a:lnTo>
                </a:path>
                <a:path w="3841115" h="2854960">
                  <a:moveTo>
                    <a:pt x="2845565" y="2854829"/>
                  </a:moveTo>
                  <a:lnTo>
                    <a:pt x="1658109" y="2854829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6562" y="6454537"/>
              <a:ext cx="6597650" cy="0"/>
            </a:xfrm>
            <a:custGeom>
              <a:avLst/>
              <a:gdLst/>
              <a:ahLst/>
              <a:cxnLst/>
              <a:rect l="l" t="t" r="r" b="b"/>
              <a:pathLst>
                <a:path w="6597650">
                  <a:moveTo>
                    <a:pt x="65976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4628" y="6245376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8065385" y="2226536"/>
            <a:ext cx="1258570" cy="4723130"/>
            <a:chOff x="8065385" y="2226536"/>
            <a:chExt cx="1258570" cy="4723130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9195" y="2230346"/>
              <a:ext cx="1250950" cy="1903730"/>
            </a:xfrm>
            <a:custGeom>
              <a:avLst/>
              <a:gdLst/>
              <a:ahLst/>
              <a:cxnLst/>
              <a:rect l="l" t="t" r="r" b="b"/>
              <a:pathLst>
                <a:path w="1250950" h="1903729">
                  <a:moveTo>
                    <a:pt x="933451" y="0"/>
                  </a:moveTo>
                  <a:lnTo>
                    <a:pt x="933451" y="1903421"/>
                  </a:lnTo>
                </a:path>
                <a:path w="1250950" h="1903729">
                  <a:moveTo>
                    <a:pt x="305650" y="0"/>
                  </a:moveTo>
                  <a:lnTo>
                    <a:pt x="305650" y="1903421"/>
                  </a:lnTo>
                </a:path>
                <a:path w="1250950" h="1903729">
                  <a:moveTo>
                    <a:pt x="1250948" y="623883"/>
                  </a:moveTo>
                  <a:lnTo>
                    <a:pt x="1250948" y="1903421"/>
                  </a:lnTo>
                </a:path>
                <a:path w="1250950" h="1903729">
                  <a:moveTo>
                    <a:pt x="0" y="623883"/>
                  </a:moveTo>
                  <a:lnTo>
                    <a:pt x="0" y="1903421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1864" y="3460564"/>
              <a:ext cx="0" cy="720725"/>
            </a:xfrm>
            <a:custGeom>
              <a:avLst/>
              <a:gdLst/>
              <a:ahLst/>
              <a:cxnLst/>
              <a:rect l="l" t="t" r="r" b="b"/>
              <a:pathLst>
                <a:path h="720725">
                  <a:moveTo>
                    <a:pt x="0" y="0"/>
                  </a:moveTo>
                  <a:lnTo>
                    <a:pt x="0" y="72025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1864" y="4231071"/>
              <a:ext cx="0" cy="125730"/>
            </a:xfrm>
            <a:custGeom>
              <a:avLst/>
              <a:gdLst/>
              <a:ahLst/>
              <a:cxnLst/>
              <a:rect l="l" t="t" r="r" b="b"/>
              <a:pathLst>
                <a:path h="125729">
                  <a:moveTo>
                    <a:pt x="0" y="0"/>
                  </a:moveTo>
                  <a:lnTo>
                    <a:pt x="0" y="12561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2865" y="4404024"/>
              <a:ext cx="1905" cy="1973580"/>
            </a:xfrm>
            <a:custGeom>
              <a:avLst/>
              <a:gdLst/>
              <a:ahLst/>
              <a:cxnLst/>
              <a:rect l="l" t="t" r="r" b="b"/>
              <a:pathLst>
                <a:path w="1904" h="1973579">
                  <a:moveTo>
                    <a:pt x="0" y="300506"/>
                  </a:moveTo>
                  <a:lnTo>
                    <a:pt x="0" y="0"/>
                  </a:lnTo>
                </a:path>
                <a:path w="1904" h="1973579">
                  <a:moveTo>
                    <a:pt x="612" y="444477"/>
                  </a:moveTo>
                  <a:lnTo>
                    <a:pt x="612" y="328399"/>
                  </a:lnTo>
                </a:path>
                <a:path w="1904" h="1973579">
                  <a:moveTo>
                    <a:pt x="443" y="789788"/>
                  </a:moveTo>
                  <a:lnTo>
                    <a:pt x="443" y="489282"/>
                  </a:lnTo>
                </a:path>
                <a:path w="1904" h="1973579">
                  <a:moveTo>
                    <a:pt x="914" y="970106"/>
                  </a:moveTo>
                  <a:lnTo>
                    <a:pt x="914" y="854030"/>
                  </a:lnTo>
                </a:path>
                <a:path w="1904" h="1973579">
                  <a:moveTo>
                    <a:pt x="749" y="1315417"/>
                  </a:moveTo>
                  <a:lnTo>
                    <a:pt x="749" y="1014915"/>
                  </a:lnTo>
                </a:path>
                <a:path w="1904" h="1973579">
                  <a:moveTo>
                    <a:pt x="1361" y="1459388"/>
                  </a:moveTo>
                  <a:lnTo>
                    <a:pt x="1361" y="1343310"/>
                  </a:lnTo>
                </a:path>
                <a:path w="1904" h="1973579">
                  <a:moveTo>
                    <a:pt x="0" y="1815522"/>
                  </a:moveTo>
                  <a:lnTo>
                    <a:pt x="0" y="1515016"/>
                  </a:lnTo>
                </a:path>
                <a:path w="1904" h="1973579">
                  <a:moveTo>
                    <a:pt x="1361" y="1973357"/>
                  </a:moveTo>
                  <a:lnTo>
                    <a:pt x="1361" y="185727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2865" y="6433009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509809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2249" y="3694924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9746" y="3675624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40"/>
                  </a:lnTo>
                  <a:lnTo>
                    <a:pt x="67618" y="19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2249" y="6724548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9746" y="6705244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3"/>
                  </a:lnTo>
                  <a:lnTo>
                    <a:pt x="67618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65987" y="3559286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75516" y="6599662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73590" y="3228883"/>
            <a:ext cx="2041525" cy="1162050"/>
          </a:xfrm>
          <a:custGeom>
            <a:avLst/>
            <a:gdLst/>
            <a:ahLst/>
            <a:cxnLst/>
            <a:rect l="l" t="t" r="r" b="b"/>
            <a:pathLst>
              <a:path w="2041525" h="1162050">
                <a:moveTo>
                  <a:pt x="2041103" y="0"/>
                </a:moveTo>
                <a:lnTo>
                  <a:pt x="2041103" y="1162051"/>
                </a:lnTo>
              </a:path>
              <a:path w="2041525" h="1162050">
                <a:moveTo>
                  <a:pt x="0" y="0"/>
                </a:moveTo>
                <a:lnTo>
                  <a:pt x="0" y="1162051"/>
                </a:lnTo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67252" y="6997610"/>
            <a:ext cx="2896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-3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19014" y="6997610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59041" y="787312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7" name="object 57"/>
          <p:cNvGrpSpPr>
            <a:grpSpLocks noGrp="1" noUngrp="1" noRot="1" noMove="1" noResize="1"/>
          </p:cNvGrpSpPr>
          <p:nvPr/>
        </p:nvGrpSpPr>
        <p:grpSpPr>
          <a:xfrm>
            <a:off x="1716314" y="5584462"/>
            <a:ext cx="5275580" cy="1469390"/>
            <a:chOff x="1716314" y="5584462"/>
            <a:chExt cx="5275580" cy="1469390"/>
          </a:xfrm>
        </p:grpSpPr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2441" y="7051722"/>
              <a:ext cx="2927350" cy="0"/>
            </a:xfrm>
            <a:custGeom>
              <a:avLst/>
              <a:gdLst/>
              <a:ahLst/>
              <a:cxnLst/>
              <a:rect l="l" t="t" r="r" b="b"/>
              <a:pathLst>
                <a:path w="2927350">
                  <a:moveTo>
                    <a:pt x="0" y="0"/>
                  </a:moveTo>
                  <a:lnTo>
                    <a:pt x="292735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1747" y="5588272"/>
              <a:ext cx="325755" cy="189230"/>
            </a:xfrm>
            <a:custGeom>
              <a:avLst/>
              <a:gdLst/>
              <a:ahLst/>
              <a:cxnLst/>
              <a:rect l="l" t="t" r="r" b="b"/>
              <a:pathLst>
                <a:path w="325754" h="189229">
                  <a:moveTo>
                    <a:pt x="0" y="150371"/>
                  </a:moveTo>
                  <a:lnTo>
                    <a:pt x="38037" y="114300"/>
                  </a:lnTo>
                </a:path>
                <a:path w="325754" h="189229">
                  <a:moveTo>
                    <a:pt x="283848" y="36071"/>
                  </a:moveTo>
                  <a:lnTo>
                    <a:pt x="321886" y="0"/>
                  </a:lnTo>
                </a:path>
                <a:path w="325754" h="189229">
                  <a:moveTo>
                    <a:pt x="287776" y="189068"/>
                  </a:moveTo>
                  <a:lnTo>
                    <a:pt x="325339" y="15222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1077" y="6583981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4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271" y="1502949"/>
            <a:ext cx="1651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5835" y="709451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3" name="object 63"/>
          <p:cNvGrpSpPr>
            <a:grpSpLocks noGrp="1" noUngrp="1" noRot="1" noMove="1" noResize="1"/>
          </p:cNvGrpSpPr>
          <p:nvPr/>
        </p:nvGrpSpPr>
        <p:grpSpPr>
          <a:xfrm>
            <a:off x="399879" y="2999853"/>
            <a:ext cx="3662679" cy="4101465"/>
            <a:chOff x="399879" y="2999853"/>
            <a:chExt cx="3662679" cy="4101465"/>
          </a:xfrm>
        </p:grpSpPr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7867" y="6461873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4370" y="4148434"/>
              <a:ext cx="3154680" cy="1842135"/>
            </a:xfrm>
            <a:custGeom>
              <a:avLst/>
              <a:gdLst/>
              <a:ahLst/>
              <a:cxnLst/>
              <a:rect l="l" t="t" r="r" b="b"/>
              <a:pathLst>
                <a:path w="3154679" h="1842135">
                  <a:moveTo>
                    <a:pt x="1749186" y="1831733"/>
                  </a:moveTo>
                  <a:lnTo>
                    <a:pt x="0" y="821837"/>
                  </a:lnTo>
                </a:path>
                <a:path w="3154679" h="1842135">
                  <a:moveTo>
                    <a:pt x="1307609" y="1841638"/>
                  </a:moveTo>
                  <a:lnTo>
                    <a:pt x="3154140" y="775544"/>
                  </a:lnTo>
                </a:path>
                <a:path w="3154679" h="1842135">
                  <a:moveTo>
                    <a:pt x="1536951" y="1832443"/>
                  </a:moveTo>
                  <a:lnTo>
                    <a:pt x="153695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2106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0" y="1387166"/>
                  </a:lnTo>
                  <a:lnTo>
                    <a:pt x="1268031" y="2116133"/>
                  </a:lnTo>
                  <a:lnTo>
                    <a:pt x="1268031" y="7289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2106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1268031" y="728971"/>
                  </a:lnTo>
                  <a:lnTo>
                    <a:pt x="1268031" y="2116133"/>
                  </a:lnTo>
                  <a:lnTo>
                    <a:pt x="0" y="138716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685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1"/>
                  </a:lnTo>
                  <a:lnTo>
                    <a:pt x="0" y="2116133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685" y="3738531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1"/>
                  </a:lnTo>
                  <a:lnTo>
                    <a:pt x="0" y="2116133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516" y="3003663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0" y="733686"/>
                  </a:lnTo>
                  <a:lnTo>
                    <a:pt x="1268031" y="1462657"/>
                  </a:lnTo>
                  <a:lnTo>
                    <a:pt x="2536944" y="733391"/>
                  </a:lnTo>
                  <a:lnTo>
                    <a:pt x="126802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516" y="3003663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2536944" y="733391"/>
                  </a:lnTo>
                  <a:lnTo>
                    <a:pt x="1268031" y="1462657"/>
                  </a:lnTo>
                  <a:lnTo>
                    <a:pt x="0" y="733686"/>
                  </a:lnTo>
                  <a:lnTo>
                    <a:pt x="126802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6579" y="5144154"/>
              <a:ext cx="527871" cy="354153"/>
            </a:xfrm>
            <a:prstGeom prst="rect">
              <a:avLst/>
            </a:prstGeom>
          </p:spPr>
        </p:pic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554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0" y="207806"/>
                  </a:lnTo>
                  <a:lnTo>
                    <a:pt x="762617" y="646217"/>
                  </a:lnTo>
                  <a:lnTo>
                    <a:pt x="762617" y="4384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554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762617" y="438415"/>
                  </a:lnTo>
                  <a:lnTo>
                    <a:pt x="762617" y="646217"/>
                  </a:lnTo>
                  <a:lnTo>
                    <a:pt x="0" y="20780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7499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7499" y="356136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198" y="311940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0" y="441248"/>
                  </a:lnTo>
                  <a:lnTo>
                    <a:pt x="762615" y="879664"/>
                  </a:lnTo>
                  <a:lnTo>
                    <a:pt x="1525762" y="441072"/>
                  </a:lnTo>
                  <a:lnTo>
                    <a:pt x="76261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4198" y="311940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1525762" y="441072"/>
                  </a:lnTo>
                  <a:lnTo>
                    <a:pt x="762615" y="879664"/>
                  </a:lnTo>
                  <a:lnTo>
                    <a:pt x="0" y="441248"/>
                  </a:lnTo>
                  <a:lnTo>
                    <a:pt x="76261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21645" y="3253413"/>
              <a:ext cx="619760" cy="463550"/>
            </a:xfrm>
            <a:custGeom>
              <a:avLst/>
              <a:gdLst/>
              <a:ahLst/>
              <a:cxnLst/>
              <a:rect l="l" t="t" r="r" b="b"/>
              <a:pathLst>
                <a:path w="619760" h="463550">
                  <a:moveTo>
                    <a:pt x="309600" y="0"/>
                  </a:moveTo>
                  <a:lnTo>
                    <a:pt x="253948" y="3729"/>
                  </a:lnTo>
                  <a:lnTo>
                    <a:pt x="201569" y="14481"/>
                  </a:lnTo>
                  <a:lnTo>
                    <a:pt x="153338" y="31603"/>
                  </a:lnTo>
                  <a:lnTo>
                    <a:pt x="110127" y="54440"/>
                  </a:lnTo>
                  <a:lnTo>
                    <a:pt x="72813" y="82339"/>
                  </a:lnTo>
                  <a:lnTo>
                    <a:pt x="42268" y="114646"/>
                  </a:lnTo>
                  <a:lnTo>
                    <a:pt x="19369" y="150707"/>
                  </a:lnTo>
                  <a:lnTo>
                    <a:pt x="4987" y="189868"/>
                  </a:lnTo>
                  <a:lnTo>
                    <a:pt x="0" y="231476"/>
                  </a:lnTo>
                  <a:lnTo>
                    <a:pt x="3940" y="273036"/>
                  </a:lnTo>
                  <a:lnTo>
                    <a:pt x="15701" y="312078"/>
                  </a:lnTo>
                  <a:lnTo>
                    <a:pt x="35196" y="347984"/>
                  </a:lnTo>
                  <a:lnTo>
                    <a:pt x="62335" y="380136"/>
                  </a:lnTo>
                  <a:lnTo>
                    <a:pt x="97030" y="407916"/>
                  </a:lnTo>
                  <a:lnTo>
                    <a:pt x="139192" y="430705"/>
                  </a:lnTo>
                  <a:lnTo>
                    <a:pt x="188734" y="447887"/>
                  </a:lnTo>
                  <a:lnTo>
                    <a:pt x="245566" y="458842"/>
                  </a:lnTo>
                  <a:lnTo>
                    <a:pt x="309600" y="462953"/>
                  </a:lnTo>
                  <a:lnTo>
                    <a:pt x="373634" y="459604"/>
                  </a:lnTo>
                  <a:lnTo>
                    <a:pt x="430465" y="449054"/>
                  </a:lnTo>
                  <a:lnTo>
                    <a:pt x="480006" y="431992"/>
                  </a:lnTo>
                  <a:lnTo>
                    <a:pt x="522168" y="409107"/>
                  </a:lnTo>
                  <a:lnTo>
                    <a:pt x="556862" y="381089"/>
                  </a:lnTo>
                  <a:lnTo>
                    <a:pt x="584000" y="348627"/>
                  </a:lnTo>
                  <a:lnTo>
                    <a:pt x="603494" y="312412"/>
                  </a:lnTo>
                  <a:lnTo>
                    <a:pt x="615256" y="273131"/>
                  </a:lnTo>
                  <a:lnTo>
                    <a:pt x="619196" y="231476"/>
                  </a:lnTo>
                  <a:lnTo>
                    <a:pt x="614208" y="189868"/>
                  </a:lnTo>
                  <a:lnTo>
                    <a:pt x="599827" y="150707"/>
                  </a:lnTo>
                  <a:lnTo>
                    <a:pt x="576927" y="114646"/>
                  </a:lnTo>
                  <a:lnTo>
                    <a:pt x="546383" y="82339"/>
                  </a:lnTo>
                  <a:lnTo>
                    <a:pt x="509069" y="54440"/>
                  </a:lnTo>
                  <a:lnTo>
                    <a:pt x="465859" y="31603"/>
                  </a:lnTo>
                  <a:lnTo>
                    <a:pt x="417628" y="14481"/>
                  </a:lnTo>
                  <a:lnTo>
                    <a:pt x="365250" y="3729"/>
                  </a:lnTo>
                  <a:lnTo>
                    <a:pt x="309600" y="0"/>
                  </a:lnTo>
                  <a:close/>
                </a:path>
              </a:pathLst>
            </a:custGeom>
            <a:solidFill>
              <a:srgbClr val="555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7934" y="3205104"/>
              <a:ext cx="534035" cy="353695"/>
            </a:xfrm>
            <a:custGeom>
              <a:avLst/>
              <a:gdLst/>
              <a:ahLst/>
              <a:cxnLst/>
              <a:rect l="l" t="t" r="r" b="b"/>
              <a:pathLst>
                <a:path w="534035" h="353695">
                  <a:moveTo>
                    <a:pt x="328514" y="0"/>
                  </a:moveTo>
                  <a:lnTo>
                    <a:pt x="85330" y="24062"/>
                  </a:lnTo>
                  <a:lnTo>
                    <a:pt x="0" y="170841"/>
                  </a:lnTo>
                  <a:lnTo>
                    <a:pt x="230028" y="353127"/>
                  </a:lnTo>
                  <a:lnTo>
                    <a:pt x="483205" y="319853"/>
                  </a:lnTo>
                  <a:lnTo>
                    <a:pt x="533840" y="143352"/>
                  </a:lnTo>
                  <a:lnTo>
                    <a:pt x="532392" y="101398"/>
                  </a:lnTo>
                  <a:lnTo>
                    <a:pt x="32851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01567" y="3460418"/>
              <a:ext cx="248834" cy="240277"/>
            </a:xfrm>
            <a:prstGeom prst="rect">
              <a:avLst/>
            </a:prstGeom>
          </p:spPr>
        </p:pic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6476" y="3372174"/>
              <a:ext cx="236220" cy="328930"/>
            </a:xfrm>
            <a:custGeom>
              <a:avLst/>
              <a:gdLst/>
              <a:ahLst/>
              <a:cxnLst/>
              <a:rect l="l" t="t" r="r" b="b"/>
              <a:pathLst>
                <a:path w="236219" h="328929">
                  <a:moveTo>
                    <a:pt x="46286" y="0"/>
                  </a:moveTo>
                  <a:lnTo>
                    <a:pt x="0" y="3009"/>
                  </a:lnTo>
                  <a:lnTo>
                    <a:pt x="0" y="185294"/>
                  </a:lnTo>
                  <a:lnTo>
                    <a:pt x="235813" y="328521"/>
                  </a:lnTo>
                  <a:lnTo>
                    <a:pt x="235813" y="146234"/>
                  </a:lnTo>
                  <a:lnTo>
                    <a:pt x="180798" y="84562"/>
                  </a:lnTo>
                  <a:lnTo>
                    <a:pt x="139789" y="48045"/>
                  </a:lnTo>
                  <a:lnTo>
                    <a:pt x="93916" y="17435"/>
                  </a:lnTo>
                  <a:lnTo>
                    <a:pt x="46286" y="0"/>
                  </a:lnTo>
                  <a:close/>
                </a:path>
              </a:pathLst>
            </a:custGeom>
            <a:solidFill>
              <a:srgbClr val="8080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50253" y="3310804"/>
              <a:ext cx="52705" cy="339090"/>
            </a:xfrm>
            <a:custGeom>
              <a:avLst/>
              <a:gdLst/>
              <a:ahLst/>
              <a:cxnLst/>
              <a:rect l="l" t="t" r="r" b="b"/>
              <a:pathLst>
                <a:path w="52705" h="339089">
                  <a:moveTo>
                    <a:pt x="52233" y="0"/>
                  </a:moveTo>
                  <a:lnTo>
                    <a:pt x="31201" y="19824"/>
                  </a:lnTo>
                  <a:lnTo>
                    <a:pt x="12069" y="69615"/>
                  </a:lnTo>
                  <a:lnTo>
                    <a:pt x="0" y="123660"/>
                  </a:lnTo>
                  <a:lnTo>
                    <a:pt x="155" y="156246"/>
                  </a:lnTo>
                  <a:lnTo>
                    <a:pt x="155" y="338529"/>
                  </a:lnTo>
                  <a:lnTo>
                    <a:pt x="52233" y="182285"/>
                  </a:lnTo>
                  <a:lnTo>
                    <a:pt x="5223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22286" y="3217151"/>
              <a:ext cx="436887" cy="252251"/>
            </a:xfrm>
            <a:prstGeom prst="rect">
              <a:avLst/>
            </a:prstGeom>
          </p:spPr>
        </p:pic>
        <p:pic>
          <p:nvPicPr>
            <p:cNvPr id="85" name="object 8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9879" y="3016879"/>
              <a:ext cx="3662227" cy="3273740"/>
            </a:xfrm>
            <a:prstGeom prst="rect">
              <a:avLst/>
            </a:prstGeom>
          </p:spPr>
        </p:pic>
      </p:grp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52483" y="5969952"/>
            <a:ext cx="184785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</p:txBody>
      </p:sp>
      <p:grpSp>
        <p:nvGrpSpPr>
          <p:cNvPr id="87" name="object 87"/>
          <p:cNvGrpSpPr>
            <a:grpSpLocks noGrp="1" noUngrp="1" noRot="1" noMove="1" noResize="1"/>
          </p:cNvGrpSpPr>
          <p:nvPr/>
        </p:nvGrpSpPr>
        <p:grpSpPr>
          <a:xfrm>
            <a:off x="931914" y="2540754"/>
            <a:ext cx="1664335" cy="2899410"/>
            <a:chOff x="931914" y="2540754"/>
            <a:chExt cx="1664335" cy="2899410"/>
          </a:xfrm>
        </p:grpSpPr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7102" y="2547104"/>
              <a:ext cx="0" cy="427990"/>
            </a:xfrm>
            <a:custGeom>
              <a:avLst/>
              <a:gdLst/>
              <a:ahLst/>
              <a:cxnLst/>
              <a:rect l="l" t="t" r="r" b="b"/>
              <a:pathLst>
                <a:path h="427989">
                  <a:moveTo>
                    <a:pt x="0" y="0"/>
                  </a:moveTo>
                  <a:lnTo>
                    <a:pt x="0" y="42777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7102" y="3004729"/>
              <a:ext cx="104139" cy="415925"/>
            </a:xfrm>
            <a:custGeom>
              <a:avLst/>
              <a:gdLst/>
              <a:ahLst/>
              <a:cxnLst/>
              <a:rect l="l" t="t" r="r" b="b"/>
              <a:pathLst>
                <a:path w="104140" h="415925">
                  <a:moveTo>
                    <a:pt x="0" y="0"/>
                  </a:moveTo>
                  <a:lnTo>
                    <a:pt x="0" y="74606"/>
                  </a:lnTo>
                </a:path>
                <a:path w="104140" h="415925">
                  <a:moveTo>
                    <a:pt x="0" y="114404"/>
                  </a:moveTo>
                  <a:lnTo>
                    <a:pt x="0" y="355646"/>
                  </a:lnTo>
                  <a:lnTo>
                    <a:pt x="103903" y="41542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9621" y="3981491"/>
              <a:ext cx="202565" cy="1454785"/>
            </a:xfrm>
            <a:custGeom>
              <a:avLst/>
              <a:gdLst/>
              <a:ahLst/>
              <a:cxnLst/>
              <a:rect l="l" t="t" r="r" b="b"/>
              <a:pathLst>
                <a:path w="202564" h="1454785">
                  <a:moveTo>
                    <a:pt x="200074" y="387821"/>
                  </a:moveTo>
                  <a:lnTo>
                    <a:pt x="197669" y="114123"/>
                  </a:lnTo>
                  <a:lnTo>
                    <a:pt x="0" y="0"/>
                  </a:lnTo>
                </a:path>
                <a:path w="202564" h="1454785">
                  <a:moveTo>
                    <a:pt x="201722" y="513943"/>
                  </a:moveTo>
                  <a:lnTo>
                    <a:pt x="201722" y="445002"/>
                  </a:lnTo>
                </a:path>
                <a:path w="202564" h="1454785">
                  <a:moveTo>
                    <a:pt x="201607" y="719035"/>
                  </a:moveTo>
                  <a:lnTo>
                    <a:pt x="201607" y="540557"/>
                  </a:lnTo>
                </a:path>
                <a:path w="202564" h="1454785">
                  <a:moveTo>
                    <a:pt x="201935" y="826128"/>
                  </a:moveTo>
                  <a:lnTo>
                    <a:pt x="201935" y="757187"/>
                  </a:lnTo>
                </a:path>
                <a:path w="202564" h="1454785">
                  <a:moveTo>
                    <a:pt x="201820" y="1031219"/>
                  </a:moveTo>
                  <a:lnTo>
                    <a:pt x="201820" y="852742"/>
                  </a:lnTo>
                </a:path>
                <a:path w="202564" h="1454785">
                  <a:moveTo>
                    <a:pt x="202244" y="1116727"/>
                  </a:moveTo>
                  <a:lnTo>
                    <a:pt x="202244" y="1047784"/>
                  </a:lnTo>
                </a:path>
                <a:path w="202564" h="1454785">
                  <a:moveTo>
                    <a:pt x="201297" y="1342710"/>
                  </a:moveTo>
                  <a:lnTo>
                    <a:pt x="201297" y="1164233"/>
                  </a:lnTo>
                </a:path>
                <a:path w="202564" h="1454785">
                  <a:moveTo>
                    <a:pt x="201722" y="1454256"/>
                  </a:moveTo>
                  <a:lnTo>
                    <a:pt x="201722" y="138531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264" y="2745493"/>
              <a:ext cx="367665" cy="214629"/>
            </a:xfrm>
            <a:custGeom>
              <a:avLst/>
              <a:gdLst/>
              <a:ahLst/>
              <a:cxnLst/>
              <a:rect l="l" t="t" r="r" b="b"/>
              <a:pathLst>
                <a:path w="367665" h="214630">
                  <a:moveTo>
                    <a:pt x="0" y="214513"/>
                  </a:moveTo>
                  <a:lnTo>
                    <a:pt x="36715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9356" y="2735546"/>
              <a:ext cx="51435" cy="52705"/>
            </a:xfrm>
            <a:custGeom>
              <a:avLst/>
              <a:gdLst/>
              <a:ahLst/>
              <a:cxnLst/>
              <a:rect l="l" t="t" r="r" b="b"/>
              <a:pathLst>
                <a:path w="51434" h="52705">
                  <a:moveTo>
                    <a:pt x="50986" y="0"/>
                  </a:moveTo>
                  <a:lnTo>
                    <a:pt x="0" y="12437"/>
                  </a:lnTo>
                  <a:lnTo>
                    <a:pt x="2487" y="52228"/>
                  </a:lnTo>
                  <a:lnTo>
                    <a:pt x="509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55441" y="2674339"/>
            <a:ext cx="985519" cy="6762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56210" marR="324485" indent="-144145">
              <a:lnSpc>
                <a:spcPts val="1220"/>
              </a:lnSpc>
              <a:spcBef>
                <a:spcPts val="21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MACHINE 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1100">
              <a:latin typeface="Arial"/>
              <a:cs typeface="Arial"/>
            </a:endParaRPr>
          </a:p>
          <a:p>
            <a:pPr marL="368300">
              <a:lnSpc>
                <a:spcPct val="100000"/>
              </a:lnSpc>
              <a:spcBef>
                <a:spcPts val="124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0660" y="2832522"/>
            <a:ext cx="514350" cy="817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4163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  <a:p>
            <a:pPr marL="17780" marR="53340" indent="-5715">
              <a:lnSpc>
                <a:spcPts val="1220"/>
              </a:lnSpc>
              <a:spcBef>
                <a:spcPts val="1570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STEEL 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PLATE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95" name="object 95"/>
          <p:cNvGrpSpPr>
            <a:grpSpLocks noGrp="1" noUngrp="1" noRot="1" noMove="1" noResize="1"/>
          </p:cNvGrpSpPr>
          <p:nvPr/>
        </p:nvGrpSpPr>
        <p:grpSpPr>
          <a:xfrm>
            <a:off x="428665" y="1735779"/>
            <a:ext cx="3766185" cy="4305935"/>
            <a:chOff x="428665" y="1735779"/>
            <a:chExt cx="3766185" cy="4305935"/>
          </a:xfrm>
        </p:grpSpPr>
        <p:pic>
          <p:nvPicPr>
            <p:cNvPr id="96" name="object 9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55238" y="5902255"/>
              <a:ext cx="214670" cy="139438"/>
            </a:xfrm>
            <a:prstGeom prst="rect">
              <a:avLst/>
            </a:prstGeom>
          </p:spPr>
        </p:pic>
        <p:pic>
          <p:nvPicPr>
            <p:cNvPr id="97" name="object 9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8665" y="5167401"/>
              <a:ext cx="208885" cy="116297"/>
            </a:xfrm>
            <a:prstGeom prst="rect">
              <a:avLst/>
            </a:prstGeom>
          </p:spPr>
        </p:pic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2064" y="543001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39" h="568325">
                  <a:moveTo>
                    <a:pt x="1885" y="0"/>
                  </a:moveTo>
                  <a:lnTo>
                    <a:pt x="0" y="1073"/>
                  </a:lnTo>
                  <a:lnTo>
                    <a:pt x="838893" y="513989"/>
                  </a:lnTo>
                  <a:lnTo>
                    <a:pt x="814687" y="529290"/>
                  </a:lnTo>
                  <a:lnTo>
                    <a:pt x="929548" y="568133"/>
                  </a:lnTo>
                  <a:lnTo>
                    <a:pt x="865069" y="497549"/>
                  </a:lnTo>
                  <a:lnTo>
                    <a:pt x="840941" y="51278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2064" y="543001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39" h="568325">
                  <a:moveTo>
                    <a:pt x="840941" y="512784"/>
                  </a:moveTo>
                  <a:lnTo>
                    <a:pt x="796451" y="485593"/>
                  </a:lnTo>
                  <a:lnTo>
                    <a:pt x="752180" y="458540"/>
                  </a:lnTo>
                  <a:lnTo>
                    <a:pt x="708126" y="431623"/>
                  </a:lnTo>
                  <a:lnTo>
                    <a:pt x="664292" y="404841"/>
                  </a:lnTo>
                  <a:lnTo>
                    <a:pt x="620675" y="378194"/>
                  </a:lnTo>
                  <a:lnTo>
                    <a:pt x="577278" y="351680"/>
                  </a:lnTo>
                  <a:lnTo>
                    <a:pt x="534098" y="325298"/>
                  </a:lnTo>
                  <a:lnTo>
                    <a:pt x="491138" y="299047"/>
                  </a:lnTo>
                  <a:lnTo>
                    <a:pt x="448395" y="272926"/>
                  </a:lnTo>
                  <a:lnTo>
                    <a:pt x="405871" y="246934"/>
                  </a:lnTo>
                  <a:lnTo>
                    <a:pt x="360057" y="218929"/>
                  </a:lnTo>
                  <a:lnTo>
                    <a:pt x="314463" y="191060"/>
                  </a:lnTo>
                  <a:lnTo>
                    <a:pt x="269093" y="163330"/>
                  </a:lnTo>
                  <a:lnTo>
                    <a:pt x="223953" y="135741"/>
                  </a:lnTo>
                  <a:lnTo>
                    <a:pt x="179048" y="108296"/>
                  </a:lnTo>
                  <a:lnTo>
                    <a:pt x="134384" y="80997"/>
                  </a:lnTo>
                  <a:lnTo>
                    <a:pt x="89965" y="53846"/>
                  </a:lnTo>
                  <a:lnTo>
                    <a:pt x="45797" y="26846"/>
                  </a:lnTo>
                  <a:lnTo>
                    <a:pt x="1885" y="0"/>
                  </a:lnTo>
                  <a:lnTo>
                    <a:pt x="1249" y="359"/>
                  </a:lnTo>
                  <a:lnTo>
                    <a:pt x="615" y="716"/>
                  </a:lnTo>
                  <a:lnTo>
                    <a:pt x="0" y="1073"/>
                  </a:lnTo>
                  <a:lnTo>
                    <a:pt x="43909" y="27925"/>
                  </a:lnTo>
                  <a:lnTo>
                    <a:pt x="88074" y="54932"/>
                  </a:lnTo>
                  <a:lnTo>
                    <a:pt x="132490" y="82091"/>
                  </a:lnTo>
                  <a:lnTo>
                    <a:pt x="177152" y="109399"/>
                  </a:lnTo>
                  <a:lnTo>
                    <a:pt x="222055" y="136853"/>
                  </a:lnTo>
                  <a:lnTo>
                    <a:pt x="267193" y="164451"/>
                  </a:lnTo>
                  <a:lnTo>
                    <a:pt x="312562" y="192190"/>
                  </a:lnTo>
                  <a:lnTo>
                    <a:pt x="358156" y="220067"/>
                  </a:lnTo>
                  <a:lnTo>
                    <a:pt x="403970" y="248079"/>
                  </a:lnTo>
                  <a:lnTo>
                    <a:pt x="446491" y="274076"/>
                  </a:lnTo>
                  <a:lnTo>
                    <a:pt x="489229" y="300204"/>
                  </a:lnTo>
                  <a:lnTo>
                    <a:pt x="532185" y="326462"/>
                  </a:lnTo>
                  <a:lnTo>
                    <a:pt x="575357" y="352851"/>
                  </a:lnTo>
                  <a:lnTo>
                    <a:pt x="618744" y="379372"/>
                  </a:lnTo>
                  <a:lnTo>
                    <a:pt x="662346" y="406026"/>
                  </a:lnTo>
                  <a:lnTo>
                    <a:pt x="706163" y="432814"/>
                  </a:lnTo>
                  <a:lnTo>
                    <a:pt x="750194" y="459737"/>
                  </a:lnTo>
                  <a:lnTo>
                    <a:pt x="794437" y="486795"/>
                  </a:lnTo>
                  <a:lnTo>
                    <a:pt x="838893" y="513989"/>
                  </a:lnTo>
                  <a:lnTo>
                    <a:pt x="832841" y="517819"/>
                  </a:lnTo>
                  <a:lnTo>
                    <a:pt x="826791" y="521645"/>
                  </a:lnTo>
                  <a:lnTo>
                    <a:pt x="820740" y="525468"/>
                  </a:lnTo>
                  <a:lnTo>
                    <a:pt x="814687" y="529290"/>
                  </a:lnTo>
                  <a:lnTo>
                    <a:pt x="843314" y="538962"/>
                  </a:lnTo>
                  <a:lnTo>
                    <a:pt x="872016" y="548665"/>
                  </a:lnTo>
                  <a:lnTo>
                    <a:pt x="900769" y="558391"/>
                  </a:lnTo>
                  <a:lnTo>
                    <a:pt x="929548" y="568133"/>
                  </a:lnTo>
                  <a:lnTo>
                    <a:pt x="913346" y="550399"/>
                  </a:lnTo>
                  <a:lnTo>
                    <a:pt x="897177" y="532718"/>
                  </a:lnTo>
                  <a:lnTo>
                    <a:pt x="881073" y="515098"/>
                  </a:lnTo>
                  <a:lnTo>
                    <a:pt x="865069" y="497549"/>
                  </a:lnTo>
                  <a:lnTo>
                    <a:pt x="859035" y="501356"/>
                  </a:lnTo>
                  <a:lnTo>
                    <a:pt x="853004" y="505163"/>
                  </a:lnTo>
                  <a:lnTo>
                    <a:pt x="846974" y="508971"/>
                  </a:lnTo>
                  <a:lnTo>
                    <a:pt x="840941" y="512784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3221" y="524721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19" h="222250">
                  <a:moveTo>
                    <a:pt x="0" y="0"/>
                  </a:moveTo>
                  <a:lnTo>
                    <a:pt x="48435" y="58169"/>
                  </a:lnTo>
                  <a:lnTo>
                    <a:pt x="72043" y="45217"/>
                  </a:lnTo>
                  <a:lnTo>
                    <a:pt x="361256" y="222030"/>
                  </a:lnTo>
                  <a:lnTo>
                    <a:pt x="363147" y="220957"/>
                  </a:lnTo>
                  <a:lnTo>
                    <a:pt x="73919" y="44194"/>
                  </a:lnTo>
                  <a:lnTo>
                    <a:pt x="97455" y="31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3221" y="524721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19" h="222250">
                  <a:moveTo>
                    <a:pt x="48435" y="58169"/>
                  </a:moveTo>
                  <a:lnTo>
                    <a:pt x="36244" y="43560"/>
                  </a:lnTo>
                  <a:lnTo>
                    <a:pt x="24087" y="28990"/>
                  </a:lnTo>
                  <a:lnTo>
                    <a:pt x="11994" y="14467"/>
                  </a:lnTo>
                  <a:lnTo>
                    <a:pt x="0" y="0"/>
                  </a:lnTo>
                  <a:lnTo>
                    <a:pt x="24234" y="7787"/>
                  </a:lnTo>
                  <a:lnTo>
                    <a:pt x="48579" y="15602"/>
                  </a:lnTo>
                  <a:lnTo>
                    <a:pt x="72998" y="23438"/>
                  </a:lnTo>
                  <a:lnTo>
                    <a:pt x="97455" y="31287"/>
                  </a:lnTo>
                  <a:lnTo>
                    <a:pt x="91569" y="34515"/>
                  </a:lnTo>
                  <a:lnTo>
                    <a:pt x="85686" y="37741"/>
                  </a:lnTo>
                  <a:lnTo>
                    <a:pt x="79803" y="40966"/>
                  </a:lnTo>
                  <a:lnTo>
                    <a:pt x="73919" y="44194"/>
                  </a:lnTo>
                  <a:lnTo>
                    <a:pt x="109371" y="65853"/>
                  </a:lnTo>
                  <a:lnTo>
                    <a:pt x="144962" y="87602"/>
                  </a:lnTo>
                  <a:lnTo>
                    <a:pt x="180693" y="109441"/>
                  </a:lnTo>
                  <a:lnTo>
                    <a:pt x="216565" y="131371"/>
                  </a:lnTo>
                  <a:lnTo>
                    <a:pt x="252960" y="153609"/>
                  </a:lnTo>
                  <a:lnTo>
                    <a:pt x="289531" y="175945"/>
                  </a:lnTo>
                  <a:lnTo>
                    <a:pt x="326265" y="198390"/>
                  </a:lnTo>
                  <a:lnTo>
                    <a:pt x="363147" y="220957"/>
                  </a:lnTo>
                  <a:lnTo>
                    <a:pt x="362510" y="221317"/>
                  </a:lnTo>
                  <a:lnTo>
                    <a:pt x="361872" y="221681"/>
                  </a:lnTo>
                  <a:lnTo>
                    <a:pt x="361256" y="222030"/>
                  </a:lnTo>
                  <a:lnTo>
                    <a:pt x="324377" y="199458"/>
                  </a:lnTo>
                  <a:lnTo>
                    <a:pt x="287646" y="177009"/>
                  </a:lnTo>
                  <a:lnTo>
                    <a:pt x="251078" y="154670"/>
                  </a:lnTo>
                  <a:lnTo>
                    <a:pt x="214687" y="132426"/>
                  </a:lnTo>
                  <a:lnTo>
                    <a:pt x="178817" y="110489"/>
                  </a:lnTo>
                  <a:lnTo>
                    <a:pt x="143087" y="88640"/>
                  </a:lnTo>
                  <a:lnTo>
                    <a:pt x="107495" y="66882"/>
                  </a:lnTo>
                  <a:lnTo>
                    <a:pt x="72043" y="45217"/>
                  </a:lnTo>
                  <a:lnTo>
                    <a:pt x="66138" y="48456"/>
                  </a:lnTo>
                  <a:lnTo>
                    <a:pt x="60237" y="51694"/>
                  </a:lnTo>
                  <a:lnTo>
                    <a:pt x="54337" y="54932"/>
                  </a:lnTo>
                  <a:lnTo>
                    <a:pt x="48435" y="58169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1567" y="5479631"/>
              <a:ext cx="281940" cy="187325"/>
            </a:xfrm>
            <a:custGeom>
              <a:avLst/>
              <a:gdLst/>
              <a:ahLst/>
              <a:cxnLst/>
              <a:rect l="l" t="t" r="r" b="b"/>
              <a:pathLst>
                <a:path w="281940" h="187325">
                  <a:moveTo>
                    <a:pt x="275470" y="145519"/>
                  </a:moveTo>
                  <a:lnTo>
                    <a:pt x="257187" y="145519"/>
                  </a:lnTo>
                  <a:lnTo>
                    <a:pt x="261184" y="146411"/>
                  </a:lnTo>
                  <a:lnTo>
                    <a:pt x="266594" y="149651"/>
                  </a:lnTo>
                  <a:lnTo>
                    <a:pt x="267660" y="150958"/>
                  </a:lnTo>
                  <a:lnTo>
                    <a:pt x="268491" y="153870"/>
                  </a:lnTo>
                  <a:lnTo>
                    <a:pt x="268135" y="155167"/>
                  </a:lnTo>
                  <a:lnTo>
                    <a:pt x="266127" y="157780"/>
                  </a:lnTo>
                  <a:lnTo>
                    <a:pt x="263570" y="159498"/>
                  </a:lnTo>
                  <a:lnTo>
                    <a:pt x="225662" y="182106"/>
                  </a:lnTo>
                  <a:lnTo>
                    <a:pt x="231070" y="185450"/>
                  </a:lnTo>
                  <a:lnTo>
                    <a:pt x="233899" y="187131"/>
                  </a:lnTo>
                  <a:lnTo>
                    <a:pt x="277516" y="161185"/>
                  </a:lnTo>
                  <a:lnTo>
                    <a:pt x="280738" y="157608"/>
                  </a:lnTo>
                  <a:lnTo>
                    <a:pt x="281519" y="150954"/>
                  </a:lnTo>
                  <a:lnTo>
                    <a:pt x="279295" y="147812"/>
                  </a:lnTo>
                  <a:lnTo>
                    <a:pt x="275470" y="145519"/>
                  </a:lnTo>
                  <a:close/>
                </a:path>
                <a:path w="281940" h="187325">
                  <a:moveTo>
                    <a:pt x="246757" y="128188"/>
                  </a:moveTo>
                  <a:lnTo>
                    <a:pt x="224302" y="128188"/>
                  </a:lnTo>
                  <a:lnTo>
                    <a:pt x="230962" y="128977"/>
                  </a:lnTo>
                  <a:lnTo>
                    <a:pt x="233862" y="129848"/>
                  </a:lnTo>
                  <a:lnTo>
                    <a:pt x="239025" y="132994"/>
                  </a:lnTo>
                  <a:lnTo>
                    <a:pt x="240267" y="134985"/>
                  </a:lnTo>
                  <a:lnTo>
                    <a:pt x="238773" y="138984"/>
                  </a:lnTo>
                  <a:lnTo>
                    <a:pt x="236387" y="141235"/>
                  </a:lnTo>
                  <a:lnTo>
                    <a:pt x="220007" y="150958"/>
                  </a:lnTo>
                  <a:lnTo>
                    <a:pt x="196905" y="164621"/>
                  </a:lnTo>
                  <a:lnTo>
                    <a:pt x="199731" y="166291"/>
                  </a:lnTo>
                  <a:lnTo>
                    <a:pt x="205139" y="169638"/>
                  </a:lnTo>
                  <a:lnTo>
                    <a:pt x="242409" y="147534"/>
                  </a:lnTo>
                  <a:lnTo>
                    <a:pt x="247568" y="145807"/>
                  </a:lnTo>
                  <a:lnTo>
                    <a:pt x="257187" y="145519"/>
                  </a:lnTo>
                  <a:lnTo>
                    <a:pt x="275470" y="145519"/>
                  </a:lnTo>
                  <a:lnTo>
                    <a:pt x="268699" y="141458"/>
                  </a:lnTo>
                  <a:lnTo>
                    <a:pt x="249911" y="141458"/>
                  </a:lnTo>
                  <a:lnTo>
                    <a:pt x="252046" y="139143"/>
                  </a:lnTo>
                  <a:lnTo>
                    <a:pt x="252770" y="136777"/>
                  </a:lnTo>
                  <a:lnTo>
                    <a:pt x="251420" y="132011"/>
                  </a:lnTo>
                  <a:lnTo>
                    <a:pt x="249401" y="129797"/>
                  </a:lnTo>
                  <a:lnTo>
                    <a:pt x="246757" y="128188"/>
                  </a:lnTo>
                  <a:close/>
                </a:path>
                <a:path w="281940" h="187325">
                  <a:moveTo>
                    <a:pt x="222779" y="115045"/>
                  </a:moveTo>
                  <a:lnTo>
                    <a:pt x="168390" y="147161"/>
                  </a:lnTo>
                  <a:lnTo>
                    <a:pt x="176504" y="152147"/>
                  </a:lnTo>
                  <a:lnTo>
                    <a:pt x="209729" y="132527"/>
                  </a:lnTo>
                  <a:lnTo>
                    <a:pt x="214002" y="130600"/>
                  </a:lnTo>
                  <a:lnTo>
                    <a:pt x="220978" y="128534"/>
                  </a:lnTo>
                  <a:lnTo>
                    <a:pt x="224302" y="128188"/>
                  </a:lnTo>
                  <a:lnTo>
                    <a:pt x="246757" y="128188"/>
                  </a:lnTo>
                  <a:lnTo>
                    <a:pt x="242633" y="125679"/>
                  </a:lnTo>
                  <a:lnTo>
                    <a:pt x="239000" y="124426"/>
                  </a:lnTo>
                  <a:lnTo>
                    <a:pt x="236370" y="124077"/>
                  </a:lnTo>
                  <a:lnTo>
                    <a:pt x="222516" y="124077"/>
                  </a:lnTo>
                  <a:lnTo>
                    <a:pt x="230162" y="119534"/>
                  </a:lnTo>
                  <a:lnTo>
                    <a:pt x="222779" y="115045"/>
                  </a:lnTo>
                  <a:close/>
                </a:path>
                <a:path w="281940" h="187325">
                  <a:moveTo>
                    <a:pt x="260168" y="140028"/>
                  </a:moveTo>
                  <a:lnTo>
                    <a:pt x="249911" y="141458"/>
                  </a:lnTo>
                  <a:lnTo>
                    <a:pt x="268699" y="141458"/>
                  </a:lnTo>
                  <a:lnTo>
                    <a:pt x="268229" y="141177"/>
                  </a:lnTo>
                  <a:lnTo>
                    <a:pt x="260168" y="140028"/>
                  </a:lnTo>
                  <a:close/>
                </a:path>
                <a:path w="281940" h="187325">
                  <a:moveTo>
                    <a:pt x="198154" y="98816"/>
                  </a:moveTo>
                  <a:lnTo>
                    <a:pt x="180046" y="98816"/>
                  </a:lnTo>
                  <a:lnTo>
                    <a:pt x="184151" y="99791"/>
                  </a:lnTo>
                  <a:lnTo>
                    <a:pt x="189317" y="102913"/>
                  </a:lnTo>
                  <a:lnTo>
                    <a:pt x="190393" y="104186"/>
                  </a:lnTo>
                  <a:lnTo>
                    <a:pt x="191228" y="107071"/>
                  </a:lnTo>
                  <a:lnTo>
                    <a:pt x="190983" y="108395"/>
                  </a:lnTo>
                  <a:lnTo>
                    <a:pt x="188727" y="110909"/>
                  </a:lnTo>
                  <a:lnTo>
                    <a:pt x="186325" y="112629"/>
                  </a:lnTo>
                  <a:lnTo>
                    <a:pt x="148360" y="134952"/>
                  </a:lnTo>
                  <a:lnTo>
                    <a:pt x="156470" y="139913"/>
                  </a:lnTo>
                  <a:lnTo>
                    <a:pt x="200005" y="114266"/>
                  </a:lnTo>
                  <a:lnTo>
                    <a:pt x="203346" y="110818"/>
                  </a:lnTo>
                  <a:lnTo>
                    <a:pt x="204116" y="104173"/>
                  </a:lnTo>
                  <a:lnTo>
                    <a:pt x="201895" y="101076"/>
                  </a:lnTo>
                  <a:lnTo>
                    <a:pt x="198154" y="98816"/>
                  </a:lnTo>
                  <a:close/>
                </a:path>
                <a:path w="281940" h="187325">
                  <a:moveTo>
                    <a:pt x="230756" y="123332"/>
                  </a:moveTo>
                  <a:lnTo>
                    <a:pt x="226637" y="123408"/>
                  </a:lnTo>
                  <a:lnTo>
                    <a:pt x="222516" y="124077"/>
                  </a:lnTo>
                  <a:lnTo>
                    <a:pt x="236370" y="124077"/>
                  </a:lnTo>
                  <a:lnTo>
                    <a:pt x="230756" y="123332"/>
                  </a:lnTo>
                  <a:close/>
                </a:path>
                <a:path w="281940" h="187325">
                  <a:moveTo>
                    <a:pt x="169878" y="81730"/>
                  </a:moveTo>
                  <a:lnTo>
                    <a:pt x="147535" y="81730"/>
                  </a:lnTo>
                  <a:lnTo>
                    <a:pt x="154191" y="82490"/>
                  </a:lnTo>
                  <a:lnTo>
                    <a:pt x="156960" y="83361"/>
                  </a:lnTo>
                  <a:lnTo>
                    <a:pt x="162245" y="86536"/>
                  </a:lnTo>
                  <a:lnTo>
                    <a:pt x="163314" y="88404"/>
                  </a:lnTo>
                  <a:lnTo>
                    <a:pt x="161946" y="92429"/>
                  </a:lnTo>
                  <a:lnTo>
                    <a:pt x="159519" y="94622"/>
                  </a:lnTo>
                  <a:lnTo>
                    <a:pt x="143147" y="104186"/>
                  </a:lnTo>
                  <a:lnTo>
                    <a:pt x="120092" y="117708"/>
                  </a:lnTo>
                  <a:lnTo>
                    <a:pt x="128203" y="122655"/>
                  </a:lnTo>
                  <a:lnTo>
                    <a:pt x="165420" y="100839"/>
                  </a:lnTo>
                  <a:lnTo>
                    <a:pt x="170560" y="99108"/>
                  </a:lnTo>
                  <a:lnTo>
                    <a:pt x="180046" y="98816"/>
                  </a:lnTo>
                  <a:lnTo>
                    <a:pt x="198154" y="98816"/>
                  </a:lnTo>
                  <a:lnTo>
                    <a:pt x="191522" y="94809"/>
                  </a:lnTo>
                  <a:lnTo>
                    <a:pt x="172897" y="94809"/>
                  </a:lnTo>
                  <a:lnTo>
                    <a:pt x="175025" y="92527"/>
                  </a:lnTo>
                  <a:lnTo>
                    <a:pt x="175788" y="90180"/>
                  </a:lnTo>
                  <a:lnTo>
                    <a:pt x="174553" y="85484"/>
                  </a:lnTo>
                  <a:lnTo>
                    <a:pt x="172490" y="83300"/>
                  </a:lnTo>
                  <a:lnTo>
                    <a:pt x="169878" y="81730"/>
                  </a:lnTo>
                  <a:close/>
                </a:path>
                <a:path w="281940" h="187325">
                  <a:moveTo>
                    <a:pt x="146239" y="68828"/>
                  </a:moveTo>
                  <a:lnTo>
                    <a:pt x="116004" y="86536"/>
                  </a:lnTo>
                  <a:lnTo>
                    <a:pt x="91947" y="100554"/>
                  </a:lnTo>
                  <a:lnTo>
                    <a:pt x="99936" y="105397"/>
                  </a:lnTo>
                  <a:lnTo>
                    <a:pt x="132980" y="86028"/>
                  </a:lnTo>
                  <a:lnTo>
                    <a:pt x="137250" y="84107"/>
                  </a:lnTo>
                  <a:lnTo>
                    <a:pt x="144216" y="82066"/>
                  </a:lnTo>
                  <a:lnTo>
                    <a:pt x="147535" y="81730"/>
                  </a:lnTo>
                  <a:lnTo>
                    <a:pt x="169878" y="81730"/>
                  </a:lnTo>
                  <a:lnTo>
                    <a:pt x="165722" y="79232"/>
                  </a:lnTo>
                  <a:lnTo>
                    <a:pt x="162093" y="77990"/>
                  </a:lnTo>
                  <a:lnTo>
                    <a:pt x="159685" y="77663"/>
                  </a:lnTo>
                  <a:lnTo>
                    <a:pt x="145868" y="77663"/>
                  </a:lnTo>
                  <a:lnTo>
                    <a:pt x="153501" y="73187"/>
                  </a:lnTo>
                  <a:lnTo>
                    <a:pt x="146239" y="68828"/>
                  </a:lnTo>
                  <a:close/>
                </a:path>
                <a:path w="281940" h="187325">
                  <a:moveTo>
                    <a:pt x="183017" y="93398"/>
                  </a:moveTo>
                  <a:lnTo>
                    <a:pt x="172897" y="94809"/>
                  </a:lnTo>
                  <a:lnTo>
                    <a:pt x="191522" y="94809"/>
                  </a:lnTo>
                  <a:lnTo>
                    <a:pt x="191070" y="94536"/>
                  </a:lnTo>
                  <a:lnTo>
                    <a:pt x="183017" y="93398"/>
                  </a:lnTo>
                  <a:close/>
                </a:path>
                <a:path w="281940" h="187325">
                  <a:moveTo>
                    <a:pt x="119394" y="33573"/>
                  </a:moveTo>
                  <a:lnTo>
                    <a:pt x="73962" y="47821"/>
                  </a:lnTo>
                  <a:lnTo>
                    <a:pt x="50994" y="73648"/>
                  </a:lnTo>
                  <a:lnTo>
                    <a:pt x="53474" y="78555"/>
                  </a:lnTo>
                  <a:lnTo>
                    <a:pt x="64041" y="84988"/>
                  </a:lnTo>
                  <a:lnTo>
                    <a:pt x="68662" y="86514"/>
                  </a:lnTo>
                  <a:lnTo>
                    <a:pt x="79107" y="87768"/>
                  </a:lnTo>
                  <a:lnTo>
                    <a:pt x="84535" y="87454"/>
                  </a:lnTo>
                  <a:lnTo>
                    <a:pt x="96196" y="84874"/>
                  </a:lnTo>
                  <a:lnTo>
                    <a:pt x="101527" y="82878"/>
                  </a:lnTo>
                  <a:lnTo>
                    <a:pt x="104471" y="81158"/>
                  </a:lnTo>
                  <a:lnTo>
                    <a:pt x="75474" y="81158"/>
                  </a:lnTo>
                  <a:lnTo>
                    <a:pt x="70948" y="80237"/>
                  </a:lnTo>
                  <a:lnTo>
                    <a:pt x="65175" y="76690"/>
                  </a:lnTo>
                  <a:lnTo>
                    <a:pt x="63762" y="74929"/>
                  </a:lnTo>
                  <a:lnTo>
                    <a:pt x="62751" y="70650"/>
                  </a:lnTo>
                  <a:lnTo>
                    <a:pt x="63295" y="68411"/>
                  </a:lnTo>
                  <a:lnTo>
                    <a:pt x="93243" y="54850"/>
                  </a:lnTo>
                  <a:lnTo>
                    <a:pt x="112050" y="54850"/>
                  </a:lnTo>
                  <a:lnTo>
                    <a:pt x="108132" y="52477"/>
                  </a:lnTo>
                  <a:lnTo>
                    <a:pt x="104378" y="51173"/>
                  </a:lnTo>
                  <a:lnTo>
                    <a:pt x="100404" y="50504"/>
                  </a:lnTo>
                  <a:lnTo>
                    <a:pt x="85439" y="50504"/>
                  </a:lnTo>
                  <a:lnTo>
                    <a:pt x="92883" y="46173"/>
                  </a:lnTo>
                  <a:lnTo>
                    <a:pt x="99489" y="43340"/>
                  </a:lnTo>
                  <a:lnTo>
                    <a:pt x="110483" y="40410"/>
                  </a:lnTo>
                  <a:lnTo>
                    <a:pt x="115495" y="39823"/>
                  </a:lnTo>
                  <a:lnTo>
                    <a:pt x="139126" y="39823"/>
                  </a:lnTo>
                  <a:lnTo>
                    <a:pt x="137232" y="38675"/>
                  </a:lnTo>
                  <a:lnTo>
                    <a:pt x="131857" y="36054"/>
                  </a:lnTo>
                  <a:lnTo>
                    <a:pt x="125903" y="34350"/>
                  </a:lnTo>
                  <a:lnTo>
                    <a:pt x="119394" y="33573"/>
                  </a:lnTo>
                  <a:close/>
                </a:path>
                <a:path w="281940" h="187325">
                  <a:moveTo>
                    <a:pt x="112050" y="54850"/>
                  </a:moveTo>
                  <a:lnTo>
                    <a:pt x="93243" y="54850"/>
                  </a:lnTo>
                  <a:lnTo>
                    <a:pt x="97805" y="55882"/>
                  </a:lnTo>
                  <a:lnTo>
                    <a:pt x="105059" y="60293"/>
                  </a:lnTo>
                  <a:lnTo>
                    <a:pt x="106664" y="62981"/>
                  </a:lnTo>
                  <a:lnTo>
                    <a:pt x="105401" y="69317"/>
                  </a:lnTo>
                  <a:lnTo>
                    <a:pt x="102560" y="72431"/>
                  </a:lnTo>
                  <a:lnTo>
                    <a:pt x="92016" y="78587"/>
                  </a:lnTo>
                  <a:lnTo>
                    <a:pt x="86530" y="80377"/>
                  </a:lnTo>
                  <a:lnTo>
                    <a:pt x="75474" y="81158"/>
                  </a:lnTo>
                  <a:lnTo>
                    <a:pt x="104471" y="81158"/>
                  </a:lnTo>
                  <a:lnTo>
                    <a:pt x="113364" y="75959"/>
                  </a:lnTo>
                  <a:lnTo>
                    <a:pt x="117331" y="71376"/>
                  </a:lnTo>
                  <a:lnTo>
                    <a:pt x="118689" y="61559"/>
                  </a:lnTo>
                  <a:lnTo>
                    <a:pt x="116495" y="57542"/>
                  </a:lnTo>
                  <a:lnTo>
                    <a:pt x="112050" y="54850"/>
                  </a:lnTo>
                  <a:close/>
                </a:path>
                <a:path w="281940" h="187325">
                  <a:moveTo>
                    <a:pt x="154101" y="76903"/>
                  </a:moveTo>
                  <a:lnTo>
                    <a:pt x="149987" y="76996"/>
                  </a:lnTo>
                  <a:lnTo>
                    <a:pt x="145868" y="77663"/>
                  </a:lnTo>
                  <a:lnTo>
                    <a:pt x="159685" y="77663"/>
                  </a:lnTo>
                  <a:lnTo>
                    <a:pt x="154101" y="76903"/>
                  </a:lnTo>
                  <a:close/>
                </a:path>
                <a:path w="281940" h="187325">
                  <a:moveTo>
                    <a:pt x="139126" y="39823"/>
                  </a:moveTo>
                  <a:lnTo>
                    <a:pt x="115495" y="39823"/>
                  </a:lnTo>
                  <a:lnTo>
                    <a:pt x="123656" y="40352"/>
                  </a:lnTo>
                  <a:lnTo>
                    <a:pt x="126709" y="41161"/>
                  </a:lnTo>
                  <a:lnTo>
                    <a:pt x="132491" y="44676"/>
                  </a:lnTo>
                  <a:lnTo>
                    <a:pt x="133981" y="47091"/>
                  </a:lnTo>
                  <a:lnTo>
                    <a:pt x="133182" y="51628"/>
                  </a:lnTo>
                  <a:lnTo>
                    <a:pt x="131577" y="53802"/>
                  </a:lnTo>
                  <a:lnTo>
                    <a:pt x="128614" y="56325"/>
                  </a:lnTo>
                  <a:lnTo>
                    <a:pt x="137328" y="60688"/>
                  </a:lnTo>
                  <a:lnTo>
                    <a:pt x="142411" y="56826"/>
                  </a:lnTo>
                  <a:lnTo>
                    <a:pt x="144833" y="53096"/>
                  </a:lnTo>
                  <a:lnTo>
                    <a:pt x="144875" y="45266"/>
                  </a:lnTo>
                  <a:lnTo>
                    <a:pt x="142405" y="41810"/>
                  </a:lnTo>
                  <a:lnTo>
                    <a:pt x="139126" y="39823"/>
                  </a:lnTo>
                  <a:close/>
                </a:path>
                <a:path w="281940" h="187325">
                  <a:moveTo>
                    <a:pt x="8816" y="26542"/>
                  </a:moveTo>
                  <a:lnTo>
                    <a:pt x="3031" y="30452"/>
                  </a:lnTo>
                  <a:lnTo>
                    <a:pt x="137" y="34690"/>
                  </a:lnTo>
                  <a:lnTo>
                    <a:pt x="0" y="43624"/>
                  </a:lnTo>
                  <a:lnTo>
                    <a:pt x="2692" y="47588"/>
                  </a:lnTo>
                  <a:lnTo>
                    <a:pt x="8596" y="51184"/>
                  </a:lnTo>
                  <a:lnTo>
                    <a:pt x="14231" y="53938"/>
                  </a:lnTo>
                  <a:lnTo>
                    <a:pt x="20442" y="55690"/>
                  </a:lnTo>
                  <a:lnTo>
                    <a:pt x="27216" y="56440"/>
                  </a:lnTo>
                  <a:lnTo>
                    <a:pt x="34535" y="56188"/>
                  </a:lnTo>
                  <a:lnTo>
                    <a:pt x="42901" y="55360"/>
                  </a:lnTo>
                  <a:lnTo>
                    <a:pt x="50580" y="53096"/>
                  </a:lnTo>
                  <a:lnTo>
                    <a:pt x="55655" y="50148"/>
                  </a:lnTo>
                  <a:lnTo>
                    <a:pt x="24930" y="50148"/>
                  </a:lnTo>
                  <a:lnTo>
                    <a:pt x="19940" y="49154"/>
                  </a:lnTo>
                  <a:lnTo>
                    <a:pt x="12813" y="44823"/>
                  </a:lnTo>
                  <a:lnTo>
                    <a:pt x="11264" y="42533"/>
                  </a:lnTo>
                  <a:lnTo>
                    <a:pt x="11555" y="37101"/>
                  </a:lnTo>
                  <a:lnTo>
                    <a:pt x="13731" y="34203"/>
                  </a:lnTo>
                  <a:lnTo>
                    <a:pt x="17791" y="31140"/>
                  </a:lnTo>
                  <a:lnTo>
                    <a:pt x="11891" y="28073"/>
                  </a:lnTo>
                  <a:lnTo>
                    <a:pt x="8816" y="26542"/>
                  </a:lnTo>
                  <a:close/>
                </a:path>
                <a:path w="281940" h="187325">
                  <a:moveTo>
                    <a:pt x="95594" y="49693"/>
                  </a:moveTo>
                  <a:lnTo>
                    <a:pt x="90763" y="49723"/>
                  </a:lnTo>
                  <a:lnTo>
                    <a:pt x="85439" y="50504"/>
                  </a:lnTo>
                  <a:lnTo>
                    <a:pt x="100404" y="50504"/>
                  </a:lnTo>
                  <a:lnTo>
                    <a:pt x="95594" y="49693"/>
                  </a:lnTo>
                  <a:close/>
                </a:path>
                <a:path w="281940" h="187325">
                  <a:moveTo>
                    <a:pt x="61322" y="22946"/>
                  </a:moveTo>
                  <a:lnTo>
                    <a:pt x="38883" y="22946"/>
                  </a:lnTo>
                  <a:lnTo>
                    <a:pt x="45659" y="23846"/>
                  </a:lnTo>
                  <a:lnTo>
                    <a:pt x="48651" y="24894"/>
                  </a:lnTo>
                  <a:lnTo>
                    <a:pt x="55289" y="28911"/>
                  </a:lnTo>
                  <a:lnTo>
                    <a:pt x="57171" y="31813"/>
                  </a:lnTo>
                  <a:lnTo>
                    <a:pt x="56182" y="38387"/>
                  </a:lnTo>
                  <a:lnTo>
                    <a:pt x="53244" y="41501"/>
                  </a:lnTo>
                  <a:lnTo>
                    <a:pt x="42527" y="47713"/>
                  </a:lnTo>
                  <a:lnTo>
                    <a:pt x="36738" y="49442"/>
                  </a:lnTo>
                  <a:lnTo>
                    <a:pt x="24930" y="50148"/>
                  </a:lnTo>
                  <a:lnTo>
                    <a:pt x="55655" y="50148"/>
                  </a:lnTo>
                  <a:lnTo>
                    <a:pt x="64433" y="45050"/>
                  </a:lnTo>
                  <a:lnTo>
                    <a:pt x="68148" y="40435"/>
                  </a:lnTo>
                  <a:lnTo>
                    <a:pt x="69446" y="31140"/>
                  </a:lnTo>
                  <a:lnTo>
                    <a:pt x="69480" y="30452"/>
                  </a:lnTo>
                  <a:lnTo>
                    <a:pt x="66984" y="26384"/>
                  </a:lnTo>
                  <a:lnTo>
                    <a:pt x="61322" y="22946"/>
                  </a:lnTo>
                  <a:close/>
                </a:path>
                <a:path w="281940" h="187325">
                  <a:moveTo>
                    <a:pt x="85148" y="8808"/>
                  </a:moveTo>
                  <a:lnTo>
                    <a:pt x="68054" y="8808"/>
                  </a:lnTo>
                  <a:lnTo>
                    <a:pt x="93780" y="24310"/>
                  </a:lnTo>
                  <a:lnTo>
                    <a:pt x="102502" y="19237"/>
                  </a:lnTo>
                  <a:lnTo>
                    <a:pt x="85148" y="8808"/>
                  </a:lnTo>
                  <a:close/>
                </a:path>
                <a:path w="281940" h="187325">
                  <a:moveTo>
                    <a:pt x="70491" y="0"/>
                  </a:moveTo>
                  <a:lnTo>
                    <a:pt x="26031" y="18319"/>
                  </a:lnTo>
                  <a:lnTo>
                    <a:pt x="28061" y="20019"/>
                  </a:lnTo>
                  <a:lnTo>
                    <a:pt x="32166" y="23544"/>
                  </a:lnTo>
                  <a:lnTo>
                    <a:pt x="35539" y="23025"/>
                  </a:lnTo>
                  <a:lnTo>
                    <a:pt x="38883" y="22946"/>
                  </a:lnTo>
                  <a:lnTo>
                    <a:pt x="61322" y="22946"/>
                  </a:lnTo>
                  <a:lnTo>
                    <a:pt x="57143" y="20408"/>
                  </a:lnTo>
                  <a:lnTo>
                    <a:pt x="51638" y="18892"/>
                  </a:lnTo>
                  <a:lnTo>
                    <a:pt x="44579" y="18374"/>
                  </a:lnTo>
                  <a:lnTo>
                    <a:pt x="60138" y="11955"/>
                  </a:lnTo>
                  <a:lnTo>
                    <a:pt x="68054" y="8808"/>
                  </a:lnTo>
                  <a:lnTo>
                    <a:pt x="85148" y="8808"/>
                  </a:lnTo>
                  <a:lnTo>
                    <a:pt x="70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1735957"/>
              <a:ext cx="926465" cy="361950"/>
            </a:xfrm>
            <a:custGeom>
              <a:avLst/>
              <a:gdLst/>
              <a:ahLst/>
              <a:cxnLst/>
              <a:rect l="l" t="t" r="r" b="b"/>
              <a:pathLst>
                <a:path w="926464" h="361950">
                  <a:moveTo>
                    <a:pt x="22580" y="203250"/>
                  </a:moveTo>
                  <a:lnTo>
                    <a:pt x="0" y="203250"/>
                  </a:lnTo>
                  <a:lnTo>
                    <a:pt x="0" y="225831"/>
                  </a:lnTo>
                  <a:lnTo>
                    <a:pt x="22580" y="225831"/>
                  </a:lnTo>
                  <a:lnTo>
                    <a:pt x="22580" y="203250"/>
                  </a:lnTo>
                  <a:close/>
                </a:path>
                <a:path w="926464" h="361950">
                  <a:moveTo>
                    <a:pt x="90322" y="248412"/>
                  </a:moveTo>
                  <a:lnTo>
                    <a:pt x="67741" y="248412"/>
                  </a:lnTo>
                  <a:lnTo>
                    <a:pt x="67741" y="270992"/>
                  </a:lnTo>
                  <a:lnTo>
                    <a:pt x="67741" y="293573"/>
                  </a:lnTo>
                  <a:lnTo>
                    <a:pt x="45161" y="293573"/>
                  </a:lnTo>
                  <a:lnTo>
                    <a:pt x="22580" y="293573"/>
                  </a:lnTo>
                  <a:lnTo>
                    <a:pt x="22580" y="270992"/>
                  </a:lnTo>
                  <a:lnTo>
                    <a:pt x="45161" y="270992"/>
                  </a:lnTo>
                  <a:lnTo>
                    <a:pt x="67741" y="270992"/>
                  </a:lnTo>
                  <a:lnTo>
                    <a:pt x="67741" y="248412"/>
                  </a:lnTo>
                  <a:lnTo>
                    <a:pt x="45161" y="248412"/>
                  </a:lnTo>
                  <a:lnTo>
                    <a:pt x="45161" y="225831"/>
                  </a:lnTo>
                  <a:lnTo>
                    <a:pt x="22580" y="225831"/>
                  </a:lnTo>
                  <a:lnTo>
                    <a:pt x="22580" y="248412"/>
                  </a:lnTo>
                  <a:lnTo>
                    <a:pt x="0" y="248412"/>
                  </a:lnTo>
                  <a:lnTo>
                    <a:pt x="0" y="316153"/>
                  </a:lnTo>
                  <a:lnTo>
                    <a:pt x="22580" y="316153"/>
                  </a:lnTo>
                  <a:lnTo>
                    <a:pt x="22580" y="338747"/>
                  </a:lnTo>
                  <a:lnTo>
                    <a:pt x="45161" y="338747"/>
                  </a:lnTo>
                  <a:lnTo>
                    <a:pt x="45161" y="316153"/>
                  </a:lnTo>
                  <a:lnTo>
                    <a:pt x="67741" y="316153"/>
                  </a:lnTo>
                  <a:lnTo>
                    <a:pt x="90322" y="316153"/>
                  </a:lnTo>
                  <a:lnTo>
                    <a:pt x="90322" y="248412"/>
                  </a:lnTo>
                  <a:close/>
                </a:path>
                <a:path w="926464" h="361950">
                  <a:moveTo>
                    <a:pt x="112903" y="180657"/>
                  </a:moveTo>
                  <a:lnTo>
                    <a:pt x="90322" y="180657"/>
                  </a:lnTo>
                  <a:lnTo>
                    <a:pt x="67741" y="180657"/>
                  </a:lnTo>
                  <a:lnTo>
                    <a:pt x="45161" y="180657"/>
                  </a:lnTo>
                  <a:lnTo>
                    <a:pt x="45161" y="225831"/>
                  </a:lnTo>
                  <a:lnTo>
                    <a:pt x="67741" y="225831"/>
                  </a:lnTo>
                  <a:lnTo>
                    <a:pt x="67741" y="203250"/>
                  </a:lnTo>
                  <a:lnTo>
                    <a:pt x="90322" y="203250"/>
                  </a:lnTo>
                  <a:lnTo>
                    <a:pt x="112903" y="203250"/>
                  </a:lnTo>
                  <a:lnTo>
                    <a:pt x="112903" y="180657"/>
                  </a:lnTo>
                  <a:close/>
                </a:path>
                <a:path w="926464" h="361950">
                  <a:moveTo>
                    <a:pt x="135496" y="203250"/>
                  </a:moveTo>
                  <a:lnTo>
                    <a:pt x="112903" y="203250"/>
                  </a:lnTo>
                  <a:lnTo>
                    <a:pt x="112903" y="225831"/>
                  </a:lnTo>
                  <a:lnTo>
                    <a:pt x="135496" y="225831"/>
                  </a:lnTo>
                  <a:lnTo>
                    <a:pt x="135496" y="203250"/>
                  </a:lnTo>
                  <a:close/>
                </a:path>
                <a:path w="926464" h="361950">
                  <a:moveTo>
                    <a:pt x="158076" y="180657"/>
                  </a:moveTo>
                  <a:lnTo>
                    <a:pt x="135496" y="180657"/>
                  </a:lnTo>
                  <a:lnTo>
                    <a:pt x="135496" y="203250"/>
                  </a:lnTo>
                  <a:lnTo>
                    <a:pt x="158076" y="203250"/>
                  </a:lnTo>
                  <a:lnTo>
                    <a:pt x="158076" y="180657"/>
                  </a:lnTo>
                  <a:close/>
                </a:path>
                <a:path w="926464" h="361950">
                  <a:moveTo>
                    <a:pt x="180657" y="225831"/>
                  </a:moveTo>
                  <a:lnTo>
                    <a:pt x="158076" y="225831"/>
                  </a:lnTo>
                  <a:lnTo>
                    <a:pt x="135496" y="225831"/>
                  </a:lnTo>
                  <a:lnTo>
                    <a:pt x="135496" y="248412"/>
                  </a:lnTo>
                  <a:lnTo>
                    <a:pt x="158076" y="248412"/>
                  </a:lnTo>
                  <a:lnTo>
                    <a:pt x="180657" y="248412"/>
                  </a:lnTo>
                  <a:lnTo>
                    <a:pt x="180657" y="225831"/>
                  </a:lnTo>
                  <a:close/>
                </a:path>
                <a:path w="926464" h="361950">
                  <a:moveTo>
                    <a:pt x="203238" y="112953"/>
                  </a:moveTo>
                  <a:lnTo>
                    <a:pt x="180657" y="112953"/>
                  </a:lnTo>
                  <a:lnTo>
                    <a:pt x="180657" y="204393"/>
                  </a:lnTo>
                  <a:lnTo>
                    <a:pt x="203238" y="204393"/>
                  </a:lnTo>
                  <a:lnTo>
                    <a:pt x="203238" y="112953"/>
                  </a:lnTo>
                  <a:close/>
                </a:path>
                <a:path w="926464" h="361950">
                  <a:moveTo>
                    <a:pt x="293573" y="203250"/>
                  </a:moveTo>
                  <a:lnTo>
                    <a:pt x="270992" y="203250"/>
                  </a:lnTo>
                  <a:lnTo>
                    <a:pt x="270992" y="225831"/>
                  </a:lnTo>
                  <a:lnTo>
                    <a:pt x="293573" y="225831"/>
                  </a:lnTo>
                  <a:lnTo>
                    <a:pt x="293573" y="203250"/>
                  </a:lnTo>
                  <a:close/>
                </a:path>
                <a:path w="926464" h="361950">
                  <a:moveTo>
                    <a:pt x="293573" y="0"/>
                  </a:moveTo>
                  <a:lnTo>
                    <a:pt x="270992" y="0"/>
                  </a:lnTo>
                  <a:lnTo>
                    <a:pt x="270992" y="45161"/>
                  </a:lnTo>
                  <a:lnTo>
                    <a:pt x="293573" y="45161"/>
                  </a:lnTo>
                  <a:lnTo>
                    <a:pt x="293573" y="0"/>
                  </a:lnTo>
                  <a:close/>
                </a:path>
                <a:path w="926464" h="361950">
                  <a:moveTo>
                    <a:pt x="316153" y="225983"/>
                  </a:moveTo>
                  <a:lnTo>
                    <a:pt x="293573" y="225983"/>
                  </a:lnTo>
                  <a:lnTo>
                    <a:pt x="293573" y="248843"/>
                  </a:lnTo>
                  <a:lnTo>
                    <a:pt x="270992" y="248843"/>
                  </a:lnTo>
                  <a:lnTo>
                    <a:pt x="248412" y="248843"/>
                  </a:lnTo>
                  <a:lnTo>
                    <a:pt x="248412" y="112953"/>
                  </a:lnTo>
                  <a:lnTo>
                    <a:pt x="225818" y="112953"/>
                  </a:lnTo>
                  <a:lnTo>
                    <a:pt x="225818" y="204393"/>
                  </a:lnTo>
                  <a:lnTo>
                    <a:pt x="203238" y="204393"/>
                  </a:lnTo>
                  <a:lnTo>
                    <a:pt x="203238" y="225983"/>
                  </a:lnTo>
                  <a:lnTo>
                    <a:pt x="225818" y="225983"/>
                  </a:lnTo>
                  <a:lnTo>
                    <a:pt x="225818" y="248843"/>
                  </a:lnTo>
                  <a:lnTo>
                    <a:pt x="203238" y="248843"/>
                  </a:lnTo>
                  <a:lnTo>
                    <a:pt x="180657" y="248843"/>
                  </a:lnTo>
                  <a:lnTo>
                    <a:pt x="180657" y="271703"/>
                  </a:lnTo>
                  <a:lnTo>
                    <a:pt x="203238" y="271703"/>
                  </a:lnTo>
                  <a:lnTo>
                    <a:pt x="225818" y="271703"/>
                  </a:lnTo>
                  <a:lnTo>
                    <a:pt x="225818" y="294563"/>
                  </a:lnTo>
                  <a:lnTo>
                    <a:pt x="203238" y="294563"/>
                  </a:lnTo>
                  <a:lnTo>
                    <a:pt x="203238" y="316153"/>
                  </a:lnTo>
                  <a:lnTo>
                    <a:pt x="225818" y="316153"/>
                  </a:lnTo>
                  <a:lnTo>
                    <a:pt x="248412" y="316153"/>
                  </a:lnTo>
                  <a:lnTo>
                    <a:pt x="270992" y="316153"/>
                  </a:lnTo>
                  <a:lnTo>
                    <a:pt x="270992" y="271703"/>
                  </a:lnTo>
                  <a:lnTo>
                    <a:pt x="293573" y="271703"/>
                  </a:lnTo>
                  <a:lnTo>
                    <a:pt x="316153" y="271703"/>
                  </a:lnTo>
                  <a:lnTo>
                    <a:pt x="316153" y="225983"/>
                  </a:lnTo>
                  <a:close/>
                </a:path>
                <a:path w="926464" h="361950">
                  <a:moveTo>
                    <a:pt x="316153" y="180657"/>
                  </a:moveTo>
                  <a:lnTo>
                    <a:pt x="293573" y="180657"/>
                  </a:lnTo>
                  <a:lnTo>
                    <a:pt x="293573" y="203250"/>
                  </a:lnTo>
                  <a:lnTo>
                    <a:pt x="316153" y="203250"/>
                  </a:lnTo>
                  <a:lnTo>
                    <a:pt x="316153" y="180657"/>
                  </a:lnTo>
                  <a:close/>
                </a:path>
                <a:path w="926464" h="361950">
                  <a:moveTo>
                    <a:pt x="383908" y="0"/>
                  </a:moveTo>
                  <a:lnTo>
                    <a:pt x="361315" y="0"/>
                  </a:lnTo>
                  <a:lnTo>
                    <a:pt x="361315" y="45161"/>
                  </a:lnTo>
                  <a:lnTo>
                    <a:pt x="383908" y="45161"/>
                  </a:lnTo>
                  <a:lnTo>
                    <a:pt x="383908" y="0"/>
                  </a:lnTo>
                  <a:close/>
                </a:path>
                <a:path w="926464" h="361950">
                  <a:moveTo>
                    <a:pt x="429069" y="203250"/>
                  </a:moveTo>
                  <a:lnTo>
                    <a:pt x="406488" y="203250"/>
                  </a:lnTo>
                  <a:lnTo>
                    <a:pt x="406488" y="180657"/>
                  </a:lnTo>
                  <a:lnTo>
                    <a:pt x="383908" y="180657"/>
                  </a:lnTo>
                  <a:lnTo>
                    <a:pt x="383908" y="135496"/>
                  </a:lnTo>
                  <a:lnTo>
                    <a:pt x="361315" y="135496"/>
                  </a:lnTo>
                  <a:lnTo>
                    <a:pt x="361315" y="158076"/>
                  </a:lnTo>
                  <a:lnTo>
                    <a:pt x="338734" y="158076"/>
                  </a:lnTo>
                  <a:lnTo>
                    <a:pt x="338734" y="225831"/>
                  </a:lnTo>
                  <a:lnTo>
                    <a:pt x="361315" y="225831"/>
                  </a:lnTo>
                  <a:lnTo>
                    <a:pt x="361315" y="203250"/>
                  </a:lnTo>
                  <a:lnTo>
                    <a:pt x="383908" y="203250"/>
                  </a:lnTo>
                  <a:lnTo>
                    <a:pt x="383908" y="225831"/>
                  </a:lnTo>
                  <a:lnTo>
                    <a:pt x="361315" y="225831"/>
                  </a:lnTo>
                  <a:lnTo>
                    <a:pt x="361315" y="248412"/>
                  </a:lnTo>
                  <a:lnTo>
                    <a:pt x="383908" y="248412"/>
                  </a:lnTo>
                  <a:lnTo>
                    <a:pt x="406488" y="248412"/>
                  </a:lnTo>
                  <a:lnTo>
                    <a:pt x="406488" y="225831"/>
                  </a:lnTo>
                  <a:lnTo>
                    <a:pt x="429069" y="225831"/>
                  </a:lnTo>
                  <a:lnTo>
                    <a:pt x="429069" y="203250"/>
                  </a:lnTo>
                  <a:close/>
                </a:path>
                <a:path w="926464" h="361950">
                  <a:moveTo>
                    <a:pt x="429069" y="45161"/>
                  </a:moveTo>
                  <a:lnTo>
                    <a:pt x="406488" y="45161"/>
                  </a:lnTo>
                  <a:lnTo>
                    <a:pt x="406488" y="67754"/>
                  </a:lnTo>
                  <a:lnTo>
                    <a:pt x="429069" y="67754"/>
                  </a:lnTo>
                  <a:lnTo>
                    <a:pt x="429069" y="45161"/>
                  </a:lnTo>
                  <a:close/>
                </a:path>
                <a:path w="926464" h="361950">
                  <a:moveTo>
                    <a:pt x="429069" y="0"/>
                  </a:moveTo>
                  <a:lnTo>
                    <a:pt x="406488" y="0"/>
                  </a:lnTo>
                  <a:lnTo>
                    <a:pt x="406488" y="22580"/>
                  </a:lnTo>
                  <a:lnTo>
                    <a:pt x="429069" y="22580"/>
                  </a:lnTo>
                  <a:lnTo>
                    <a:pt x="429069" y="0"/>
                  </a:lnTo>
                  <a:close/>
                </a:path>
                <a:path w="926464" h="361950">
                  <a:moveTo>
                    <a:pt x="519404" y="225831"/>
                  </a:moveTo>
                  <a:lnTo>
                    <a:pt x="496811" y="225831"/>
                  </a:lnTo>
                  <a:lnTo>
                    <a:pt x="496811" y="248412"/>
                  </a:lnTo>
                  <a:lnTo>
                    <a:pt x="519404" y="248412"/>
                  </a:lnTo>
                  <a:lnTo>
                    <a:pt x="519404" y="225831"/>
                  </a:lnTo>
                  <a:close/>
                </a:path>
                <a:path w="926464" h="361950">
                  <a:moveTo>
                    <a:pt x="519404" y="180657"/>
                  </a:moveTo>
                  <a:lnTo>
                    <a:pt x="496811" y="180657"/>
                  </a:lnTo>
                  <a:lnTo>
                    <a:pt x="474230" y="180657"/>
                  </a:lnTo>
                  <a:lnTo>
                    <a:pt x="474230" y="112915"/>
                  </a:lnTo>
                  <a:lnTo>
                    <a:pt x="451650" y="112915"/>
                  </a:lnTo>
                  <a:lnTo>
                    <a:pt x="451650" y="90335"/>
                  </a:lnTo>
                  <a:lnTo>
                    <a:pt x="429069" y="90335"/>
                  </a:lnTo>
                  <a:lnTo>
                    <a:pt x="406488" y="90335"/>
                  </a:lnTo>
                  <a:lnTo>
                    <a:pt x="406488" y="67754"/>
                  </a:lnTo>
                  <a:lnTo>
                    <a:pt x="383908" y="67754"/>
                  </a:lnTo>
                  <a:lnTo>
                    <a:pt x="383908" y="135496"/>
                  </a:lnTo>
                  <a:lnTo>
                    <a:pt x="406488" y="135496"/>
                  </a:lnTo>
                  <a:lnTo>
                    <a:pt x="406488" y="180657"/>
                  </a:lnTo>
                  <a:lnTo>
                    <a:pt x="429069" y="180657"/>
                  </a:lnTo>
                  <a:lnTo>
                    <a:pt x="429069" y="135496"/>
                  </a:lnTo>
                  <a:lnTo>
                    <a:pt x="451650" y="135496"/>
                  </a:lnTo>
                  <a:lnTo>
                    <a:pt x="451650" y="225831"/>
                  </a:lnTo>
                  <a:lnTo>
                    <a:pt x="429069" y="225831"/>
                  </a:lnTo>
                  <a:lnTo>
                    <a:pt x="429069" y="248412"/>
                  </a:lnTo>
                  <a:lnTo>
                    <a:pt x="406488" y="248412"/>
                  </a:lnTo>
                  <a:lnTo>
                    <a:pt x="406488" y="270992"/>
                  </a:lnTo>
                  <a:lnTo>
                    <a:pt x="383908" y="270992"/>
                  </a:lnTo>
                  <a:lnTo>
                    <a:pt x="361315" y="270992"/>
                  </a:lnTo>
                  <a:lnTo>
                    <a:pt x="361315" y="293573"/>
                  </a:lnTo>
                  <a:lnTo>
                    <a:pt x="383908" y="293573"/>
                  </a:lnTo>
                  <a:lnTo>
                    <a:pt x="383908" y="338747"/>
                  </a:lnTo>
                  <a:lnTo>
                    <a:pt x="406488" y="338747"/>
                  </a:lnTo>
                  <a:lnTo>
                    <a:pt x="406488" y="361327"/>
                  </a:lnTo>
                  <a:lnTo>
                    <a:pt x="429069" y="361327"/>
                  </a:lnTo>
                  <a:lnTo>
                    <a:pt x="429069" y="293573"/>
                  </a:lnTo>
                  <a:lnTo>
                    <a:pt x="451650" y="293573"/>
                  </a:lnTo>
                  <a:lnTo>
                    <a:pt x="451650" y="270992"/>
                  </a:lnTo>
                  <a:lnTo>
                    <a:pt x="474230" y="270992"/>
                  </a:lnTo>
                  <a:lnTo>
                    <a:pt x="474230" y="225831"/>
                  </a:lnTo>
                  <a:lnTo>
                    <a:pt x="496811" y="225831"/>
                  </a:lnTo>
                  <a:lnTo>
                    <a:pt x="496811" y="203250"/>
                  </a:lnTo>
                  <a:lnTo>
                    <a:pt x="519404" y="203250"/>
                  </a:lnTo>
                  <a:lnTo>
                    <a:pt x="519404" y="180657"/>
                  </a:lnTo>
                  <a:close/>
                </a:path>
                <a:path w="926464" h="361950">
                  <a:moveTo>
                    <a:pt x="541985" y="67754"/>
                  </a:moveTo>
                  <a:lnTo>
                    <a:pt x="519404" y="67754"/>
                  </a:lnTo>
                  <a:lnTo>
                    <a:pt x="496811" y="67754"/>
                  </a:lnTo>
                  <a:lnTo>
                    <a:pt x="474230" y="67754"/>
                  </a:lnTo>
                  <a:lnTo>
                    <a:pt x="474230" y="112915"/>
                  </a:lnTo>
                  <a:lnTo>
                    <a:pt x="496811" y="112915"/>
                  </a:lnTo>
                  <a:lnTo>
                    <a:pt x="496811" y="158076"/>
                  </a:lnTo>
                  <a:lnTo>
                    <a:pt x="519404" y="158076"/>
                  </a:lnTo>
                  <a:lnTo>
                    <a:pt x="519404" y="90335"/>
                  </a:lnTo>
                  <a:lnTo>
                    <a:pt x="541985" y="90335"/>
                  </a:lnTo>
                  <a:lnTo>
                    <a:pt x="541985" y="67754"/>
                  </a:lnTo>
                  <a:close/>
                </a:path>
                <a:path w="926464" h="361950">
                  <a:moveTo>
                    <a:pt x="541985" y="0"/>
                  </a:moveTo>
                  <a:lnTo>
                    <a:pt x="519404" y="0"/>
                  </a:lnTo>
                  <a:lnTo>
                    <a:pt x="496811" y="0"/>
                  </a:lnTo>
                  <a:lnTo>
                    <a:pt x="474230" y="0"/>
                  </a:lnTo>
                  <a:lnTo>
                    <a:pt x="474230" y="22580"/>
                  </a:lnTo>
                  <a:lnTo>
                    <a:pt x="451650" y="22580"/>
                  </a:lnTo>
                  <a:lnTo>
                    <a:pt x="451650" y="67754"/>
                  </a:lnTo>
                  <a:lnTo>
                    <a:pt x="474230" y="67754"/>
                  </a:lnTo>
                  <a:lnTo>
                    <a:pt x="474230" y="45161"/>
                  </a:lnTo>
                  <a:lnTo>
                    <a:pt x="496811" y="45161"/>
                  </a:lnTo>
                  <a:lnTo>
                    <a:pt x="519404" y="45161"/>
                  </a:lnTo>
                  <a:lnTo>
                    <a:pt x="519404" y="22580"/>
                  </a:lnTo>
                  <a:lnTo>
                    <a:pt x="541985" y="22580"/>
                  </a:lnTo>
                  <a:lnTo>
                    <a:pt x="541985" y="0"/>
                  </a:lnTo>
                  <a:close/>
                </a:path>
                <a:path w="926464" h="361950">
                  <a:moveTo>
                    <a:pt x="564565" y="248412"/>
                  </a:moveTo>
                  <a:lnTo>
                    <a:pt x="541985" y="248412"/>
                  </a:lnTo>
                  <a:lnTo>
                    <a:pt x="519404" y="248412"/>
                  </a:lnTo>
                  <a:lnTo>
                    <a:pt x="519404" y="270992"/>
                  </a:lnTo>
                  <a:lnTo>
                    <a:pt x="541985" y="270992"/>
                  </a:lnTo>
                  <a:lnTo>
                    <a:pt x="564565" y="270992"/>
                  </a:lnTo>
                  <a:lnTo>
                    <a:pt x="564565" y="248412"/>
                  </a:lnTo>
                  <a:close/>
                </a:path>
                <a:path w="926464" h="361950">
                  <a:moveTo>
                    <a:pt x="564565" y="203250"/>
                  </a:moveTo>
                  <a:lnTo>
                    <a:pt x="541985" y="203250"/>
                  </a:lnTo>
                  <a:lnTo>
                    <a:pt x="519404" y="203250"/>
                  </a:lnTo>
                  <a:lnTo>
                    <a:pt x="519404" y="225831"/>
                  </a:lnTo>
                  <a:lnTo>
                    <a:pt x="541985" y="225831"/>
                  </a:lnTo>
                  <a:lnTo>
                    <a:pt x="564565" y="225831"/>
                  </a:lnTo>
                  <a:lnTo>
                    <a:pt x="564565" y="203250"/>
                  </a:lnTo>
                  <a:close/>
                </a:path>
                <a:path w="926464" h="361950">
                  <a:moveTo>
                    <a:pt x="564565" y="135496"/>
                  </a:moveTo>
                  <a:lnTo>
                    <a:pt x="541985" y="135496"/>
                  </a:lnTo>
                  <a:lnTo>
                    <a:pt x="541985" y="158076"/>
                  </a:lnTo>
                  <a:lnTo>
                    <a:pt x="564565" y="158076"/>
                  </a:lnTo>
                  <a:lnTo>
                    <a:pt x="564565" y="135496"/>
                  </a:lnTo>
                  <a:close/>
                </a:path>
                <a:path w="926464" h="361950">
                  <a:moveTo>
                    <a:pt x="564565" y="90335"/>
                  </a:moveTo>
                  <a:lnTo>
                    <a:pt x="541985" y="90335"/>
                  </a:lnTo>
                  <a:lnTo>
                    <a:pt x="541985" y="112915"/>
                  </a:lnTo>
                  <a:lnTo>
                    <a:pt x="564565" y="112915"/>
                  </a:lnTo>
                  <a:lnTo>
                    <a:pt x="564565" y="90335"/>
                  </a:lnTo>
                  <a:close/>
                </a:path>
                <a:path w="926464" h="361950">
                  <a:moveTo>
                    <a:pt x="564565" y="45161"/>
                  </a:moveTo>
                  <a:lnTo>
                    <a:pt x="541985" y="45161"/>
                  </a:lnTo>
                  <a:lnTo>
                    <a:pt x="541985" y="67754"/>
                  </a:lnTo>
                  <a:lnTo>
                    <a:pt x="564565" y="67754"/>
                  </a:lnTo>
                  <a:lnTo>
                    <a:pt x="564565" y="45161"/>
                  </a:lnTo>
                  <a:close/>
                </a:path>
                <a:path w="926464" h="361950">
                  <a:moveTo>
                    <a:pt x="587146" y="270992"/>
                  </a:moveTo>
                  <a:lnTo>
                    <a:pt x="564565" y="270992"/>
                  </a:lnTo>
                  <a:lnTo>
                    <a:pt x="564565" y="293573"/>
                  </a:lnTo>
                  <a:lnTo>
                    <a:pt x="587146" y="293573"/>
                  </a:lnTo>
                  <a:lnTo>
                    <a:pt x="587146" y="270992"/>
                  </a:lnTo>
                  <a:close/>
                </a:path>
                <a:path w="926464" h="361950">
                  <a:moveTo>
                    <a:pt x="587146" y="158076"/>
                  </a:moveTo>
                  <a:lnTo>
                    <a:pt x="564565" y="158076"/>
                  </a:lnTo>
                  <a:lnTo>
                    <a:pt x="564565" y="180657"/>
                  </a:lnTo>
                  <a:lnTo>
                    <a:pt x="587146" y="180657"/>
                  </a:lnTo>
                  <a:lnTo>
                    <a:pt x="587146" y="158076"/>
                  </a:lnTo>
                  <a:close/>
                </a:path>
                <a:path w="926464" h="361950">
                  <a:moveTo>
                    <a:pt x="609727" y="180657"/>
                  </a:moveTo>
                  <a:lnTo>
                    <a:pt x="587146" y="180657"/>
                  </a:lnTo>
                  <a:lnTo>
                    <a:pt x="587146" y="203250"/>
                  </a:lnTo>
                  <a:lnTo>
                    <a:pt x="609727" y="203250"/>
                  </a:lnTo>
                  <a:lnTo>
                    <a:pt x="609727" y="180657"/>
                  </a:lnTo>
                  <a:close/>
                </a:path>
                <a:path w="926464" h="361950">
                  <a:moveTo>
                    <a:pt x="632307" y="225831"/>
                  </a:moveTo>
                  <a:lnTo>
                    <a:pt x="609727" y="225831"/>
                  </a:lnTo>
                  <a:lnTo>
                    <a:pt x="587146" y="225831"/>
                  </a:lnTo>
                  <a:lnTo>
                    <a:pt x="564565" y="225831"/>
                  </a:lnTo>
                  <a:lnTo>
                    <a:pt x="564565" y="248412"/>
                  </a:lnTo>
                  <a:lnTo>
                    <a:pt x="587146" y="248412"/>
                  </a:lnTo>
                  <a:lnTo>
                    <a:pt x="609727" y="248412"/>
                  </a:lnTo>
                  <a:lnTo>
                    <a:pt x="632307" y="248412"/>
                  </a:lnTo>
                  <a:lnTo>
                    <a:pt x="632307" y="225831"/>
                  </a:lnTo>
                  <a:close/>
                </a:path>
                <a:path w="926464" h="361950">
                  <a:moveTo>
                    <a:pt x="654900" y="248412"/>
                  </a:moveTo>
                  <a:lnTo>
                    <a:pt x="632307" y="248412"/>
                  </a:lnTo>
                  <a:lnTo>
                    <a:pt x="632307" y="270992"/>
                  </a:lnTo>
                  <a:lnTo>
                    <a:pt x="654900" y="270992"/>
                  </a:lnTo>
                  <a:lnTo>
                    <a:pt x="654900" y="248412"/>
                  </a:lnTo>
                  <a:close/>
                </a:path>
                <a:path w="926464" h="361950">
                  <a:moveTo>
                    <a:pt x="654900" y="90335"/>
                  </a:moveTo>
                  <a:lnTo>
                    <a:pt x="632307" y="90335"/>
                  </a:lnTo>
                  <a:lnTo>
                    <a:pt x="632307" y="112915"/>
                  </a:lnTo>
                  <a:lnTo>
                    <a:pt x="609727" y="112915"/>
                  </a:lnTo>
                  <a:lnTo>
                    <a:pt x="609727" y="90335"/>
                  </a:lnTo>
                  <a:lnTo>
                    <a:pt x="587146" y="90335"/>
                  </a:lnTo>
                  <a:lnTo>
                    <a:pt x="587146" y="158076"/>
                  </a:lnTo>
                  <a:lnTo>
                    <a:pt x="609727" y="158076"/>
                  </a:lnTo>
                  <a:lnTo>
                    <a:pt x="609727" y="135496"/>
                  </a:lnTo>
                  <a:lnTo>
                    <a:pt x="632307" y="135496"/>
                  </a:lnTo>
                  <a:lnTo>
                    <a:pt x="632307" y="180657"/>
                  </a:lnTo>
                  <a:lnTo>
                    <a:pt x="654900" y="180657"/>
                  </a:lnTo>
                  <a:lnTo>
                    <a:pt x="654900" y="90335"/>
                  </a:lnTo>
                  <a:close/>
                </a:path>
                <a:path w="926464" h="361950">
                  <a:moveTo>
                    <a:pt x="654900" y="45161"/>
                  </a:moveTo>
                  <a:lnTo>
                    <a:pt x="632307" y="45161"/>
                  </a:lnTo>
                  <a:lnTo>
                    <a:pt x="632307" y="22580"/>
                  </a:lnTo>
                  <a:lnTo>
                    <a:pt x="609727" y="22580"/>
                  </a:lnTo>
                  <a:lnTo>
                    <a:pt x="609727" y="45161"/>
                  </a:lnTo>
                  <a:lnTo>
                    <a:pt x="587146" y="45161"/>
                  </a:lnTo>
                  <a:lnTo>
                    <a:pt x="587146" y="67754"/>
                  </a:lnTo>
                  <a:lnTo>
                    <a:pt x="609727" y="67754"/>
                  </a:lnTo>
                  <a:lnTo>
                    <a:pt x="609727" y="90335"/>
                  </a:lnTo>
                  <a:lnTo>
                    <a:pt x="632307" y="90335"/>
                  </a:lnTo>
                  <a:lnTo>
                    <a:pt x="632307" y="67754"/>
                  </a:lnTo>
                  <a:lnTo>
                    <a:pt x="654900" y="67754"/>
                  </a:lnTo>
                  <a:lnTo>
                    <a:pt x="654900" y="45161"/>
                  </a:lnTo>
                  <a:close/>
                </a:path>
                <a:path w="926464" h="361950">
                  <a:moveTo>
                    <a:pt x="677481" y="67754"/>
                  </a:moveTo>
                  <a:lnTo>
                    <a:pt x="654900" y="67754"/>
                  </a:lnTo>
                  <a:lnTo>
                    <a:pt x="654900" y="90335"/>
                  </a:lnTo>
                  <a:lnTo>
                    <a:pt x="677481" y="90335"/>
                  </a:lnTo>
                  <a:lnTo>
                    <a:pt x="677481" y="67754"/>
                  </a:lnTo>
                  <a:close/>
                </a:path>
                <a:path w="926464" h="361950">
                  <a:moveTo>
                    <a:pt x="722642" y="45161"/>
                  </a:moveTo>
                  <a:lnTo>
                    <a:pt x="700062" y="45161"/>
                  </a:lnTo>
                  <a:lnTo>
                    <a:pt x="700062" y="67754"/>
                  </a:lnTo>
                  <a:lnTo>
                    <a:pt x="722642" y="67754"/>
                  </a:lnTo>
                  <a:lnTo>
                    <a:pt x="722642" y="45161"/>
                  </a:lnTo>
                  <a:close/>
                </a:path>
                <a:path w="926464" h="361950">
                  <a:moveTo>
                    <a:pt x="722642" y="0"/>
                  </a:moveTo>
                  <a:lnTo>
                    <a:pt x="700062" y="0"/>
                  </a:lnTo>
                  <a:lnTo>
                    <a:pt x="677481" y="0"/>
                  </a:lnTo>
                  <a:lnTo>
                    <a:pt x="654900" y="0"/>
                  </a:lnTo>
                  <a:lnTo>
                    <a:pt x="632307" y="0"/>
                  </a:lnTo>
                  <a:lnTo>
                    <a:pt x="632307" y="22580"/>
                  </a:lnTo>
                  <a:lnTo>
                    <a:pt x="654900" y="22580"/>
                  </a:lnTo>
                  <a:lnTo>
                    <a:pt x="677481" y="22580"/>
                  </a:lnTo>
                  <a:lnTo>
                    <a:pt x="700062" y="22580"/>
                  </a:lnTo>
                  <a:lnTo>
                    <a:pt x="722642" y="22580"/>
                  </a:lnTo>
                  <a:lnTo>
                    <a:pt x="722642" y="0"/>
                  </a:lnTo>
                  <a:close/>
                </a:path>
                <a:path w="926464" h="361950">
                  <a:moveTo>
                    <a:pt x="745223" y="22580"/>
                  </a:moveTo>
                  <a:lnTo>
                    <a:pt x="722642" y="22580"/>
                  </a:lnTo>
                  <a:lnTo>
                    <a:pt x="722642" y="45161"/>
                  </a:lnTo>
                  <a:lnTo>
                    <a:pt x="745223" y="45161"/>
                  </a:lnTo>
                  <a:lnTo>
                    <a:pt x="745223" y="22580"/>
                  </a:lnTo>
                  <a:close/>
                </a:path>
                <a:path w="926464" h="361950">
                  <a:moveTo>
                    <a:pt x="925893" y="180657"/>
                  </a:moveTo>
                  <a:lnTo>
                    <a:pt x="903312" y="180657"/>
                  </a:lnTo>
                  <a:lnTo>
                    <a:pt x="880719" y="180657"/>
                  </a:lnTo>
                  <a:lnTo>
                    <a:pt x="858139" y="180657"/>
                  </a:lnTo>
                  <a:lnTo>
                    <a:pt x="858139" y="225831"/>
                  </a:lnTo>
                  <a:lnTo>
                    <a:pt x="880719" y="225831"/>
                  </a:lnTo>
                  <a:lnTo>
                    <a:pt x="903312" y="225831"/>
                  </a:lnTo>
                  <a:lnTo>
                    <a:pt x="925893" y="225831"/>
                  </a:lnTo>
                  <a:lnTo>
                    <a:pt x="925893" y="1806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1737151"/>
              <a:ext cx="926465" cy="495934"/>
            </a:xfrm>
            <a:custGeom>
              <a:avLst/>
              <a:gdLst/>
              <a:ahLst/>
              <a:cxnLst/>
              <a:rect l="l" t="t" r="r" b="b"/>
              <a:pathLst>
                <a:path w="926464" h="495935">
                  <a:moveTo>
                    <a:pt x="90322" y="360133"/>
                  </a:moveTo>
                  <a:lnTo>
                    <a:pt x="67741" y="360133"/>
                  </a:lnTo>
                  <a:lnTo>
                    <a:pt x="45161" y="360133"/>
                  </a:lnTo>
                  <a:lnTo>
                    <a:pt x="22580" y="360133"/>
                  </a:lnTo>
                  <a:lnTo>
                    <a:pt x="0" y="360133"/>
                  </a:lnTo>
                  <a:lnTo>
                    <a:pt x="0" y="382714"/>
                  </a:lnTo>
                  <a:lnTo>
                    <a:pt x="22580" y="382714"/>
                  </a:lnTo>
                  <a:lnTo>
                    <a:pt x="22580" y="427875"/>
                  </a:lnTo>
                  <a:lnTo>
                    <a:pt x="0" y="427875"/>
                  </a:lnTo>
                  <a:lnTo>
                    <a:pt x="0" y="450456"/>
                  </a:lnTo>
                  <a:lnTo>
                    <a:pt x="22580" y="450456"/>
                  </a:lnTo>
                  <a:lnTo>
                    <a:pt x="22580" y="473049"/>
                  </a:lnTo>
                  <a:lnTo>
                    <a:pt x="45161" y="473049"/>
                  </a:lnTo>
                  <a:lnTo>
                    <a:pt x="45161" y="495630"/>
                  </a:lnTo>
                  <a:lnTo>
                    <a:pt x="67741" y="495630"/>
                  </a:lnTo>
                  <a:lnTo>
                    <a:pt x="90322" y="495630"/>
                  </a:lnTo>
                  <a:lnTo>
                    <a:pt x="90322" y="450456"/>
                  </a:lnTo>
                  <a:lnTo>
                    <a:pt x="67741" y="450456"/>
                  </a:lnTo>
                  <a:lnTo>
                    <a:pt x="45161" y="450456"/>
                  </a:lnTo>
                  <a:lnTo>
                    <a:pt x="45161" y="405295"/>
                  </a:lnTo>
                  <a:lnTo>
                    <a:pt x="67741" y="405295"/>
                  </a:lnTo>
                  <a:lnTo>
                    <a:pt x="67741" y="382714"/>
                  </a:lnTo>
                  <a:lnTo>
                    <a:pt x="90322" y="382714"/>
                  </a:lnTo>
                  <a:lnTo>
                    <a:pt x="90322" y="360133"/>
                  </a:lnTo>
                  <a:close/>
                </a:path>
                <a:path w="926464" h="495935">
                  <a:moveTo>
                    <a:pt x="112903" y="337553"/>
                  </a:moveTo>
                  <a:lnTo>
                    <a:pt x="90322" y="337553"/>
                  </a:lnTo>
                  <a:lnTo>
                    <a:pt x="90322" y="360133"/>
                  </a:lnTo>
                  <a:lnTo>
                    <a:pt x="112903" y="360133"/>
                  </a:lnTo>
                  <a:lnTo>
                    <a:pt x="112903" y="337553"/>
                  </a:lnTo>
                  <a:close/>
                </a:path>
                <a:path w="926464" h="495935">
                  <a:moveTo>
                    <a:pt x="158076" y="360133"/>
                  </a:moveTo>
                  <a:lnTo>
                    <a:pt x="135496" y="360133"/>
                  </a:lnTo>
                  <a:lnTo>
                    <a:pt x="135496" y="382714"/>
                  </a:lnTo>
                  <a:lnTo>
                    <a:pt x="158076" y="382714"/>
                  </a:lnTo>
                  <a:lnTo>
                    <a:pt x="158076" y="360133"/>
                  </a:lnTo>
                  <a:close/>
                </a:path>
                <a:path w="926464" h="495935">
                  <a:moveTo>
                    <a:pt x="225818" y="405295"/>
                  </a:moveTo>
                  <a:lnTo>
                    <a:pt x="203238" y="405295"/>
                  </a:lnTo>
                  <a:lnTo>
                    <a:pt x="203238" y="427875"/>
                  </a:lnTo>
                  <a:lnTo>
                    <a:pt x="180657" y="427875"/>
                  </a:lnTo>
                  <a:lnTo>
                    <a:pt x="180657" y="450456"/>
                  </a:lnTo>
                  <a:lnTo>
                    <a:pt x="203238" y="450456"/>
                  </a:lnTo>
                  <a:lnTo>
                    <a:pt x="225818" y="450456"/>
                  </a:lnTo>
                  <a:lnTo>
                    <a:pt x="225818" y="405295"/>
                  </a:lnTo>
                  <a:close/>
                </a:path>
                <a:path w="926464" h="495935">
                  <a:moveTo>
                    <a:pt x="248412" y="0"/>
                  </a:moveTo>
                  <a:lnTo>
                    <a:pt x="225818" y="0"/>
                  </a:lnTo>
                  <a:lnTo>
                    <a:pt x="225818" y="21590"/>
                  </a:lnTo>
                  <a:lnTo>
                    <a:pt x="203238" y="21590"/>
                  </a:lnTo>
                  <a:lnTo>
                    <a:pt x="203238" y="0"/>
                  </a:lnTo>
                  <a:lnTo>
                    <a:pt x="180657" y="0"/>
                  </a:lnTo>
                  <a:lnTo>
                    <a:pt x="180657" y="67310"/>
                  </a:lnTo>
                  <a:lnTo>
                    <a:pt x="203238" y="67310"/>
                  </a:lnTo>
                  <a:lnTo>
                    <a:pt x="203238" y="44450"/>
                  </a:lnTo>
                  <a:lnTo>
                    <a:pt x="225818" y="44450"/>
                  </a:lnTo>
                  <a:lnTo>
                    <a:pt x="225818" y="67310"/>
                  </a:lnTo>
                  <a:lnTo>
                    <a:pt x="203238" y="67310"/>
                  </a:lnTo>
                  <a:lnTo>
                    <a:pt x="203238" y="111760"/>
                  </a:lnTo>
                  <a:lnTo>
                    <a:pt x="180657" y="111760"/>
                  </a:lnTo>
                  <a:lnTo>
                    <a:pt x="180657" y="203200"/>
                  </a:lnTo>
                  <a:lnTo>
                    <a:pt x="203238" y="203200"/>
                  </a:lnTo>
                  <a:lnTo>
                    <a:pt x="203238" y="180340"/>
                  </a:lnTo>
                  <a:lnTo>
                    <a:pt x="225818" y="180340"/>
                  </a:lnTo>
                  <a:lnTo>
                    <a:pt x="225818" y="157480"/>
                  </a:lnTo>
                  <a:lnTo>
                    <a:pt x="203238" y="157480"/>
                  </a:lnTo>
                  <a:lnTo>
                    <a:pt x="203238" y="134620"/>
                  </a:lnTo>
                  <a:lnTo>
                    <a:pt x="225818" y="134620"/>
                  </a:lnTo>
                  <a:lnTo>
                    <a:pt x="225818" y="90170"/>
                  </a:lnTo>
                  <a:lnTo>
                    <a:pt x="248412" y="90170"/>
                  </a:lnTo>
                  <a:lnTo>
                    <a:pt x="248412" y="0"/>
                  </a:lnTo>
                  <a:close/>
                </a:path>
                <a:path w="926464" h="495935">
                  <a:moveTo>
                    <a:pt x="270992" y="337553"/>
                  </a:moveTo>
                  <a:lnTo>
                    <a:pt x="248412" y="337553"/>
                  </a:lnTo>
                  <a:lnTo>
                    <a:pt x="225818" y="337553"/>
                  </a:lnTo>
                  <a:lnTo>
                    <a:pt x="225818" y="360133"/>
                  </a:lnTo>
                  <a:lnTo>
                    <a:pt x="203238" y="360133"/>
                  </a:lnTo>
                  <a:lnTo>
                    <a:pt x="203238" y="314960"/>
                  </a:lnTo>
                  <a:lnTo>
                    <a:pt x="180657" y="314960"/>
                  </a:lnTo>
                  <a:lnTo>
                    <a:pt x="180657" y="269798"/>
                  </a:lnTo>
                  <a:lnTo>
                    <a:pt x="158076" y="269798"/>
                  </a:lnTo>
                  <a:lnTo>
                    <a:pt x="135496" y="269798"/>
                  </a:lnTo>
                  <a:lnTo>
                    <a:pt x="135496" y="247218"/>
                  </a:lnTo>
                  <a:lnTo>
                    <a:pt x="112903" y="247218"/>
                  </a:lnTo>
                  <a:lnTo>
                    <a:pt x="112903" y="292379"/>
                  </a:lnTo>
                  <a:lnTo>
                    <a:pt x="135496" y="292379"/>
                  </a:lnTo>
                  <a:lnTo>
                    <a:pt x="158076" y="292379"/>
                  </a:lnTo>
                  <a:lnTo>
                    <a:pt x="158076" y="314960"/>
                  </a:lnTo>
                  <a:lnTo>
                    <a:pt x="135496" y="314960"/>
                  </a:lnTo>
                  <a:lnTo>
                    <a:pt x="135496" y="337553"/>
                  </a:lnTo>
                  <a:lnTo>
                    <a:pt x="158076" y="337553"/>
                  </a:lnTo>
                  <a:lnTo>
                    <a:pt x="158076" y="360133"/>
                  </a:lnTo>
                  <a:lnTo>
                    <a:pt x="180657" y="360133"/>
                  </a:lnTo>
                  <a:lnTo>
                    <a:pt x="180657" y="382714"/>
                  </a:lnTo>
                  <a:lnTo>
                    <a:pt x="203238" y="382714"/>
                  </a:lnTo>
                  <a:lnTo>
                    <a:pt x="225818" y="382714"/>
                  </a:lnTo>
                  <a:lnTo>
                    <a:pt x="225818" y="405295"/>
                  </a:lnTo>
                  <a:lnTo>
                    <a:pt x="248412" y="405295"/>
                  </a:lnTo>
                  <a:lnTo>
                    <a:pt x="248412" y="360133"/>
                  </a:lnTo>
                  <a:lnTo>
                    <a:pt x="270992" y="360133"/>
                  </a:lnTo>
                  <a:lnTo>
                    <a:pt x="270992" y="337553"/>
                  </a:lnTo>
                  <a:close/>
                </a:path>
                <a:path w="926464" h="495935">
                  <a:moveTo>
                    <a:pt x="270992" y="157480"/>
                  </a:moveTo>
                  <a:lnTo>
                    <a:pt x="248412" y="157480"/>
                  </a:lnTo>
                  <a:lnTo>
                    <a:pt x="248412" y="180340"/>
                  </a:lnTo>
                  <a:lnTo>
                    <a:pt x="270992" y="180340"/>
                  </a:lnTo>
                  <a:lnTo>
                    <a:pt x="270992" y="157480"/>
                  </a:lnTo>
                  <a:close/>
                </a:path>
                <a:path w="926464" h="495935">
                  <a:moveTo>
                    <a:pt x="293573" y="405295"/>
                  </a:moveTo>
                  <a:lnTo>
                    <a:pt x="270992" y="405295"/>
                  </a:lnTo>
                  <a:lnTo>
                    <a:pt x="248412" y="405295"/>
                  </a:lnTo>
                  <a:lnTo>
                    <a:pt x="248412" y="450456"/>
                  </a:lnTo>
                  <a:lnTo>
                    <a:pt x="270992" y="450456"/>
                  </a:lnTo>
                  <a:lnTo>
                    <a:pt x="270992" y="427875"/>
                  </a:lnTo>
                  <a:lnTo>
                    <a:pt x="293573" y="427875"/>
                  </a:lnTo>
                  <a:lnTo>
                    <a:pt x="293573" y="405295"/>
                  </a:lnTo>
                  <a:close/>
                </a:path>
                <a:path w="926464" h="495935">
                  <a:moveTo>
                    <a:pt x="316153" y="427875"/>
                  </a:moveTo>
                  <a:lnTo>
                    <a:pt x="293573" y="427875"/>
                  </a:lnTo>
                  <a:lnTo>
                    <a:pt x="293573" y="450456"/>
                  </a:lnTo>
                  <a:lnTo>
                    <a:pt x="316153" y="450456"/>
                  </a:lnTo>
                  <a:lnTo>
                    <a:pt x="316153" y="427875"/>
                  </a:lnTo>
                  <a:close/>
                </a:path>
                <a:path w="926464" h="495935">
                  <a:moveTo>
                    <a:pt x="338734" y="382714"/>
                  </a:moveTo>
                  <a:lnTo>
                    <a:pt x="316153" y="382714"/>
                  </a:lnTo>
                  <a:lnTo>
                    <a:pt x="316153" y="360133"/>
                  </a:lnTo>
                  <a:lnTo>
                    <a:pt x="293573" y="360133"/>
                  </a:lnTo>
                  <a:lnTo>
                    <a:pt x="270992" y="360133"/>
                  </a:lnTo>
                  <a:lnTo>
                    <a:pt x="270992" y="382714"/>
                  </a:lnTo>
                  <a:lnTo>
                    <a:pt x="293573" y="382714"/>
                  </a:lnTo>
                  <a:lnTo>
                    <a:pt x="293573" y="405295"/>
                  </a:lnTo>
                  <a:lnTo>
                    <a:pt x="316153" y="405295"/>
                  </a:lnTo>
                  <a:lnTo>
                    <a:pt x="338734" y="405295"/>
                  </a:lnTo>
                  <a:lnTo>
                    <a:pt x="338734" y="382714"/>
                  </a:lnTo>
                  <a:close/>
                </a:path>
                <a:path w="926464" h="495935">
                  <a:moveTo>
                    <a:pt x="338734" y="269798"/>
                  </a:moveTo>
                  <a:lnTo>
                    <a:pt x="316153" y="269798"/>
                  </a:lnTo>
                  <a:lnTo>
                    <a:pt x="316153" y="292379"/>
                  </a:lnTo>
                  <a:lnTo>
                    <a:pt x="293573" y="292379"/>
                  </a:lnTo>
                  <a:lnTo>
                    <a:pt x="293573" y="337553"/>
                  </a:lnTo>
                  <a:lnTo>
                    <a:pt x="316153" y="337553"/>
                  </a:lnTo>
                  <a:lnTo>
                    <a:pt x="316153" y="360133"/>
                  </a:lnTo>
                  <a:lnTo>
                    <a:pt x="338734" y="360133"/>
                  </a:lnTo>
                  <a:lnTo>
                    <a:pt x="338734" y="269798"/>
                  </a:lnTo>
                  <a:close/>
                </a:path>
                <a:path w="926464" h="495935">
                  <a:moveTo>
                    <a:pt x="361315" y="44450"/>
                  </a:moveTo>
                  <a:lnTo>
                    <a:pt x="338734" y="44450"/>
                  </a:lnTo>
                  <a:lnTo>
                    <a:pt x="338734" y="0"/>
                  </a:lnTo>
                  <a:lnTo>
                    <a:pt x="316153" y="0"/>
                  </a:lnTo>
                  <a:lnTo>
                    <a:pt x="316153" y="111760"/>
                  </a:lnTo>
                  <a:lnTo>
                    <a:pt x="293573" y="111760"/>
                  </a:lnTo>
                  <a:lnTo>
                    <a:pt x="293573" y="90170"/>
                  </a:lnTo>
                  <a:lnTo>
                    <a:pt x="270992" y="90170"/>
                  </a:lnTo>
                  <a:lnTo>
                    <a:pt x="270992" y="111760"/>
                  </a:lnTo>
                  <a:lnTo>
                    <a:pt x="248412" y="111760"/>
                  </a:lnTo>
                  <a:lnTo>
                    <a:pt x="248412" y="134620"/>
                  </a:lnTo>
                  <a:lnTo>
                    <a:pt x="270992" y="134620"/>
                  </a:lnTo>
                  <a:lnTo>
                    <a:pt x="270992" y="157480"/>
                  </a:lnTo>
                  <a:lnTo>
                    <a:pt x="293573" y="157480"/>
                  </a:lnTo>
                  <a:lnTo>
                    <a:pt x="293573" y="134620"/>
                  </a:lnTo>
                  <a:lnTo>
                    <a:pt x="316153" y="134620"/>
                  </a:lnTo>
                  <a:lnTo>
                    <a:pt x="316153" y="157480"/>
                  </a:lnTo>
                  <a:lnTo>
                    <a:pt x="338734" y="157480"/>
                  </a:lnTo>
                  <a:lnTo>
                    <a:pt x="338734" y="111760"/>
                  </a:lnTo>
                  <a:lnTo>
                    <a:pt x="361315" y="111760"/>
                  </a:lnTo>
                  <a:lnTo>
                    <a:pt x="361315" y="44450"/>
                  </a:lnTo>
                  <a:close/>
                </a:path>
                <a:path w="926464" h="495935">
                  <a:moveTo>
                    <a:pt x="406488" y="360133"/>
                  </a:moveTo>
                  <a:lnTo>
                    <a:pt x="383908" y="360133"/>
                  </a:lnTo>
                  <a:lnTo>
                    <a:pt x="383908" y="337553"/>
                  </a:lnTo>
                  <a:lnTo>
                    <a:pt x="361315" y="337553"/>
                  </a:lnTo>
                  <a:lnTo>
                    <a:pt x="361315" y="405295"/>
                  </a:lnTo>
                  <a:lnTo>
                    <a:pt x="338734" y="405295"/>
                  </a:lnTo>
                  <a:lnTo>
                    <a:pt x="338734" y="450456"/>
                  </a:lnTo>
                  <a:lnTo>
                    <a:pt x="361315" y="450456"/>
                  </a:lnTo>
                  <a:lnTo>
                    <a:pt x="361315" y="427875"/>
                  </a:lnTo>
                  <a:lnTo>
                    <a:pt x="383908" y="427875"/>
                  </a:lnTo>
                  <a:lnTo>
                    <a:pt x="383908" y="382714"/>
                  </a:lnTo>
                  <a:lnTo>
                    <a:pt x="406488" y="382714"/>
                  </a:lnTo>
                  <a:lnTo>
                    <a:pt x="406488" y="360133"/>
                  </a:lnTo>
                  <a:close/>
                </a:path>
                <a:path w="926464" h="495935">
                  <a:moveTo>
                    <a:pt x="722642" y="382714"/>
                  </a:moveTo>
                  <a:lnTo>
                    <a:pt x="700062" y="382714"/>
                  </a:lnTo>
                  <a:lnTo>
                    <a:pt x="700062" y="405295"/>
                  </a:lnTo>
                  <a:lnTo>
                    <a:pt x="722642" y="405295"/>
                  </a:lnTo>
                  <a:lnTo>
                    <a:pt x="722642" y="382714"/>
                  </a:lnTo>
                  <a:close/>
                </a:path>
                <a:path w="926464" h="495935">
                  <a:moveTo>
                    <a:pt x="858139" y="382714"/>
                  </a:moveTo>
                  <a:lnTo>
                    <a:pt x="835558" y="382714"/>
                  </a:lnTo>
                  <a:lnTo>
                    <a:pt x="812977" y="382714"/>
                  </a:lnTo>
                  <a:lnTo>
                    <a:pt x="812977" y="360133"/>
                  </a:lnTo>
                  <a:lnTo>
                    <a:pt x="790397" y="360133"/>
                  </a:lnTo>
                  <a:lnTo>
                    <a:pt x="790397" y="382714"/>
                  </a:lnTo>
                  <a:lnTo>
                    <a:pt x="767816" y="382714"/>
                  </a:lnTo>
                  <a:lnTo>
                    <a:pt x="767816" y="405295"/>
                  </a:lnTo>
                  <a:lnTo>
                    <a:pt x="790397" y="405295"/>
                  </a:lnTo>
                  <a:lnTo>
                    <a:pt x="812977" y="405295"/>
                  </a:lnTo>
                  <a:lnTo>
                    <a:pt x="812977" y="450456"/>
                  </a:lnTo>
                  <a:lnTo>
                    <a:pt x="835558" y="450456"/>
                  </a:lnTo>
                  <a:lnTo>
                    <a:pt x="858139" y="450456"/>
                  </a:lnTo>
                  <a:lnTo>
                    <a:pt x="858139" y="427875"/>
                  </a:lnTo>
                  <a:lnTo>
                    <a:pt x="835558" y="427875"/>
                  </a:lnTo>
                  <a:lnTo>
                    <a:pt x="835558" y="405295"/>
                  </a:lnTo>
                  <a:lnTo>
                    <a:pt x="858139" y="405295"/>
                  </a:lnTo>
                  <a:lnTo>
                    <a:pt x="858139" y="382714"/>
                  </a:lnTo>
                  <a:close/>
                </a:path>
                <a:path w="926464" h="495935">
                  <a:moveTo>
                    <a:pt x="880719" y="360133"/>
                  </a:moveTo>
                  <a:lnTo>
                    <a:pt x="858139" y="360133"/>
                  </a:lnTo>
                  <a:lnTo>
                    <a:pt x="858139" y="382714"/>
                  </a:lnTo>
                  <a:lnTo>
                    <a:pt x="880719" y="382714"/>
                  </a:lnTo>
                  <a:lnTo>
                    <a:pt x="880719" y="360133"/>
                  </a:lnTo>
                  <a:close/>
                </a:path>
                <a:path w="926464" h="495935">
                  <a:moveTo>
                    <a:pt x="925893" y="337553"/>
                  </a:moveTo>
                  <a:lnTo>
                    <a:pt x="903312" y="337553"/>
                  </a:lnTo>
                  <a:lnTo>
                    <a:pt x="903312" y="382714"/>
                  </a:lnTo>
                  <a:lnTo>
                    <a:pt x="880719" y="382714"/>
                  </a:lnTo>
                  <a:lnTo>
                    <a:pt x="880719" y="405295"/>
                  </a:lnTo>
                  <a:lnTo>
                    <a:pt x="903312" y="405295"/>
                  </a:lnTo>
                  <a:lnTo>
                    <a:pt x="925893" y="405295"/>
                  </a:lnTo>
                  <a:lnTo>
                    <a:pt x="925893" y="337553"/>
                  </a:lnTo>
                  <a:close/>
                </a:path>
                <a:path w="926464" h="495935">
                  <a:moveTo>
                    <a:pt x="925893" y="248373"/>
                  </a:moveTo>
                  <a:lnTo>
                    <a:pt x="903312" y="248373"/>
                  </a:lnTo>
                  <a:lnTo>
                    <a:pt x="903312" y="292823"/>
                  </a:lnTo>
                  <a:lnTo>
                    <a:pt x="880719" y="292823"/>
                  </a:lnTo>
                  <a:lnTo>
                    <a:pt x="880719" y="269963"/>
                  </a:lnTo>
                  <a:lnTo>
                    <a:pt x="858139" y="269963"/>
                  </a:lnTo>
                  <a:lnTo>
                    <a:pt x="858139" y="248373"/>
                  </a:lnTo>
                  <a:lnTo>
                    <a:pt x="835558" y="248373"/>
                  </a:lnTo>
                  <a:lnTo>
                    <a:pt x="835558" y="269963"/>
                  </a:lnTo>
                  <a:lnTo>
                    <a:pt x="835558" y="292823"/>
                  </a:lnTo>
                  <a:lnTo>
                    <a:pt x="812977" y="292823"/>
                  </a:lnTo>
                  <a:lnTo>
                    <a:pt x="812977" y="269963"/>
                  </a:lnTo>
                  <a:lnTo>
                    <a:pt x="790397" y="269963"/>
                  </a:lnTo>
                  <a:lnTo>
                    <a:pt x="790397" y="292823"/>
                  </a:lnTo>
                  <a:lnTo>
                    <a:pt x="790397" y="315683"/>
                  </a:lnTo>
                  <a:lnTo>
                    <a:pt x="790397" y="337553"/>
                  </a:lnTo>
                  <a:lnTo>
                    <a:pt x="767816" y="337553"/>
                  </a:lnTo>
                  <a:lnTo>
                    <a:pt x="767816" y="315683"/>
                  </a:lnTo>
                  <a:lnTo>
                    <a:pt x="790397" y="315683"/>
                  </a:lnTo>
                  <a:lnTo>
                    <a:pt x="790397" y="292823"/>
                  </a:lnTo>
                  <a:lnTo>
                    <a:pt x="767816" y="292823"/>
                  </a:lnTo>
                  <a:lnTo>
                    <a:pt x="767816" y="248373"/>
                  </a:lnTo>
                  <a:lnTo>
                    <a:pt x="745223" y="248373"/>
                  </a:lnTo>
                  <a:lnTo>
                    <a:pt x="745223" y="269963"/>
                  </a:lnTo>
                  <a:lnTo>
                    <a:pt x="745223" y="292823"/>
                  </a:lnTo>
                  <a:lnTo>
                    <a:pt x="722642" y="292823"/>
                  </a:lnTo>
                  <a:lnTo>
                    <a:pt x="722642" y="269963"/>
                  </a:lnTo>
                  <a:lnTo>
                    <a:pt x="745223" y="269963"/>
                  </a:lnTo>
                  <a:lnTo>
                    <a:pt x="745223" y="248373"/>
                  </a:lnTo>
                  <a:lnTo>
                    <a:pt x="745223" y="202653"/>
                  </a:lnTo>
                  <a:lnTo>
                    <a:pt x="767816" y="202653"/>
                  </a:lnTo>
                  <a:lnTo>
                    <a:pt x="767816" y="225513"/>
                  </a:lnTo>
                  <a:lnTo>
                    <a:pt x="790397" y="225513"/>
                  </a:lnTo>
                  <a:lnTo>
                    <a:pt x="812977" y="225513"/>
                  </a:lnTo>
                  <a:lnTo>
                    <a:pt x="812977" y="269963"/>
                  </a:lnTo>
                  <a:lnTo>
                    <a:pt x="835558" y="269963"/>
                  </a:lnTo>
                  <a:lnTo>
                    <a:pt x="835558" y="248373"/>
                  </a:lnTo>
                  <a:lnTo>
                    <a:pt x="835558" y="202653"/>
                  </a:lnTo>
                  <a:lnTo>
                    <a:pt x="812977" y="202653"/>
                  </a:lnTo>
                  <a:lnTo>
                    <a:pt x="812977" y="179793"/>
                  </a:lnTo>
                  <a:lnTo>
                    <a:pt x="790397" y="179793"/>
                  </a:lnTo>
                  <a:lnTo>
                    <a:pt x="767816" y="179793"/>
                  </a:lnTo>
                  <a:lnTo>
                    <a:pt x="745223" y="179793"/>
                  </a:lnTo>
                  <a:lnTo>
                    <a:pt x="745223" y="89623"/>
                  </a:lnTo>
                  <a:lnTo>
                    <a:pt x="722642" y="89623"/>
                  </a:lnTo>
                  <a:lnTo>
                    <a:pt x="700062" y="89623"/>
                  </a:lnTo>
                  <a:lnTo>
                    <a:pt x="677481" y="89623"/>
                  </a:lnTo>
                  <a:lnTo>
                    <a:pt x="677481" y="112483"/>
                  </a:lnTo>
                  <a:lnTo>
                    <a:pt x="700062" y="112483"/>
                  </a:lnTo>
                  <a:lnTo>
                    <a:pt x="722642" y="112483"/>
                  </a:lnTo>
                  <a:lnTo>
                    <a:pt x="722642" y="202653"/>
                  </a:lnTo>
                  <a:lnTo>
                    <a:pt x="700062" y="202653"/>
                  </a:lnTo>
                  <a:lnTo>
                    <a:pt x="677481" y="202653"/>
                  </a:lnTo>
                  <a:lnTo>
                    <a:pt x="677481" y="179793"/>
                  </a:lnTo>
                  <a:lnTo>
                    <a:pt x="654900" y="179793"/>
                  </a:lnTo>
                  <a:lnTo>
                    <a:pt x="654900" y="202653"/>
                  </a:lnTo>
                  <a:lnTo>
                    <a:pt x="632307" y="202653"/>
                  </a:lnTo>
                  <a:lnTo>
                    <a:pt x="632307" y="225513"/>
                  </a:lnTo>
                  <a:lnTo>
                    <a:pt x="654900" y="225513"/>
                  </a:lnTo>
                  <a:lnTo>
                    <a:pt x="654900" y="248373"/>
                  </a:lnTo>
                  <a:lnTo>
                    <a:pt x="677481" y="248373"/>
                  </a:lnTo>
                  <a:lnTo>
                    <a:pt x="677481" y="225513"/>
                  </a:lnTo>
                  <a:lnTo>
                    <a:pt x="700062" y="225513"/>
                  </a:lnTo>
                  <a:lnTo>
                    <a:pt x="722642" y="225513"/>
                  </a:lnTo>
                  <a:lnTo>
                    <a:pt x="722642" y="248373"/>
                  </a:lnTo>
                  <a:lnTo>
                    <a:pt x="700062" y="248373"/>
                  </a:lnTo>
                  <a:lnTo>
                    <a:pt x="677481" y="248373"/>
                  </a:lnTo>
                  <a:lnTo>
                    <a:pt x="677481" y="269963"/>
                  </a:lnTo>
                  <a:lnTo>
                    <a:pt x="700062" y="269963"/>
                  </a:lnTo>
                  <a:lnTo>
                    <a:pt x="700062" y="315683"/>
                  </a:lnTo>
                  <a:lnTo>
                    <a:pt x="722642" y="315683"/>
                  </a:lnTo>
                  <a:lnTo>
                    <a:pt x="745223" y="315683"/>
                  </a:lnTo>
                  <a:lnTo>
                    <a:pt x="745223" y="337553"/>
                  </a:lnTo>
                  <a:lnTo>
                    <a:pt x="722642" y="337553"/>
                  </a:lnTo>
                  <a:lnTo>
                    <a:pt x="722642" y="382714"/>
                  </a:lnTo>
                  <a:lnTo>
                    <a:pt x="745223" y="382714"/>
                  </a:lnTo>
                  <a:lnTo>
                    <a:pt x="767816" y="382714"/>
                  </a:lnTo>
                  <a:lnTo>
                    <a:pt x="767816" y="360133"/>
                  </a:lnTo>
                  <a:lnTo>
                    <a:pt x="745223" y="360133"/>
                  </a:lnTo>
                  <a:lnTo>
                    <a:pt x="745223" y="338543"/>
                  </a:lnTo>
                  <a:lnTo>
                    <a:pt x="767816" y="338543"/>
                  </a:lnTo>
                  <a:lnTo>
                    <a:pt x="767816" y="360133"/>
                  </a:lnTo>
                  <a:lnTo>
                    <a:pt x="790397" y="360133"/>
                  </a:lnTo>
                  <a:lnTo>
                    <a:pt x="790397" y="338543"/>
                  </a:lnTo>
                  <a:lnTo>
                    <a:pt x="812977" y="338543"/>
                  </a:lnTo>
                  <a:lnTo>
                    <a:pt x="812977" y="315683"/>
                  </a:lnTo>
                  <a:lnTo>
                    <a:pt x="835558" y="315683"/>
                  </a:lnTo>
                  <a:lnTo>
                    <a:pt x="835558" y="338543"/>
                  </a:lnTo>
                  <a:lnTo>
                    <a:pt x="812977" y="338543"/>
                  </a:lnTo>
                  <a:lnTo>
                    <a:pt x="812977" y="360133"/>
                  </a:lnTo>
                  <a:lnTo>
                    <a:pt x="835558" y="360133"/>
                  </a:lnTo>
                  <a:lnTo>
                    <a:pt x="858139" y="360133"/>
                  </a:lnTo>
                  <a:lnTo>
                    <a:pt x="858139" y="338543"/>
                  </a:lnTo>
                  <a:lnTo>
                    <a:pt x="880719" y="338543"/>
                  </a:lnTo>
                  <a:lnTo>
                    <a:pt x="880719" y="315683"/>
                  </a:lnTo>
                  <a:lnTo>
                    <a:pt x="903312" y="315683"/>
                  </a:lnTo>
                  <a:lnTo>
                    <a:pt x="925893" y="315683"/>
                  </a:lnTo>
                  <a:lnTo>
                    <a:pt x="925893" y="2483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2008156"/>
              <a:ext cx="926465" cy="473075"/>
            </a:xfrm>
            <a:custGeom>
              <a:avLst/>
              <a:gdLst/>
              <a:ahLst/>
              <a:cxnLst/>
              <a:rect l="l" t="t" r="r" b="b"/>
              <a:pathLst>
                <a:path w="926464" h="473075">
                  <a:moveTo>
                    <a:pt x="45161" y="224624"/>
                  </a:moveTo>
                  <a:lnTo>
                    <a:pt x="22580" y="224624"/>
                  </a:lnTo>
                  <a:lnTo>
                    <a:pt x="22580" y="202044"/>
                  </a:lnTo>
                  <a:lnTo>
                    <a:pt x="0" y="202044"/>
                  </a:lnTo>
                  <a:lnTo>
                    <a:pt x="0" y="269786"/>
                  </a:lnTo>
                  <a:lnTo>
                    <a:pt x="22580" y="269786"/>
                  </a:lnTo>
                  <a:lnTo>
                    <a:pt x="22580" y="247205"/>
                  </a:lnTo>
                  <a:lnTo>
                    <a:pt x="45161" y="247205"/>
                  </a:lnTo>
                  <a:lnTo>
                    <a:pt x="45161" y="224624"/>
                  </a:lnTo>
                  <a:close/>
                </a:path>
                <a:path w="926464" h="473075">
                  <a:moveTo>
                    <a:pt x="67741" y="292366"/>
                  </a:moveTo>
                  <a:lnTo>
                    <a:pt x="45161" y="292366"/>
                  </a:lnTo>
                  <a:lnTo>
                    <a:pt x="45161" y="314960"/>
                  </a:lnTo>
                  <a:lnTo>
                    <a:pt x="67741" y="314960"/>
                  </a:lnTo>
                  <a:lnTo>
                    <a:pt x="67741" y="292366"/>
                  </a:lnTo>
                  <a:close/>
                </a:path>
                <a:path w="926464" h="473075">
                  <a:moveTo>
                    <a:pt x="90322" y="314960"/>
                  </a:moveTo>
                  <a:lnTo>
                    <a:pt x="67741" y="314960"/>
                  </a:lnTo>
                  <a:lnTo>
                    <a:pt x="67741" y="337540"/>
                  </a:lnTo>
                  <a:lnTo>
                    <a:pt x="90322" y="337540"/>
                  </a:lnTo>
                  <a:lnTo>
                    <a:pt x="90322" y="314960"/>
                  </a:lnTo>
                  <a:close/>
                </a:path>
                <a:path w="926464" h="473075">
                  <a:moveTo>
                    <a:pt x="158076" y="360121"/>
                  </a:moveTo>
                  <a:lnTo>
                    <a:pt x="135496" y="360121"/>
                  </a:lnTo>
                  <a:lnTo>
                    <a:pt x="112903" y="360121"/>
                  </a:lnTo>
                  <a:lnTo>
                    <a:pt x="112903" y="337540"/>
                  </a:lnTo>
                  <a:lnTo>
                    <a:pt x="90322" y="337540"/>
                  </a:lnTo>
                  <a:lnTo>
                    <a:pt x="90322" y="382701"/>
                  </a:lnTo>
                  <a:lnTo>
                    <a:pt x="67741" y="382701"/>
                  </a:lnTo>
                  <a:lnTo>
                    <a:pt x="67741" y="337540"/>
                  </a:lnTo>
                  <a:lnTo>
                    <a:pt x="45161" y="337540"/>
                  </a:lnTo>
                  <a:lnTo>
                    <a:pt x="45161" y="360121"/>
                  </a:lnTo>
                  <a:lnTo>
                    <a:pt x="22580" y="360121"/>
                  </a:lnTo>
                  <a:lnTo>
                    <a:pt x="22580" y="292366"/>
                  </a:lnTo>
                  <a:lnTo>
                    <a:pt x="0" y="292366"/>
                  </a:lnTo>
                  <a:lnTo>
                    <a:pt x="0" y="473036"/>
                  </a:lnTo>
                  <a:lnTo>
                    <a:pt x="22580" y="473036"/>
                  </a:lnTo>
                  <a:lnTo>
                    <a:pt x="22580" y="382701"/>
                  </a:lnTo>
                  <a:lnTo>
                    <a:pt x="45161" y="382701"/>
                  </a:lnTo>
                  <a:lnTo>
                    <a:pt x="45161" y="405282"/>
                  </a:lnTo>
                  <a:lnTo>
                    <a:pt x="67741" y="405282"/>
                  </a:lnTo>
                  <a:lnTo>
                    <a:pt x="67741" y="427863"/>
                  </a:lnTo>
                  <a:lnTo>
                    <a:pt x="90322" y="427863"/>
                  </a:lnTo>
                  <a:lnTo>
                    <a:pt x="112903" y="427863"/>
                  </a:lnTo>
                  <a:lnTo>
                    <a:pt x="112903" y="405282"/>
                  </a:lnTo>
                  <a:lnTo>
                    <a:pt x="135496" y="405282"/>
                  </a:lnTo>
                  <a:lnTo>
                    <a:pt x="135496" y="382701"/>
                  </a:lnTo>
                  <a:lnTo>
                    <a:pt x="158076" y="382701"/>
                  </a:lnTo>
                  <a:lnTo>
                    <a:pt x="158076" y="360121"/>
                  </a:lnTo>
                  <a:close/>
                </a:path>
                <a:path w="926464" h="473075">
                  <a:moveTo>
                    <a:pt x="180657" y="314960"/>
                  </a:moveTo>
                  <a:lnTo>
                    <a:pt x="158076" y="314960"/>
                  </a:lnTo>
                  <a:lnTo>
                    <a:pt x="135496" y="314960"/>
                  </a:lnTo>
                  <a:lnTo>
                    <a:pt x="135496" y="337540"/>
                  </a:lnTo>
                  <a:lnTo>
                    <a:pt x="158076" y="337540"/>
                  </a:lnTo>
                  <a:lnTo>
                    <a:pt x="180657" y="337540"/>
                  </a:lnTo>
                  <a:lnTo>
                    <a:pt x="180657" y="314960"/>
                  </a:lnTo>
                  <a:close/>
                </a:path>
                <a:path w="926464" h="473075">
                  <a:moveTo>
                    <a:pt x="270992" y="202044"/>
                  </a:moveTo>
                  <a:lnTo>
                    <a:pt x="248412" y="202044"/>
                  </a:lnTo>
                  <a:lnTo>
                    <a:pt x="225818" y="202044"/>
                  </a:lnTo>
                  <a:lnTo>
                    <a:pt x="225818" y="224624"/>
                  </a:lnTo>
                  <a:lnTo>
                    <a:pt x="203238" y="224624"/>
                  </a:lnTo>
                  <a:lnTo>
                    <a:pt x="203238" y="247205"/>
                  </a:lnTo>
                  <a:lnTo>
                    <a:pt x="225818" y="247205"/>
                  </a:lnTo>
                  <a:lnTo>
                    <a:pt x="248412" y="247205"/>
                  </a:lnTo>
                  <a:lnTo>
                    <a:pt x="248412" y="224624"/>
                  </a:lnTo>
                  <a:lnTo>
                    <a:pt x="270992" y="224624"/>
                  </a:lnTo>
                  <a:lnTo>
                    <a:pt x="270992" y="202044"/>
                  </a:lnTo>
                  <a:close/>
                </a:path>
                <a:path w="926464" h="473075">
                  <a:moveTo>
                    <a:pt x="293573" y="247205"/>
                  </a:moveTo>
                  <a:lnTo>
                    <a:pt x="270992" y="247205"/>
                  </a:lnTo>
                  <a:lnTo>
                    <a:pt x="270992" y="269786"/>
                  </a:lnTo>
                  <a:lnTo>
                    <a:pt x="293573" y="269786"/>
                  </a:lnTo>
                  <a:lnTo>
                    <a:pt x="293573" y="247205"/>
                  </a:lnTo>
                  <a:close/>
                </a:path>
                <a:path w="926464" h="473075">
                  <a:moveTo>
                    <a:pt x="316153" y="156870"/>
                  </a:moveTo>
                  <a:lnTo>
                    <a:pt x="293573" y="156870"/>
                  </a:lnTo>
                  <a:lnTo>
                    <a:pt x="293573" y="179451"/>
                  </a:lnTo>
                  <a:lnTo>
                    <a:pt x="316153" y="179451"/>
                  </a:lnTo>
                  <a:lnTo>
                    <a:pt x="316153" y="156870"/>
                  </a:lnTo>
                  <a:close/>
                </a:path>
                <a:path w="926464" h="473075">
                  <a:moveTo>
                    <a:pt x="383908" y="202044"/>
                  </a:moveTo>
                  <a:lnTo>
                    <a:pt x="361315" y="202044"/>
                  </a:lnTo>
                  <a:lnTo>
                    <a:pt x="361315" y="224624"/>
                  </a:lnTo>
                  <a:lnTo>
                    <a:pt x="383908" y="224624"/>
                  </a:lnTo>
                  <a:lnTo>
                    <a:pt x="383908" y="202044"/>
                  </a:lnTo>
                  <a:close/>
                </a:path>
                <a:path w="926464" h="473075">
                  <a:moveTo>
                    <a:pt x="406488" y="156870"/>
                  </a:moveTo>
                  <a:lnTo>
                    <a:pt x="383908" y="156870"/>
                  </a:lnTo>
                  <a:lnTo>
                    <a:pt x="383908" y="179451"/>
                  </a:lnTo>
                  <a:lnTo>
                    <a:pt x="406488" y="179451"/>
                  </a:lnTo>
                  <a:lnTo>
                    <a:pt x="406488" y="156870"/>
                  </a:lnTo>
                  <a:close/>
                </a:path>
                <a:path w="926464" h="473075">
                  <a:moveTo>
                    <a:pt x="429069" y="224624"/>
                  </a:moveTo>
                  <a:lnTo>
                    <a:pt x="406488" y="224624"/>
                  </a:lnTo>
                  <a:lnTo>
                    <a:pt x="383908" y="224624"/>
                  </a:lnTo>
                  <a:lnTo>
                    <a:pt x="383908" y="247205"/>
                  </a:lnTo>
                  <a:lnTo>
                    <a:pt x="406488" y="247205"/>
                  </a:lnTo>
                  <a:lnTo>
                    <a:pt x="429069" y="247205"/>
                  </a:lnTo>
                  <a:lnTo>
                    <a:pt x="429069" y="224624"/>
                  </a:lnTo>
                  <a:close/>
                </a:path>
                <a:path w="926464" h="473075">
                  <a:moveTo>
                    <a:pt x="541985" y="314960"/>
                  </a:moveTo>
                  <a:lnTo>
                    <a:pt x="519404" y="314960"/>
                  </a:lnTo>
                  <a:lnTo>
                    <a:pt x="496811" y="314960"/>
                  </a:lnTo>
                  <a:lnTo>
                    <a:pt x="496811" y="337540"/>
                  </a:lnTo>
                  <a:lnTo>
                    <a:pt x="519404" y="337540"/>
                  </a:lnTo>
                  <a:lnTo>
                    <a:pt x="541985" y="337540"/>
                  </a:lnTo>
                  <a:lnTo>
                    <a:pt x="541985" y="314960"/>
                  </a:lnTo>
                  <a:close/>
                </a:path>
                <a:path w="926464" h="473075">
                  <a:moveTo>
                    <a:pt x="609727" y="247205"/>
                  </a:moveTo>
                  <a:lnTo>
                    <a:pt x="587146" y="247205"/>
                  </a:lnTo>
                  <a:lnTo>
                    <a:pt x="587146" y="269786"/>
                  </a:lnTo>
                  <a:lnTo>
                    <a:pt x="609727" y="269786"/>
                  </a:lnTo>
                  <a:lnTo>
                    <a:pt x="609727" y="247205"/>
                  </a:lnTo>
                  <a:close/>
                </a:path>
                <a:path w="926464" h="473075">
                  <a:moveTo>
                    <a:pt x="632307" y="269786"/>
                  </a:moveTo>
                  <a:lnTo>
                    <a:pt x="609727" y="269786"/>
                  </a:lnTo>
                  <a:lnTo>
                    <a:pt x="609727" y="292366"/>
                  </a:lnTo>
                  <a:lnTo>
                    <a:pt x="632307" y="292366"/>
                  </a:lnTo>
                  <a:lnTo>
                    <a:pt x="632307" y="269786"/>
                  </a:lnTo>
                  <a:close/>
                </a:path>
                <a:path w="926464" h="473075">
                  <a:moveTo>
                    <a:pt x="654900" y="292366"/>
                  </a:moveTo>
                  <a:lnTo>
                    <a:pt x="632307" y="292366"/>
                  </a:lnTo>
                  <a:lnTo>
                    <a:pt x="632307" y="314960"/>
                  </a:lnTo>
                  <a:lnTo>
                    <a:pt x="654900" y="314960"/>
                  </a:lnTo>
                  <a:lnTo>
                    <a:pt x="654900" y="292366"/>
                  </a:lnTo>
                  <a:close/>
                </a:path>
                <a:path w="926464" h="473075">
                  <a:moveTo>
                    <a:pt x="654900" y="202044"/>
                  </a:moveTo>
                  <a:lnTo>
                    <a:pt x="632307" y="202044"/>
                  </a:lnTo>
                  <a:lnTo>
                    <a:pt x="632307" y="224624"/>
                  </a:lnTo>
                  <a:lnTo>
                    <a:pt x="609727" y="224624"/>
                  </a:lnTo>
                  <a:lnTo>
                    <a:pt x="609727" y="247205"/>
                  </a:lnTo>
                  <a:lnTo>
                    <a:pt x="632307" y="247205"/>
                  </a:lnTo>
                  <a:lnTo>
                    <a:pt x="654900" y="247205"/>
                  </a:lnTo>
                  <a:lnTo>
                    <a:pt x="654900" y="202044"/>
                  </a:lnTo>
                  <a:close/>
                </a:path>
                <a:path w="926464" h="473075">
                  <a:moveTo>
                    <a:pt x="677481" y="269786"/>
                  </a:moveTo>
                  <a:lnTo>
                    <a:pt x="654900" y="269786"/>
                  </a:lnTo>
                  <a:lnTo>
                    <a:pt x="654900" y="292366"/>
                  </a:lnTo>
                  <a:lnTo>
                    <a:pt x="677481" y="292366"/>
                  </a:lnTo>
                  <a:lnTo>
                    <a:pt x="677481" y="269786"/>
                  </a:lnTo>
                  <a:close/>
                </a:path>
                <a:path w="926464" h="473075">
                  <a:moveTo>
                    <a:pt x="677481" y="0"/>
                  </a:moveTo>
                  <a:lnTo>
                    <a:pt x="654900" y="0"/>
                  </a:lnTo>
                  <a:lnTo>
                    <a:pt x="654900" y="21590"/>
                  </a:lnTo>
                  <a:lnTo>
                    <a:pt x="632307" y="21590"/>
                  </a:lnTo>
                  <a:lnTo>
                    <a:pt x="609727" y="21590"/>
                  </a:lnTo>
                  <a:lnTo>
                    <a:pt x="587146" y="21590"/>
                  </a:lnTo>
                  <a:lnTo>
                    <a:pt x="587146" y="44450"/>
                  </a:lnTo>
                  <a:lnTo>
                    <a:pt x="564565" y="44450"/>
                  </a:lnTo>
                  <a:lnTo>
                    <a:pt x="564565" y="67310"/>
                  </a:lnTo>
                  <a:lnTo>
                    <a:pt x="587146" y="67310"/>
                  </a:lnTo>
                  <a:lnTo>
                    <a:pt x="587146" y="90170"/>
                  </a:lnTo>
                  <a:lnTo>
                    <a:pt x="587146" y="111760"/>
                  </a:lnTo>
                  <a:lnTo>
                    <a:pt x="587146" y="134620"/>
                  </a:lnTo>
                  <a:lnTo>
                    <a:pt x="564565" y="134620"/>
                  </a:lnTo>
                  <a:lnTo>
                    <a:pt x="541985" y="134620"/>
                  </a:lnTo>
                  <a:lnTo>
                    <a:pt x="519404" y="134620"/>
                  </a:lnTo>
                  <a:lnTo>
                    <a:pt x="519404" y="111760"/>
                  </a:lnTo>
                  <a:lnTo>
                    <a:pt x="541985" y="111760"/>
                  </a:lnTo>
                  <a:lnTo>
                    <a:pt x="564565" y="111760"/>
                  </a:lnTo>
                  <a:lnTo>
                    <a:pt x="587146" y="111760"/>
                  </a:lnTo>
                  <a:lnTo>
                    <a:pt x="587146" y="90170"/>
                  </a:lnTo>
                  <a:lnTo>
                    <a:pt x="564565" y="90170"/>
                  </a:lnTo>
                  <a:lnTo>
                    <a:pt x="541985" y="90170"/>
                  </a:lnTo>
                  <a:lnTo>
                    <a:pt x="519404" y="90170"/>
                  </a:lnTo>
                  <a:lnTo>
                    <a:pt x="519404" y="67310"/>
                  </a:lnTo>
                  <a:lnTo>
                    <a:pt x="496811" y="67310"/>
                  </a:lnTo>
                  <a:lnTo>
                    <a:pt x="474230" y="67310"/>
                  </a:lnTo>
                  <a:lnTo>
                    <a:pt x="474230" y="44450"/>
                  </a:lnTo>
                  <a:lnTo>
                    <a:pt x="496811" y="44450"/>
                  </a:lnTo>
                  <a:lnTo>
                    <a:pt x="519404" y="44450"/>
                  </a:lnTo>
                  <a:lnTo>
                    <a:pt x="519404" y="67310"/>
                  </a:lnTo>
                  <a:lnTo>
                    <a:pt x="541985" y="67310"/>
                  </a:lnTo>
                  <a:lnTo>
                    <a:pt x="541985" y="21590"/>
                  </a:lnTo>
                  <a:lnTo>
                    <a:pt x="519404" y="21590"/>
                  </a:lnTo>
                  <a:lnTo>
                    <a:pt x="496811" y="21590"/>
                  </a:lnTo>
                  <a:lnTo>
                    <a:pt x="496811" y="0"/>
                  </a:lnTo>
                  <a:lnTo>
                    <a:pt x="474230" y="0"/>
                  </a:lnTo>
                  <a:lnTo>
                    <a:pt x="474230" y="21590"/>
                  </a:lnTo>
                  <a:lnTo>
                    <a:pt x="451650" y="21590"/>
                  </a:lnTo>
                  <a:lnTo>
                    <a:pt x="451650" y="111760"/>
                  </a:lnTo>
                  <a:lnTo>
                    <a:pt x="429069" y="111760"/>
                  </a:lnTo>
                  <a:lnTo>
                    <a:pt x="429069" y="180340"/>
                  </a:lnTo>
                  <a:lnTo>
                    <a:pt x="451650" y="180340"/>
                  </a:lnTo>
                  <a:lnTo>
                    <a:pt x="451650" y="134620"/>
                  </a:lnTo>
                  <a:lnTo>
                    <a:pt x="474230" y="134620"/>
                  </a:lnTo>
                  <a:lnTo>
                    <a:pt x="474230" y="90170"/>
                  </a:lnTo>
                  <a:lnTo>
                    <a:pt x="496811" y="90170"/>
                  </a:lnTo>
                  <a:lnTo>
                    <a:pt x="496811" y="134620"/>
                  </a:lnTo>
                  <a:lnTo>
                    <a:pt x="474230" y="134620"/>
                  </a:lnTo>
                  <a:lnTo>
                    <a:pt x="474230" y="224790"/>
                  </a:lnTo>
                  <a:lnTo>
                    <a:pt x="451650" y="224790"/>
                  </a:lnTo>
                  <a:lnTo>
                    <a:pt x="451650" y="247650"/>
                  </a:lnTo>
                  <a:lnTo>
                    <a:pt x="474230" y="247650"/>
                  </a:lnTo>
                  <a:lnTo>
                    <a:pt x="474230" y="270510"/>
                  </a:lnTo>
                  <a:lnTo>
                    <a:pt x="496811" y="270510"/>
                  </a:lnTo>
                  <a:lnTo>
                    <a:pt x="496811" y="292366"/>
                  </a:lnTo>
                  <a:lnTo>
                    <a:pt x="519404" y="292366"/>
                  </a:lnTo>
                  <a:lnTo>
                    <a:pt x="519404" y="270510"/>
                  </a:lnTo>
                  <a:lnTo>
                    <a:pt x="541985" y="270510"/>
                  </a:lnTo>
                  <a:lnTo>
                    <a:pt x="541985" y="314960"/>
                  </a:lnTo>
                  <a:lnTo>
                    <a:pt x="564565" y="314960"/>
                  </a:lnTo>
                  <a:lnTo>
                    <a:pt x="564565" y="293370"/>
                  </a:lnTo>
                  <a:lnTo>
                    <a:pt x="587146" y="293370"/>
                  </a:lnTo>
                  <a:lnTo>
                    <a:pt x="587146" y="270510"/>
                  </a:lnTo>
                  <a:lnTo>
                    <a:pt x="564565" y="270510"/>
                  </a:lnTo>
                  <a:lnTo>
                    <a:pt x="564565" y="247650"/>
                  </a:lnTo>
                  <a:lnTo>
                    <a:pt x="541985" y="247650"/>
                  </a:lnTo>
                  <a:lnTo>
                    <a:pt x="541985" y="180340"/>
                  </a:lnTo>
                  <a:lnTo>
                    <a:pt x="519404" y="180340"/>
                  </a:lnTo>
                  <a:lnTo>
                    <a:pt x="519404" y="203200"/>
                  </a:lnTo>
                  <a:lnTo>
                    <a:pt x="519404" y="224790"/>
                  </a:lnTo>
                  <a:lnTo>
                    <a:pt x="519404" y="247650"/>
                  </a:lnTo>
                  <a:lnTo>
                    <a:pt x="519404" y="269786"/>
                  </a:lnTo>
                  <a:lnTo>
                    <a:pt x="496811" y="269786"/>
                  </a:lnTo>
                  <a:lnTo>
                    <a:pt x="496811" y="247650"/>
                  </a:lnTo>
                  <a:lnTo>
                    <a:pt x="519404" y="247650"/>
                  </a:lnTo>
                  <a:lnTo>
                    <a:pt x="519404" y="224790"/>
                  </a:lnTo>
                  <a:lnTo>
                    <a:pt x="496811" y="224790"/>
                  </a:lnTo>
                  <a:lnTo>
                    <a:pt x="496811" y="203200"/>
                  </a:lnTo>
                  <a:lnTo>
                    <a:pt x="519404" y="203200"/>
                  </a:lnTo>
                  <a:lnTo>
                    <a:pt x="519404" y="180340"/>
                  </a:lnTo>
                  <a:lnTo>
                    <a:pt x="496811" y="180340"/>
                  </a:lnTo>
                  <a:lnTo>
                    <a:pt x="496811" y="157480"/>
                  </a:lnTo>
                  <a:lnTo>
                    <a:pt x="519404" y="157480"/>
                  </a:lnTo>
                  <a:lnTo>
                    <a:pt x="541985" y="157480"/>
                  </a:lnTo>
                  <a:lnTo>
                    <a:pt x="564565" y="157480"/>
                  </a:lnTo>
                  <a:lnTo>
                    <a:pt x="564565" y="180340"/>
                  </a:lnTo>
                  <a:lnTo>
                    <a:pt x="587146" y="180340"/>
                  </a:lnTo>
                  <a:lnTo>
                    <a:pt x="609727" y="180340"/>
                  </a:lnTo>
                  <a:lnTo>
                    <a:pt x="609727" y="202044"/>
                  </a:lnTo>
                  <a:lnTo>
                    <a:pt x="632307" y="202044"/>
                  </a:lnTo>
                  <a:lnTo>
                    <a:pt x="632307" y="179451"/>
                  </a:lnTo>
                  <a:lnTo>
                    <a:pt x="609727" y="179451"/>
                  </a:lnTo>
                  <a:lnTo>
                    <a:pt x="609727" y="157480"/>
                  </a:lnTo>
                  <a:lnTo>
                    <a:pt x="632307" y="157480"/>
                  </a:lnTo>
                  <a:lnTo>
                    <a:pt x="654900" y="157480"/>
                  </a:lnTo>
                  <a:lnTo>
                    <a:pt x="654900" y="134620"/>
                  </a:lnTo>
                  <a:lnTo>
                    <a:pt x="677481" y="134620"/>
                  </a:lnTo>
                  <a:lnTo>
                    <a:pt x="677481" y="90170"/>
                  </a:lnTo>
                  <a:lnTo>
                    <a:pt x="654900" y="90170"/>
                  </a:lnTo>
                  <a:lnTo>
                    <a:pt x="654900" y="67310"/>
                  </a:lnTo>
                  <a:lnTo>
                    <a:pt x="632307" y="67310"/>
                  </a:lnTo>
                  <a:lnTo>
                    <a:pt x="632307" y="134620"/>
                  </a:lnTo>
                  <a:lnTo>
                    <a:pt x="609727" y="134620"/>
                  </a:lnTo>
                  <a:lnTo>
                    <a:pt x="609727" y="44450"/>
                  </a:lnTo>
                  <a:lnTo>
                    <a:pt x="632307" y="44450"/>
                  </a:lnTo>
                  <a:lnTo>
                    <a:pt x="654900" y="44450"/>
                  </a:lnTo>
                  <a:lnTo>
                    <a:pt x="654900" y="67310"/>
                  </a:lnTo>
                  <a:lnTo>
                    <a:pt x="677481" y="67310"/>
                  </a:lnTo>
                  <a:lnTo>
                    <a:pt x="677481" y="0"/>
                  </a:lnTo>
                  <a:close/>
                </a:path>
                <a:path w="926464" h="473075">
                  <a:moveTo>
                    <a:pt x="722642" y="292366"/>
                  </a:moveTo>
                  <a:lnTo>
                    <a:pt x="700062" y="292366"/>
                  </a:lnTo>
                  <a:lnTo>
                    <a:pt x="677481" y="292366"/>
                  </a:lnTo>
                  <a:lnTo>
                    <a:pt x="677481" y="314960"/>
                  </a:lnTo>
                  <a:lnTo>
                    <a:pt x="700062" y="314960"/>
                  </a:lnTo>
                  <a:lnTo>
                    <a:pt x="722642" y="314960"/>
                  </a:lnTo>
                  <a:lnTo>
                    <a:pt x="722642" y="292366"/>
                  </a:lnTo>
                  <a:close/>
                </a:path>
                <a:path w="926464" h="473075">
                  <a:moveTo>
                    <a:pt x="767816" y="156870"/>
                  </a:moveTo>
                  <a:lnTo>
                    <a:pt x="745223" y="156870"/>
                  </a:lnTo>
                  <a:lnTo>
                    <a:pt x="745223" y="134289"/>
                  </a:lnTo>
                  <a:lnTo>
                    <a:pt x="722642" y="134289"/>
                  </a:lnTo>
                  <a:lnTo>
                    <a:pt x="722642" y="156870"/>
                  </a:lnTo>
                  <a:lnTo>
                    <a:pt x="700062" y="156870"/>
                  </a:lnTo>
                  <a:lnTo>
                    <a:pt x="677481" y="156870"/>
                  </a:lnTo>
                  <a:lnTo>
                    <a:pt x="677481" y="224624"/>
                  </a:lnTo>
                  <a:lnTo>
                    <a:pt x="700062" y="224624"/>
                  </a:lnTo>
                  <a:lnTo>
                    <a:pt x="722642" y="224624"/>
                  </a:lnTo>
                  <a:lnTo>
                    <a:pt x="745223" y="224624"/>
                  </a:lnTo>
                  <a:lnTo>
                    <a:pt x="745223" y="202044"/>
                  </a:lnTo>
                  <a:lnTo>
                    <a:pt x="722642" y="202044"/>
                  </a:lnTo>
                  <a:lnTo>
                    <a:pt x="722642" y="179451"/>
                  </a:lnTo>
                  <a:lnTo>
                    <a:pt x="745223" y="179451"/>
                  </a:lnTo>
                  <a:lnTo>
                    <a:pt x="767816" y="179451"/>
                  </a:lnTo>
                  <a:lnTo>
                    <a:pt x="767816" y="156870"/>
                  </a:lnTo>
                  <a:close/>
                </a:path>
                <a:path w="926464" h="473075">
                  <a:moveTo>
                    <a:pt x="790397" y="202044"/>
                  </a:moveTo>
                  <a:lnTo>
                    <a:pt x="767816" y="202044"/>
                  </a:lnTo>
                  <a:lnTo>
                    <a:pt x="767816" y="224624"/>
                  </a:lnTo>
                  <a:lnTo>
                    <a:pt x="790397" y="224624"/>
                  </a:lnTo>
                  <a:lnTo>
                    <a:pt x="790397" y="202044"/>
                  </a:lnTo>
                  <a:close/>
                </a:path>
                <a:path w="926464" h="473075">
                  <a:moveTo>
                    <a:pt x="812977" y="179451"/>
                  </a:moveTo>
                  <a:lnTo>
                    <a:pt x="790397" y="179451"/>
                  </a:lnTo>
                  <a:lnTo>
                    <a:pt x="790397" y="202044"/>
                  </a:lnTo>
                  <a:lnTo>
                    <a:pt x="812977" y="202044"/>
                  </a:lnTo>
                  <a:lnTo>
                    <a:pt x="812977" y="179451"/>
                  </a:lnTo>
                  <a:close/>
                </a:path>
                <a:path w="926464" h="473075">
                  <a:moveTo>
                    <a:pt x="858139" y="247205"/>
                  </a:moveTo>
                  <a:lnTo>
                    <a:pt x="835558" y="247205"/>
                  </a:lnTo>
                  <a:lnTo>
                    <a:pt x="835558" y="269786"/>
                  </a:lnTo>
                  <a:lnTo>
                    <a:pt x="858139" y="269786"/>
                  </a:lnTo>
                  <a:lnTo>
                    <a:pt x="858139" y="247205"/>
                  </a:lnTo>
                  <a:close/>
                </a:path>
                <a:path w="926464" h="473075">
                  <a:moveTo>
                    <a:pt x="880719" y="269786"/>
                  </a:moveTo>
                  <a:lnTo>
                    <a:pt x="858139" y="269786"/>
                  </a:lnTo>
                  <a:lnTo>
                    <a:pt x="858139" y="292366"/>
                  </a:lnTo>
                  <a:lnTo>
                    <a:pt x="880719" y="292366"/>
                  </a:lnTo>
                  <a:lnTo>
                    <a:pt x="880719" y="269786"/>
                  </a:lnTo>
                  <a:close/>
                </a:path>
                <a:path w="926464" h="473075">
                  <a:moveTo>
                    <a:pt x="903312" y="156870"/>
                  </a:moveTo>
                  <a:lnTo>
                    <a:pt x="880719" y="156870"/>
                  </a:lnTo>
                  <a:lnTo>
                    <a:pt x="880719" y="179451"/>
                  </a:lnTo>
                  <a:lnTo>
                    <a:pt x="903312" y="179451"/>
                  </a:lnTo>
                  <a:lnTo>
                    <a:pt x="903312" y="156870"/>
                  </a:lnTo>
                  <a:close/>
                </a:path>
                <a:path w="926464" h="473075">
                  <a:moveTo>
                    <a:pt x="925893" y="292366"/>
                  </a:moveTo>
                  <a:lnTo>
                    <a:pt x="903312" y="292366"/>
                  </a:lnTo>
                  <a:lnTo>
                    <a:pt x="880719" y="292366"/>
                  </a:lnTo>
                  <a:lnTo>
                    <a:pt x="880719" y="314960"/>
                  </a:lnTo>
                  <a:lnTo>
                    <a:pt x="903312" y="314960"/>
                  </a:lnTo>
                  <a:lnTo>
                    <a:pt x="925893" y="314960"/>
                  </a:lnTo>
                  <a:lnTo>
                    <a:pt x="925893" y="292366"/>
                  </a:lnTo>
                  <a:close/>
                </a:path>
                <a:path w="926464" h="473075">
                  <a:moveTo>
                    <a:pt x="925893" y="247205"/>
                  </a:moveTo>
                  <a:lnTo>
                    <a:pt x="903312" y="247205"/>
                  </a:lnTo>
                  <a:lnTo>
                    <a:pt x="880719" y="247205"/>
                  </a:lnTo>
                  <a:lnTo>
                    <a:pt x="880719" y="269786"/>
                  </a:lnTo>
                  <a:lnTo>
                    <a:pt x="903312" y="269786"/>
                  </a:lnTo>
                  <a:lnTo>
                    <a:pt x="925893" y="269786"/>
                  </a:lnTo>
                  <a:lnTo>
                    <a:pt x="925893" y="247205"/>
                  </a:lnTo>
                  <a:close/>
                </a:path>
                <a:path w="926464" h="473075">
                  <a:moveTo>
                    <a:pt x="925893" y="179451"/>
                  </a:moveTo>
                  <a:lnTo>
                    <a:pt x="903312" y="179451"/>
                  </a:lnTo>
                  <a:lnTo>
                    <a:pt x="903312" y="202044"/>
                  </a:lnTo>
                  <a:lnTo>
                    <a:pt x="880719" y="202044"/>
                  </a:lnTo>
                  <a:lnTo>
                    <a:pt x="880719" y="179451"/>
                  </a:lnTo>
                  <a:lnTo>
                    <a:pt x="858139" y="179451"/>
                  </a:lnTo>
                  <a:lnTo>
                    <a:pt x="858139" y="202044"/>
                  </a:lnTo>
                  <a:lnTo>
                    <a:pt x="835558" y="202044"/>
                  </a:lnTo>
                  <a:lnTo>
                    <a:pt x="812977" y="202044"/>
                  </a:lnTo>
                  <a:lnTo>
                    <a:pt x="812977" y="247205"/>
                  </a:lnTo>
                  <a:lnTo>
                    <a:pt x="835558" y="247205"/>
                  </a:lnTo>
                  <a:lnTo>
                    <a:pt x="835558" y="224624"/>
                  </a:lnTo>
                  <a:lnTo>
                    <a:pt x="858139" y="224624"/>
                  </a:lnTo>
                  <a:lnTo>
                    <a:pt x="858139" y="247205"/>
                  </a:lnTo>
                  <a:lnTo>
                    <a:pt x="880719" y="247205"/>
                  </a:lnTo>
                  <a:lnTo>
                    <a:pt x="880719" y="224624"/>
                  </a:lnTo>
                  <a:lnTo>
                    <a:pt x="903312" y="224624"/>
                  </a:lnTo>
                  <a:lnTo>
                    <a:pt x="925893" y="224624"/>
                  </a:lnTo>
                  <a:lnTo>
                    <a:pt x="925893" y="1794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4014" y="2119865"/>
              <a:ext cx="880744" cy="452120"/>
            </a:xfrm>
            <a:custGeom>
              <a:avLst/>
              <a:gdLst/>
              <a:ahLst/>
              <a:cxnLst/>
              <a:rect l="l" t="t" r="r" b="b"/>
              <a:pathLst>
                <a:path w="880745" h="452119">
                  <a:moveTo>
                    <a:pt x="45161" y="338747"/>
                  </a:moveTo>
                  <a:lnTo>
                    <a:pt x="22580" y="338747"/>
                  </a:lnTo>
                  <a:lnTo>
                    <a:pt x="22580" y="361327"/>
                  </a:lnTo>
                  <a:lnTo>
                    <a:pt x="45161" y="361327"/>
                  </a:lnTo>
                  <a:lnTo>
                    <a:pt x="45161" y="338747"/>
                  </a:lnTo>
                  <a:close/>
                </a:path>
                <a:path w="880745" h="452119">
                  <a:moveTo>
                    <a:pt x="158076" y="361327"/>
                  </a:moveTo>
                  <a:lnTo>
                    <a:pt x="135496" y="361327"/>
                  </a:lnTo>
                  <a:lnTo>
                    <a:pt x="135496" y="383908"/>
                  </a:lnTo>
                  <a:lnTo>
                    <a:pt x="158076" y="383908"/>
                  </a:lnTo>
                  <a:lnTo>
                    <a:pt x="158076" y="361327"/>
                  </a:lnTo>
                  <a:close/>
                </a:path>
                <a:path w="880745" h="452119">
                  <a:moveTo>
                    <a:pt x="158076" y="316153"/>
                  </a:moveTo>
                  <a:lnTo>
                    <a:pt x="135496" y="316153"/>
                  </a:lnTo>
                  <a:lnTo>
                    <a:pt x="135496" y="270992"/>
                  </a:lnTo>
                  <a:lnTo>
                    <a:pt x="112915" y="270992"/>
                  </a:lnTo>
                  <a:lnTo>
                    <a:pt x="112915" y="293573"/>
                  </a:lnTo>
                  <a:lnTo>
                    <a:pt x="90335" y="293573"/>
                  </a:lnTo>
                  <a:lnTo>
                    <a:pt x="90335" y="316153"/>
                  </a:lnTo>
                  <a:lnTo>
                    <a:pt x="112915" y="316153"/>
                  </a:lnTo>
                  <a:lnTo>
                    <a:pt x="112915" y="338747"/>
                  </a:lnTo>
                  <a:lnTo>
                    <a:pt x="90335" y="338747"/>
                  </a:lnTo>
                  <a:lnTo>
                    <a:pt x="90335" y="316153"/>
                  </a:lnTo>
                  <a:lnTo>
                    <a:pt x="67741" y="316153"/>
                  </a:lnTo>
                  <a:lnTo>
                    <a:pt x="67741" y="361327"/>
                  </a:lnTo>
                  <a:lnTo>
                    <a:pt x="90335" y="361327"/>
                  </a:lnTo>
                  <a:lnTo>
                    <a:pt x="112915" y="361327"/>
                  </a:lnTo>
                  <a:lnTo>
                    <a:pt x="135496" y="361327"/>
                  </a:lnTo>
                  <a:lnTo>
                    <a:pt x="135496" y="338747"/>
                  </a:lnTo>
                  <a:lnTo>
                    <a:pt x="158076" y="338747"/>
                  </a:lnTo>
                  <a:lnTo>
                    <a:pt x="158076" y="316153"/>
                  </a:lnTo>
                  <a:close/>
                </a:path>
                <a:path w="880745" h="452119">
                  <a:moveTo>
                    <a:pt x="203250" y="203250"/>
                  </a:moveTo>
                  <a:lnTo>
                    <a:pt x="180657" y="203250"/>
                  </a:lnTo>
                  <a:lnTo>
                    <a:pt x="180657" y="180657"/>
                  </a:lnTo>
                  <a:lnTo>
                    <a:pt x="158076" y="180657"/>
                  </a:lnTo>
                  <a:lnTo>
                    <a:pt x="158076" y="135496"/>
                  </a:lnTo>
                  <a:lnTo>
                    <a:pt x="135496" y="135496"/>
                  </a:lnTo>
                  <a:lnTo>
                    <a:pt x="135496" y="67741"/>
                  </a:lnTo>
                  <a:lnTo>
                    <a:pt x="112915" y="67741"/>
                  </a:lnTo>
                  <a:lnTo>
                    <a:pt x="90335" y="67741"/>
                  </a:lnTo>
                  <a:lnTo>
                    <a:pt x="90335" y="45161"/>
                  </a:lnTo>
                  <a:lnTo>
                    <a:pt x="112915" y="45161"/>
                  </a:lnTo>
                  <a:lnTo>
                    <a:pt x="135496" y="45161"/>
                  </a:lnTo>
                  <a:lnTo>
                    <a:pt x="135496" y="0"/>
                  </a:lnTo>
                  <a:lnTo>
                    <a:pt x="112915" y="0"/>
                  </a:lnTo>
                  <a:lnTo>
                    <a:pt x="112915" y="22580"/>
                  </a:lnTo>
                  <a:lnTo>
                    <a:pt x="90335" y="22580"/>
                  </a:lnTo>
                  <a:lnTo>
                    <a:pt x="67741" y="22580"/>
                  </a:lnTo>
                  <a:lnTo>
                    <a:pt x="67741" y="0"/>
                  </a:lnTo>
                  <a:lnTo>
                    <a:pt x="45161" y="0"/>
                  </a:lnTo>
                  <a:lnTo>
                    <a:pt x="45161" y="22580"/>
                  </a:lnTo>
                  <a:lnTo>
                    <a:pt x="22580" y="22580"/>
                  </a:lnTo>
                  <a:lnTo>
                    <a:pt x="22580" y="45161"/>
                  </a:lnTo>
                  <a:lnTo>
                    <a:pt x="45161" y="45161"/>
                  </a:lnTo>
                  <a:lnTo>
                    <a:pt x="67741" y="45161"/>
                  </a:lnTo>
                  <a:lnTo>
                    <a:pt x="67741" y="90335"/>
                  </a:lnTo>
                  <a:lnTo>
                    <a:pt x="90335" y="90335"/>
                  </a:lnTo>
                  <a:lnTo>
                    <a:pt x="112915" y="90335"/>
                  </a:lnTo>
                  <a:lnTo>
                    <a:pt x="112915" y="112915"/>
                  </a:lnTo>
                  <a:lnTo>
                    <a:pt x="90335" y="112915"/>
                  </a:lnTo>
                  <a:lnTo>
                    <a:pt x="67741" y="112915"/>
                  </a:lnTo>
                  <a:lnTo>
                    <a:pt x="45161" y="112915"/>
                  </a:lnTo>
                  <a:lnTo>
                    <a:pt x="45161" y="135496"/>
                  </a:lnTo>
                  <a:lnTo>
                    <a:pt x="22580" y="135496"/>
                  </a:lnTo>
                  <a:lnTo>
                    <a:pt x="0" y="135496"/>
                  </a:lnTo>
                  <a:lnTo>
                    <a:pt x="0" y="158076"/>
                  </a:lnTo>
                  <a:lnTo>
                    <a:pt x="22580" y="158076"/>
                  </a:lnTo>
                  <a:lnTo>
                    <a:pt x="45161" y="158076"/>
                  </a:lnTo>
                  <a:lnTo>
                    <a:pt x="67741" y="158076"/>
                  </a:lnTo>
                  <a:lnTo>
                    <a:pt x="67741" y="135496"/>
                  </a:lnTo>
                  <a:lnTo>
                    <a:pt x="90335" y="135496"/>
                  </a:lnTo>
                  <a:lnTo>
                    <a:pt x="112915" y="135496"/>
                  </a:lnTo>
                  <a:lnTo>
                    <a:pt x="112915" y="158076"/>
                  </a:lnTo>
                  <a:lnTo>
                    <a:pt x="90335" y="158076"/>
                  </a:lnTo>
                  <a:lnTo>
                    <a:pt x="67741" y="158076"/>
                  </a:lnTo>
                  <a:lnTo>
                    <a:pt x="67741" y="180657"/>
                  </a:lnTo>
                  <a:lnTo>
                    <a:pt x="90335" y="180657"/>
                  </a:lnTo>
                  <a:lnTo>
                    <a:pt x="112915" y="180657"/>
                  </a:lnTo>
                  <a:lnTo>
                    <a:pt x="135496" y="180657"/>
                  </a:lnTo>
                  <a:lnTo>
                    <a:pt x="135496" y="203250"/>
                  </a:lnTo>
                  <a:lnTo>
                    <a:pt x="158076" y="203250"/>
                  </a:lnTo>
                  <a:lnTo>
                    <a:pt x="158076" y="225831"/>
                  </a:lnTo>
                  <a:lnTo>
                    <a:pt x="135496" y="225831"/>
                  </a:lnTo>
                  <a:lnTo>
                    <a:pt x="135496" y="270992"/>
                  </a:lnTo>
                  <a:lnTo>
                    <a:pt x="158076" y="270992"/>
                  </a:lnTo>
                  <a:lnTo>
                    <a:pt x="158076" y="316153"/>
                  </a:lnTo>
                  <a:lnTo>
                    <a:pt x="180657" y="316153"/>
                  </a:lnTo>
                  <a:lnTo>
                    <a:pt x="180657" y="338747"/>
                  </a:lnTo>
                  <a:lnTo>
                    <a:pt x="203250" y="338747"/>
                  </a:lnTo>
                  <a:lnTo>
                    <a:pt x="203250" y="293573"/>
                  </a:lnTo>
                  <a:lnTo>
                    <a:pt x="180657" y="293573"/>
                  </a:lnTo>
                  <a:lnTo>
                    <a:pt x="180657" y="225831"/>
                  </a:lnTo>
                  <a:lnTo>
                    <a:pt x="203250" y="225831"/>
                  </a:lnTo>
                  <a:lnTo>
                    <a:pt x="203250" y="203250"/>
                  </a:lnTo>
                  <a:close/>
                </a:path>
                <a:path w="880745" h="452119">
                  <a:moveTo>
                    <a:pt x="248412" y="270992"/>
                  </a:moveTo>
                  <a:lnTo>
                    <a:pt x="225831" y="270992"/>
                  </a:lnTo>
                  <a:lnTo>
                    <a:pt x="225831" y="293573"/>
                  </a:lnTo>
                  <a:lnTo>
                    <a:pt x="248412" y="293573"/>
                  </a:lnTo>
                  <a:lnTo>
                    <a:pt x="248412" y="270992"/>
                  </a:lnTo>
                  <a:close/>
                </a:path>
                <a:path w="880745" h="452119">
                  <a:moveTo>
                    <a:pt x="293573" y="316153"/>
                  </a:moveTo>
                  <a:lnTo>
                    <a:pt x="270992" y="316153"/>
                  </a:lnTo>
                  <a:lnTo>
                    <a:pt x="248412" y="316153"/>
                  </a:lnTo>
                  <a:lnTo>
                    <a:pt x="248412" y="338747"/>
                  </a:lnTo>
                  <a:lnTo>
                    <a:pt x="270992" y="338747"/>
                  </a:lnTo>
                  <a:lnTo>
                    <a:pt x="293573" y="338747"/>
                  </a:lnTo>
                  <a:lnTo>
                    <a:pt x="293573" y="316153"/>
                  </a:lnTo>
                  <a:close/>
                </a:path>
                <a:path w="880745" h="452119">
                  <a:moveTo>
                    <a:pt x="316153" y="270992"/>
                  </a:moveTo>
                  <a:lnTo>
                    <a:pt x="293573" y="270992"/>
                  </a:lnTo>
                  <a:lnTo>
                    <a:pt x="270992" y="270992"/>
                  </a:lnTo>
                  <a:lnTo>
                    <a:pt x="270992" y="293573"/>
                  </a:lnTo>
                  <a:lnTo>
                    <a:pt x="293573" y="293573"/>
                  </a:lnTo>
                  <a:lnTo>
                    <a:pt x="316153" y="293573"/>
                  </a:lnTo>
                  <a:lnTo>
                    <a:pt x="316153" y="270992"/>
                  </a:lnTo>
                  <a:close/>
                </a:path>
                <a:path w="880745" h="452119">
                  <a:moveTo>
                    <a:pt x="338747" y="361327"/>
                  </a:moveTo>
                  <a:lnTo>
                    <a:pt x="316153" y="361327"/>
                  </a:lnTo>
                  <a:lnTo>
                    <a:pt x="316153" y="383908"/>
                  </a:lnTo>
                  <a:lnTo>
                    <a:pt x="338747" y="383908"/>
                  </a:lnTo>
                  <a:lnTo>
                    <a:pt x="338747" y="361327"/>
                  </a:lnTo>
                  <a:close/>
                </a:path>
                <a:path w="880745" h="452119">
                  <a:moveTo>
                    <a:pt x="338747" y="316153"/>
                  </a:moveTo>
                  <a:lnTo>
                    <a:pt x="316153" y="316153"/>
                  </a:lnTo>
                  <a:lnTo>
                    <a:pt x="316153" y="338747"/>
                  </a:lnTo>
                  <a:lnTo>
                    <a:pt x="338747" y="338747"/>
                  </a:lnTo>
                  <a:lnTo>
                    <a:pt x="338747" y="316153"/>
                  </a:lnTo>
                  <a:close/>
                </a:path>
                <a:path w="880745" h="452119">
                  <a:moveTo>
                    <a:pt x="429069" y="225831"/>
                  </a:moveTo>
                  <a:lnTo>
                    <a:pt x="406488" y="225831"/>
                  </a:lnTo>
                  <a:lnTo>
                    <a:pt x="406488" y="248412"/>
                  </a:lnTo>
                  <a:lnTo>
                    <a:pt x="429069" y="248412"/>
                  </a:lnTo>
                  <a:lnTo>
                    <a:pt x="429069" y="225831"/>
                  </a:lnTo>
                  <a:close/>
                </a:path>
                <a:path w="880745" h="452119">
                  <a:moveTo>
                    <a:pt x="496824" y="203250"/>
                  </a:moveTo>
                  <a:lnTo>
                    <a:pt x="474243" y="203250"/>
                  </a:lnTo>
                  <a:lnTo>
                    <a:pt x="451650" y="203250"/>
                  </a:lnTo>
                  <a:lnTo>
                    <a:pt x="451650" y="225831"/>
                  </a:lnTo>
                  <a:lnTo>
                    <a:pt x="474243" y="225831"/>
                  </a:lnTo>
                  <a:lnTo>
                    <a:pt x="496824" y="225831"/>
                  </a:lnTo>
                  <a:lnTo>
                    <a:pt x="496824" y="203250"/>
                  </a:lnTo>
                  <a:close/>
                </a:path>
                <a:path w="880745" h="452119">
                  <a:moveTo>
                    <a:pt x="587146" y="203250"/>
                  </a:moveTo>
                  <a:lnTo>
                    <a:pt x="564565" y="203250"/>
                  </a:lnTo>
                  <a:lnTo>
                    <a:pt x="541985" y="203250"/>
                  </a:lnTo>
                  <a:lnTo>
                    <a:pt x="541985" y="225831"/>
                  </a:lnTo>
                  <a:lnTo>
                    <a:pt x="564565" y="225831"/>
                  </a:lnTo>
                  <a:lnTo>
                    <a:pt x="564565" y="248412"/>
                  </a:lnTo>
                  <a:lnTo>
                    <a:pt x="587146" y="248412"/>
                  </a:lnTo>
                  <a:lnTo>
                    <a:pt x="587146" y="203250"/>
                  </a:lnTo>
                  <a:close/>
                </a:path>
                <a:path w="880745" h="452119">
                  <a:moveTo>
                    <a:pt x="880732" y="248450"/>
                  </a:moveTo>
                  <a:lnTo>
                    <a:pt x="858151" y="248450"/>
                  </a:lnTo>
                  <a:lnTo>
                    <a:pt x="835558" y="248450"/>
                  </a:lnTo>
                  <a:lnTo>
                    <a:pt x="835558" y="271310"/>
                  </a:lnTo>
                  <a:lnTo>
                    <a:pt x="835558" y="294182"/>
                  </a:lnTo>
                  <a:lnTo>
                    <a:pt x="812977" y="294182"/>
                  </a:lnTo>
                  <a:lnTo>
                    <a:pt x="812977" y="271310"/>
                  </a:lnTo>
                  <a:lnTo>
                    <a:pt x="835558" y="271310"/>
                  </a:lnTo>
                  <a:lnTo>
                    <a:pt x="835558" y="248450"/>
                  </a:lnTo>
                  <a:lnTo>
                    <a:pt x="812977" y="248450"/>
                  </a:lnTo>
                  <a:lnTo>
                    <a:pt x="812977" y="226860"/>
                  </a:lnTo>
                  <a:lnTo>
                    <a:pt x="790397" y="226860"/>
                  </a:lnTo>
                  <a:lnTo>
                    <a:pt x="767816" y="226860"/>
                  </a:lnTo>
                  <a:lnTo>
                    <a:pt x="767816" y="248450"/>
                  </a:lnTo>
                  <a:lnTo>
                    <a:pt x="790397" y="248450"/>
                  </a:lnTo>
                  <a:lnTo>
                    <a:pt x="790397" y="271310"/>
                  </a:lnTo>
                  <a:lnTo>
                    <a:pt x="767816" y="271310"/>
                  </a:lnTo>
                  <a:lnTo>
                    <a:pt x="767816" y="248450"/>
                  </a:lnTo>
                  <a:lnTo>
                    <a:pt x="745236" y="248450"/>
                  </a:lnTo>
                  <a:lnTo>
                    <a:pt x="745236" y="271310"/>
                  </a:lnTo>
                  <a:lnTo>
                    <a:pt x="722655" y="271310"/>
                  </a:lnTo>
                  <a:lnTo>
                    <a:pt x="700062" y="271310"/>
                  </a:lnTo>
                  <a:lnTo>
                    <a:pt x="700062" y="248450"/>
                  </a:lnTo>
                  <a:lnTo>
                    <a:pt x="722655" y="248450"/>
                  </a:lnTo>
                  <a:lnTo>
                    <a:pt x="745236" y="248450"/>
                  </a:lnTo>
                  <a:lnTo>
                    <a:pt x="745236" y="226860"/>
                  </a:lnTo>
                  <a:lnTo>
                    <a:pt x="767816" y="226860"/>
                  </a:lnTo>
                  <a:lnTo>
                    <a:pt x="767816" y="204000"/>
                  </a:lnTo>
                  <a:lnTo>
                    <a:pt x="790397" y="204000"/>
                  </a:lnTo>
                  <a:lnTo>
                    <a:pt x="812977" y="204000"/>
                  </a:lnTo>
                  <a:lnTo>
                    <a:pt x="812977" y="181140"/>
                  </a:lnTo>
                  <a:lnTo>
                    <a:pt x="790397" y="181140"/>
                  </a:lnTo>
                  <a:lnTo>
                    <a:pt x="767816" y="181140"/>
                  </a:lnTo>
                  <a:lnTo>
                    <a:pt x="767816" y="136690"/>
                  </a:lnTo>
                  <a:lnTo>
                    <a:pt x="745236" y="136690"/>
                  </a:lnTo>
                  <a:lnTo>
                    <a:pt x="722655" y="136690"/>
                  </a:lnTo>
                  <a:lnTo>
                    <a:pt x="722655" y="113830"/>
                  </a:lnTo>
                  <a:lnTo>
                    <a:pt x="700062" y="113830"/>
                  </a:lnTo>
                  <a:lnTo>
                    <a:pt x="700062" y="136690"/>
                  </a:lnTo>
                  <a:lnTo>
                    <a:pt x="677481" y="136690"/>
                  </a:lnTo>
                  <a:lnTo>
                    <a:pt x="677481" y="158280"/>
                  </a:lnTo>
                  <a:lnTo>
                    <a:pt x="700062" y="158280"/>
                  </a:lnTo>
                  <a:lnTo>
                    <a:pt x="722655" y="158280"/>
                  </a:lnTo>
                  <a:lnTo>
                    <a:pt x="745236" y="158280"/>
                  </a:lnTo>
                  <a:lnTo>
                    <a:pt x="745236" y="181140"/>
                  </a:lnTo>
                  <a:lnTo>
                    <a:pt x="722655" y="181140"/>
                  </a:lnTo>
                  <a:lnTo>
                    <a:pt x="700062" y="181140"/>
                  </a:lnTo>
                  <a:lnTo>
                    <a:pt x="700062" y="204000"/>
                  </a:lnTo>
                  <a:lnTo>
                    <a:pt x="722655" y="204000"/>
                  </a:lnTo>
                  <a:lnTo>
                    <a:pt x="722655" y="226860"/>
                  </a:lnTo>
                  <a:lnTo>
                    <a:pt x="700062" y="226860"/>
                  </a:lnTo>
                  <a:lnTo>
                    <a:pt x="700062" y="204000"/>
                  </a:lnTo>
                  <a:lnTo>
                    <a:pt x="677481" y="204000"/>
                  </a:lnTo>
                  <a:lnTo>
                    <a:pt x="677481" y="226860"/>
                  </a:lnTo>
                  <a:lnTo>
                    <a:pt x="654900" y="226860"/>
                  </a:lnTo>
                  <a:lnTo>
                    <a:pt x="632320" y="226860"/>
                  </a:lnTo>
                  <a:lnTo>
                    <a:pt x="632320" y="248450"/>
                  </a:lnTo>
                  <a:lnTo>
                    <a:pt x="609739" y="248450"/>
                  </a:lnTo>
                  <a:lnTo>
                    <a:pt x="587146" y="248450"/>
                  </a:lnTo>
                  <a:lnTo>
                    <a:pt x="587146" y="271310"/>
                  </a:lnTo>
                  <a:lnTo>
                    <a:pt x="609739" y="271310"/>
                  </a:lnTo>
                  <a:lnTo>
                    <a:pt x="632320" y="271310"/>
                  </a:lnTo>
                  <a:lnTo>
                    <a:pt x="632320" y="294182"/>
                  </a:lnTo>
                  <a:lnTo>
                    <a:pt x="609739" y="294182"/>
                  </a:lnTo>
                  <a:lnTo>
                    <a:pt x="587146" y="294182"/>
                  </a:lnTo>
                  <a:lnTo>
                    <a:pt x="587146" y="271310"/>
                  </a:lnTo>
                  <a:lnTo>
                    <a:pt x="564565" y="271310"/>
                  </a:lnTo>
                  <a:lnTo>
                    <a:pt x="564565" y="248450"/>
                  </a:lnTo>
                  <a:lnTo>
                    <a:pt x="541985" y="248450"/>
                  </a:lnTo>
                  <a:lnTo>
                    <a:pt x="541985" y="226860"/>
                  </a:lnTo>
                  <a:lnTo>
                    <a:pt x="519404" y="226860"/>
                  </a:lnTo>
                  <a:lnTo>
                    <a:pt x="496824" y="226860"/>
                  </a:lnTo>
                  <a:lnTo>
                    <a:pt x="496824" y="248412"/>
                  </a:lnTo>
                  <a:lnTo>
                    <a:pt x="474243" y="248412"/>
                  </a:lnTo>
                  <a:lnTo>
                    <a:pt x="451650" y="248412"/>
                  </a:lnTo>
                  <a:lnTo>
                    <a:pt x="451650" y="270992"/>
                  </a:lnTo>
                  <a:lnTo>
                    <a:pt x="474243" y="270992"/>
                  </a:lnTo>
                  <a:lnTo>
                    <a:pt x="496824" y="270992"/>
                  </a:lnTo>
                  <a:lnTo>
                    <a:pt x="496824" y="248450"/>
                  </a:lnTo>
                  <a:lnTo>
                    <a:pt x="519404" y="248450"/>
                  </a:lnTo>
                  <a:lnTo>
                    <a:pt x="519404" y="270992"/>
                  </a:lnTo>
                  <a:lnTo>
                    <a:pt x="496824" y="270992"/>
                  </a:lnTo>
                  <a:lnTo>
                    <a:pt x="496824" y="293573"/>
                  </a:lnTo>
                  <a:lnTo>
                    <a:pt x="519404" y="293573"/>
                  </a:lnTo>
                  <a:lnTo>
                    <a:pt x="519404" y="271310"/>
                  </a:lnTo>
                  <a:lnTo>
                    <a:pt x="541985" y="271310"/>
                  </a:lnTo>
                  <a:lnTo>
                    <a:pt x="541985" y="294182"/>
                  </a:lnTo>
                  <a:lnTo>
                    <a:pt x="564565" y="294182"/>
                  </a:lnTo>
                  <a:lnTo>
                    <a:pt x="564565" y="317030"/>
                  </a:lnTo>
                  <a:lnTo>
                    <a:pt x="541985" y="317030"/>
                  </a:lnTo>
                  <a:lnTo>
                    <a:pt x="519404" y="317030"/>
                  </a:lnTo>
                  <a:lnTo>
                    <a:pt x="519404" y="339890"/>
                  </a:lnTo>
                  <a:lnTo>
                    <a:pt x="541985" y="339890"/>
                  </a:lnTo>
                  <a:lnTo>
                    <a:pt x="564565" y="339890"/>
                  </a:lnTo>
                  <a:lnTo>
                    <a:pt x="564565" y="361480"/>
                  </a:lnTo>
                  <a:lnTo>
                    <a:pt x="587146" y="361480"/>
                  </a:lnTo>
                  <a:lnTo>
                    <a:pt x="587146" y="317030"/>
                  </a:lnTo>
                  <a:lnTo>
                    <a:pt x="609739" y="317030"/>
                  </a:lnTo>
                  <a:lnTo>
                    <a:pt x="632320" y="317030"/>
                  </a:lnTo>
                  <a:lnTo>
                    <a:pt x="654900" y="317030"/>
                  </a:lnTo>
                  <a:lnTo>
                    <a:pt x="654900" y="294182"/>
                  </a:lnTo>
                  <a:lnTo>
                    <a:pt x="677481" y="294182"/>
                  </a:lnTo>
                  <a:lnTo>
                    <a:pt x="700062" y="294182"/>
                  </a:lnTo>
                  <a:lnTo>
                    <a:pt x="700062" y="339890"/>
                  </a:lnTo>
                  <a:lnTo>
                    <a:pt x="722655" y="339890"/>
                  </a:lnTo>
                  <a:lnTo>
                    <a:pt x="745236" y="339890"/>
                  </a:lnTo>
                  <a:lnTo>
                    <a:pt x="745236" y="317030"/>
                  </a:lnTo>
                  <a:lnTo>
                    <a:pt x="767816" y="317030"/>
                  </a:lnTo>
                  <a:lnTo>
                    <a:pt x="790397" y="317030"/>
                  </a:lnTo>
                  <a:lnTo>
                    <a:pt x="790397" y="451650"/>
                  </a:lnTo>
                  <a:lnTo>
                    <a:pt x="812977" y="451650"/>
                  </a:lnTo>
                  <a:lnTo>
                    <a:pt x="835558" y="451650"/>
                  </a:lnTo>
                  <a:lnTo>
                    <a:pt x="835558" y="430060"/>
                  </a:lnTo>
                  <a:lnTo>
                    <a:pt x="812977" y="430060"/>
                  </a:lnTo>
                  <a:lnTo>
                    <a:pt x="812977" y="361480"/>
                  </a:lnTo>
                  <a:lnTo>
                    <a:pt x="835558" y="361480"/>
                  </a:lnTo>
                  <a:lnTo>
                    <a:pt x="835558" y="383908"/>
                  </a:lnTo>
                  <a:lnTo>
                    <a:pt x="858151" y="383908"/>
                  </a:lnTo>
                  <a:lnTo>
                    <a:pt x="880732" y="383908"/>
                  </a:lnTo>
                  <a:lnTo>
                    <a:pt x="880732" y="338747"/>
                  </a:lnTo>
                  <a:lnTo>
                    <a:pt x="858151" y="338747"/>
                  </a:lnTo>
                  <a:lnTo>
                    <a:pt x="858151" y="361327"/>
                  </a:lnTo>
                  <a:lnTo>
                    <a:pt x="835558" y="361327"/>
                  </a:lnTo>
                  <a:lnTo>
                    <a:pt x="835558" y="339890"/>
                  </a:lnTo>
                  <a:lnTo>
                    <a:pt x="812977" y="339890"/>
                  </a:lnTo>
                  <a:lnTo>
                    <a:pt x="812977" y="317030"/>
                  </a:lnTo>
                  <a:lnTo>
                    <a:pt x="835558" y="317030"/>
                  </a:lnTo>
                  <a:lnTo>
                    <a:pt x="858151" y="317030"/>
                  </a:lnTo>
                  <a:lnTo>
                    <a:pt x="858151" y="294182"/>
                  </a:lnTo>
                  <a:lnTo>
                    <a:pt x="880732" y="294182"/>
                  </a:lnTo>
                  <a:lnTo>
                    <a:pt x="880732" y="2484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9510" y="2233860"/>
              <a:ext cx="745490" cy="427990"/>
            </a:xfrm>
            <a:custGeom>
              <a:avLst/>
              <a:gdLst/>
              <a:ahLst/>
              <a:cxnLst/>
              <a:rect l="l" t="t" r="r" b="b"/>
              <a:pathLst>
                <a:path w="745489" h="427989">
                  <a:moveTo>
                    <a:pt x="45161" y="269913"/>
                  </a:moveTo>
                  <a:lnTo>
                    <a:pt x="22580" y="269913"/>
                  </a:lnTo>
                  <a:lnTo>
                    <a:pt x="22580" y="292493"/>
                  </a:lnTo>
                  <a:lnTo>
                    <a:pt x="45161" y="292493"/>
                  </a:lnTo>
                  <a:lnTo>
                    <a:pt x="45161" y="269913"/>
                  </a:lnTo>
                  <a:close/>
                </a:path>
                <a:path w="745489" h="427989">
                  <a:moveTo>
                    <a:pt x="135496" y="382828"/>
                  </a:moveTo>
                  <a:lnTo>
                    <a:pt x="112915" y="382828"/>
                  </a:lnTo>
                  <a:lnTo>
                    <a:pt x="90335" y="382828"/>
                  </a:lnTo>
                  <a:lnTo>
                    <a:pt x="90335" y="360248"/>
                  </a:lnTo>
                  <a:lnTo>
                    <a:pt x="67754" y="360248"/>
                  </a:lnTo>
                  <a:lnTo>
                    <a:pt x="67754" y="382828"/>
                  </a:lnTo>
                  <a:lnTo>
                    <a:pt x="45161" y="382828"/>
                  </a:lnTo>
                  <a:lnTo>
                    <a:pt x="22580" y="382828"/>
                  </a:lnTo>
                  <a:lnTo>
                    <a:pt x="22580" y="405409"/>
                  </a:lnTo>
                  <a:lnTo>
                    <a:pt x="45161" y="405409"/>
                  </a:lnTo>
                  <a:lnTo>
                    <a:pt x="45161" y="427990"/>
                  </a:lnTo>
                  <a:lnTo>
                    <a:pt x="67754" y="427990"/>
                  </a:lnTo>
                  <a:lnTo>
                    <a:pt x="67754" y="405409"/>
                  </a:lnTo>
                  <a:lnTo>
                    <a:pt x="90335" y="405409"/>
                  </a:lnTo>
                  <a:lnTo>
                    <a:pt x="112915" y="405409"/>
                  </a:lnTo>
                  <a:lnTo>
                    <a:pt x="135496" y="405409"/>
                  </a:lnTo>
                  <a:lnTo>
                    <a:pt x="135496" y="382828"/>
                  </a:lnTo>
                  <a:close/>
                </a:path>
                <a:path w="745489" h="427989">
                  <a:moveTo>
                    <a:pt x="135496" y="337654"/>
                  </a:moveTo>
                  <a:lnTo>
                    <a:pt x="112915" y="337654"/>
                  </a:lnTo>
                  <a:lnTo>
                    <a:pt x="90335" y="337654"/>
                  </a:lnTo>
                  <a:lnTo>
                    <a:pt x="90335" y="360248"/>
                  </a:lnTo>
                  <a:lnTo>
                    <a:pt x="112915" y="360248"/>
                  </a:lnTo>
                  <a:lnTo>
                    <a:pt x="135496" y="360248"/>
                  </a:lnTo>
                  <a:lnTo>
                    <a:pt x="135496" y="337654"/>
                  </a:lnTo>
                  <a:close/>
                </a:path>
                <a:path w="745489" h="427989">
                  <a:moveTo>
                    <a:pt x="180657" y="292493"/>
                  </a:moveTo>
                  <a:lnTo>
                    <a:pt x="158076" y="292493"/>
                  </a:lnTo>
                  <a:lnTo>
                    <a:pt x="135496" y="292493"/>
                  </a:lnTo>
                  <a:lnTo>
                    <a:pt x="135496" y="247332"/>
                  </a:lnTo>
                  <a:lnTo>
                    <a:pt x="112915" y="247332"/>
                  </a:lnTo>
                  <a:lnTo>
                    <a:pt x="90335" y="247332"/>
                  </a:lnTo>
                  <a:lnTo>
                    <a:pt x="90335" y="224751"/>
                  </a:lnTo>
                  <a:lnTo>
                    <a:pt x="67754" y="224751"/>
                  </a:lnTo>
                  <a:lnTo>
                    <a:pt x="67754" y="269913"/>
                  </a:lnTo>
                  <a:lnTo>
                    <a:pt x="90335" y="269913"/>
                  </a:lnTo>
                  <a:lnTo>
                    <a:pt x="112915" y="269913"/>
                  </a:lnTo>
                  <a:lnTo>
                    <a:pt x="112915" y="292493"/>
                  </a:lnTo>
                  <a:lnTo>
                    <a:pt x="90335" y="292493"/>
                  </a:lnTo>
                  <a:lnTo>
                    <a:pt x="67754" y="292493"/>
                  </a:lnTo>
                  <a:lnTo>
                    <a:pt x="45161" y="292493"/>
                  </a:lnTo>
                  <a:lnTo>
                    <a:pt x="45161" y="315074"/>
                  </a:lnTo>
                  <a:lnTo>
                    <a:pt x="22580" y="315074"/>
                  </a:lnTo>
                  <a:lnTo>
                    <a:pt x="0" y="315074"/>
                  </a:lnTo>
                  <a:lnTo>
                    <a:pt x="0" y="382828"/>
                  </a:lnTo>
                  <a:lnTo>
                    <a:pt x="22580" y="382828"/>
                  </a:lnTo>
                  <a:lnTo>
                    <a:pt x="22580" y="360248"/>
                  </a:lnTo>
                  <a:lnTo>
                    <a:pt x="45161" y="360248"/>
                  </a:lnTo>
                  <a:lnTo>
                    <a:pt x="67754" y="360248"/>
                  </a:lnTo>
                  <a:lnTo>
                    <a:pt x="67754" y="315074"/>
                  </a:lnTo>
                  <a:lnTo>
                    <a:pt x="90335" y="315074"/>
                  </a:lnTo>
                  <a:lnTo>
                    <a:pt x="112915" y="315074"/>
                  </a:lnTo>
                  <a:lnTo>
                    <a:pt x="135496" y="315074"/>
                  </a:lnTo>
                  <a:lnTo>
                    <a:pt x="158076" y="315074"/>
                  </a:lnTo>
                  <a:lnTo>
                    <a:pt x="180657" y="315074"/>
                  </a:lnTo>
                  <a:lnTo>
                    <a:pt x="180657" y="292493"/>
                  </a:lnTo>
                  <a:close/>
                </a:path>
                <a:path w="745489" h="427989">
                  <a:moveTo>
                    <a:pt x="225831" y="405409"/>
                  </a:moveTo>
                  <a:lnTo>
                    <a:pt x="203250" y="405409"/>
                  </a:lnTo>
                  <a:lnTo>
                    <a:pt x="203250" y="427990"/>
                  </a:lnTo>
                  <a:lnTo>
                    <a:pt x="225831" y="427990"/>
                  </a:lnTo>
                  <a:lnTo>
                    <a:pt x="225831" y="405409"/>
                  </a:lnTo>
                  <a:close/>
                </a:path>
                <a:path w="745489" h="427989">
                  <a:moveTo>
                    <a:pt x="225831" y="292493"/>
                  </a:moveTo>
                  <a:lnTo>
                    <a:pt x="203250" y="292493"/>
                  </a:lnTo>
                  <a:lnTo>
                    <a:pt x="203250" y="315074"/>
                  </a:lnTo>
                  <a:lnTo>
                    <a:pt x="180657" y="315074"/>
                  </a:lnTo>
                  <a:lnTo>
                    <a:pt x="180657" y="337654"/>
                  </a:lnTo>
                  <a:lnTo>
                    <a:pt x="203250" y="337654"/>
                  </a:lnTo>
                  <a:lnTo>
                    <a:pt x="203250" y="360248"/>
                  </a:lnTo>
                  <a:lnTo>
                    <a:pt x="180657" y="360248"/>
                  </a:lnTo>
                  <a:lnTo>
                    <a:pt x="180657" y="337654"/>
                  </a:lnTo>
                  <a:lnTo>
                    <a:pt x="158076" y="337654"/>
                  </a:lnTo>
                  <a:lnTo>
                    <a:pt x="158076" y="360248"/>
                  </a:lnTo>
                  <a:lnTo>
                    <a:pt x="135496" y="360248"/>
                  </a:lnTo>
                  <a:lnTo>
                    <a:pt x="135496" y="382828"/>
                  </a:lnTo>
                  <a:lnTo>
                    <a:pt x="158076" y="382828"/>
                  </a:lnTo>
                  <a:lnTo>
                    <a:pt x="158076" y="405409"/>
                  </a:lnTo>
                  <a:lnTo>
                    <a:pt x="180657" y="405409"/>
                  </a:lnTo>
                  <a:lnTo>
                    <a:pt x="180657" y="382828"/>
                  </a:lnTo>
                  <a:lnTo>
                    <a:pt x="203250" y="382828"/>
                  </a:lnTo>
                  <a:lnTo>
                    <a:pt x="225831" y="382828"/>
                  </a:lnTo>
                  <a:lnTo>
                    <a:pt x="225831" y="292493"/>
                  </a:lnTo>
                  <a:close/>
                </a:path>
                <a:path w="745489" h="427989">
                  <a:moveTo>
                    <a:pt x="248412" y="382828"/>
                  </a:moveTo>
                  <a:lnTo>
                    <a:pt x="225831" y="382828"/>
                  </a:lnTo>
                  <a:lnTo>
                    <a:pt x="225831" y="405409"/>
                  </a:lnTo>
                  <a:lnTo>
                    <a:pt x="248412" y="405409"/>
                  </a:lnTo>
                  <a:lnTo>
                    <a:pt x="248412" y="382828"/>
                  </a:lnTo>
                  <a:close/>
                </a:path>
                <a:path w="745489" h="427989">
                  <a:moveTo>
                    <a:pt x="248412" y="269913"/>
                  </a:moveTo>
                  <a:lnTo>
                    <a:pt x="225831" y="269913"/>
                  </a:lnTo>
                  <a:lnTo>
                    <a:pt x="225831" y="292493"/>
                  </a:lnTo>
                  <a:lnTo>
                    <a:pt x="248412" y="292493"/>
                  </a:lnTo>
                  <a:lnTo>
                    <a:pt x="248412" y="269913"/>
                  </a:lnTo>
                  <a:close/>
                </a:path>
                <a:path w="745489" h="427989">
                  <a:moveTo>
                    <a:pt x="429069" y="382828"/>
                  </a:moveTo>
                  <a:lnTo>
                    <a:pt x="406488" y="382828"/>
                  </a:lnTo>
                  <a:lnTo>
                    <a:pt x="406488" y="405409"/>
                  </a:lnTo>
                  <a:lnTo>
                    <a:pt x="429069" y="405409"/>
                  </a:lnTo>
                  <a:lnTo>
                    <a:pt x="429069" y="382828"/>
                  </a:lnTo>
                  <a:close/>
                </a:path>
                <a:path w="745489" h="427989">
                  <a:moveTo>
                    <a:pt x="429069" y="337654"/>
                  </a:moveTo>
                  <a:lnTo>
                    <a:pt x="406488" y="337654"/>
                  </a:lnTo>
                  <a:lnTo>
                    <a:pt x="406488" y="360248"/>
                  </a:lnTo>
                  <a:lnTo>
                    <a:pt x="429069" y="360248"/>
                  </a:lnTo>
                  <a:lnTo>
                    <a:pt x="429069" y="337654"/>
                  </a:lnTo>
                  <a:close/>
                </a:path>
                <a:path w="745489" h="427989">
                  <a:moveTo>
                    <a:pt x="451650" y="360248"/>
                  </a:moveTo>
                  <a:lnTo>
                    <a:pt x="429069" y="360248"/>
                  </a:lnTo>
                  <a:lnTo>
                    <a:pt x="429069" y="382828"/>
                  </a:lnTo>
                  <a:lnTo>
                    <a:pt x="451650" y="382828"/>
                  </a:lnTo>
                  <a:lnTo>
                    <a:pt x="451650" y="360248"/>
                  </a:lnTo>
                  <a:close/>
                </a:path>
                <a:path w="745489" h="427989">
                  <a:moveTo>
                    <a:pt x="474243" y="382828"/>
                  </a:moveTo>
                  <a:lnTo>
                    <a:pt x="451650" y="382828"/>
                  </a:lnTo>
                  <a:lnTo>
                    <a:pt x="451650" y="405409"/>
                  </a:lnTo>
                  <a:lnTo>
                    <a:pt x="474243" y="405409"/>
                  </a:lnTo>
                  <a:lnTo>
                    <a:pt x="474243" y="382828"/>
                  </a:lnTo>
                  <a:close/>
                </a:path>
                <a:path w="745489" h="427989">
                  <a:moveTo>
                    <a:pt x="474243" y="337654"/>
                  </a:moveTo>
                  <a:lnTo>
                    <a:pt x="451650" y="337654"/>
                  </a:lnTo>
                  <a:lnTo>
                    <a:pt x="451650" y="360248"/>
                  </a:lnTo>
                  <a:lnTo>
                    <a:pt x="474243" y="360248"/>
                  </a:lnTo>
                  <a:lnTo>
                    <a:pt x="474243" y="337654"/>
                  </a:lnTo>
                  <a:close/>
                </a:path>
                <a:path w="745489" h="427989">
                  <a:moveTo>
                    <a:pt x="541985" y="224751"/>
                  </a:moveTo>
                  <a:lnTo>
                    <a:pt x="519404" y="224751"/>
                  </a:lnTo>
                  <a:lnTo>
                    <a:pt x="519404" y="247332"/>
                  </a:lnTo>
                  <a:lnTo>
                    <a:pt x="496824" y="247332"/>
                  </a:lnTo>
                  <a:lnTo>
                    <a:pt x="496824" y="224751"/>
                  </a:lnTo>
                  <a:lnTo>
                    <a:pt x="474243" y="224751"/>
                  </a:lnTo>
                  <a:lnTo>
                    <a:pt x="474243" y="247332"/>
                  </a:lnTo>
                  <a:lnTo>
                    <a:pt x="451650" y="247332"/>
                  </a:lnTo>
                  <a:lnTo>
                    <a:pt x="451650" y="269913"/>
                  </a:lnTo>
                  <a:lnTo>
                    <a:pt x="429069" y="269913"/>
                  </a:lnTo>
                  <a:lnTo>
                    <a:pt x="429069" y="270510"/>
                  </a:lnTo>
                  <a:lnTo>
                    <a:pt x="429069" y="292493"/>
                  </a:lnTo>
                  <a:lnTo>
                    <a:pt x="406488" y="292493"/>
                  </a:lnTo>
                  <a:lnTo>
                    <a:pt x="406488" y="270510"/>
                  </a:lnTo>
                  <a:lnTo>
                    <a:pt x="429069" y="270510"/>
                  </a:lnTo>
                  <a:lnTo>
                    <a:pt x="429069" y="269913"/>
                  </a:lnTo>
                  <a:lnTo>
                    <a:pt x="429069" y="247650"/>
                  </a:lnTo>
                  <a:lnTo>
                    <a:pt x="406488" y="247650"/>
                  </a:lnTo>
                  <a:lnTo>
                    <a:pt x="383908" y="247650"/>
                  </a:lnTo>
                  <a:lnTo>
                    <a:pt x="361327" y="247650"/>
                  </a:lnTo>
                  <a:lnTo>
                    <a:pt x="361327" y="293370"/>
                  </a:lnTo>
                  <a:lnTo>
                    <a:pt x="338747" y="293370"/>
                  </a:lnTo>
                  <a:lnTo>
                    <a:pt x="338747" y="270510"/>
                  </a:lnTo>
                  <a:lnTo>
                    <a:pt x="316153" y="270510"/>
                  </a:lnTo>
                  <a:lnTo>
                    <a:pt x="316153" y="224790"/>
                  </a:lnTo>
                  <a:lnTo>
                    <a:pt x="338747" y="224790"/>
                  </a:lnTo>
                  <a:lnTo>
                    <a:pt x="338747" y="247650"/>
                  </a:lnTo>
                  <a:lnTo>
                    <a:pt x="361327" y="247650"/>
                  </a:lnTo>
                  <a:lnTo>
                    <a:pt x="361327" y="203200"/>
                  </a:lnTo>
                  <a:lnTo>
                    <a:pt x="338747" y="203200"/>
                  </a:lnTo>
                  <a:lnTo>
                    <a:pt x="338747" y="180340"/>
                  </a:lnTo>
                  <a:lnTo>
                    <a:pt x="316153" y="180340"/>
                  </a:lnTo>
                  <a:lnTo>
                    <a:pt x="293573" y="180340"/>
                  </a:lnTo>
                  <a:lnTo>
                    <a:pt x="270992" y="180340"/>
                  </a:lnTo>
                  <a:lnTo>
                    <a:pt x="270992" y="134620"/>
                  </a:lnTo>
                  <a:lnTo>
                    <a:pt x="248412" y="134620"/>
                  </a:lnTo>
                  <a:lnTo>
                    <a:pt x="225831" y="134620"/>
                  </a:lnTo>
                  <a:lnTo>
                    <a:pt x="225831" y="90170"/>
                  </a:lnTo>
                  <a:lnTo>
                    <a:pt x="248412" y="90170"/>
                  </a:lnTo>
                  <a:lnTo>
                    <a:pt x="248412" y="67310"/>
                  </a:lnTo>
                  <a:lnTo>
                    <a:pt x="270992" y="67310"/>
                  </a:lnTo>
                  <a:lnTo>
                    <a:pt x="270992" y="21590"/>
                  </a:lnTo>
                  <a:lnTo>
                    <a:pt x="248412" y="21590"/>
                  </a:lnTo>
                  <a:lnTo>
                    <a:pt x="248412" y="44450"/>
                  </a:lnTo>
                  <a:lnTo>
                    <a:pt x="225831" y="44450"/>
                  </a:lnTo>
                  <a:lnTo>
                    <a:pt x="225831" y="67310"/>
                  </a:lnTo>
                  <a:lnTo>
                    <a:pt x="203250" y="67310"/>
                  </a:lnTo>
                  <a:lnTo>
                    <a:pt x="180657" y="67310"/>
                  </a:lnTo>
                  <a:lnTo>
                    <a:pt x="180657" y="90170"/>
                  </a:lnTo>
                  <a:lnTo>
                    <a:pt x="203250" y="90170"/>
                  </a:lnTo>
                  <a:lnTo>
                    <a:pt x="203250" y="113030"/>
                  </a:lnTo>
                  <a:lnTo>
                    <a:pt x="180657" y="113030"/>
                  </a:lnTo>
                  <a:lnTo>
                    <a:pt x="180657" y="90170"/>
                  </a:lnTo>
                  <a:lnTo>
                    <a:pt x="158076" y="90170"/>
                  </a:lnTo>
                  <a:lnTo>
                    <a:pt x="158076" y="113030"/>
                  </a:lnTo>
                  <a:lnTo>
                    <a:pt x="135496" y="113030"/>
                  </a:lnTo>
                  <a:lnTo>
                    <a:pt x="135496" y="90170"/>
                  </a:lnTo>
                  <a:lnTo>
                    <a:pt x="158076" y="90170"/>
                  </a:lnTo>
                  <a:lnTo>
                    <a:pt x="158076" y="67310"/>
                  </a:lnTo>
                  <a:lnTo>
                    <a:pt x="180657" y="67310"/>
                  </a:lnTo>
                  <a:lnTo>
                    <a:pt x="180657" y="0"/>
                  </a:lnTo>
                  <a:lnTo>
                    <a:pt x="158076" y="0"/>
                  </a:lnTo>
                  <a:lnTo>
                    <a:pt x="158076" y="44450"/>
                  </a:lnTo>
                  <a:lnTo>
                    <a:pt x="135496" y="44450"/>
                  </a:lnTo>
                  <a:lnTo>
                    <a:pt x="112915" y="44450"/>
                  </a:lnTo>
                  <a:lnTo>
                    <a:pt x="112915" y="67310"/>
                  </a:lnTo>
                  <a:lnTo>
                    <a:pt x="90335" y="67310"/>
                  </a:lnTo>
                  <a:lnTo>
                    <a:pt x="90335" y="90170"/>
                  </a:lnTo>
                  <a:lnTo>
                    <a:pt x="112915" y="90170"/>
                  </a:lnTo>
                  <a:lnTo>
                    <a:pt x="112915" y="134620"/>
                  </a:lnTo>
                  <a:lnTo>
                    <a:pt x="135496" y="134620"/>
                  </a:lnTo>
                  <a:lnTo>
                    <a:pt x="158076" y="134620"/>
                  </a:lnTo>
                  <a:lnTo>
                    <a:pt x="180657" y="134620"/>
                  </a:lnTo>
                  <a:lnTo>
                    <a:pt x="203250" y="134620"/>
                  </a:lnTo>
                  <a:lnTo>
                    <a:pt x="203250" y="180340"/>
                  </a:lnTo>
                  <a:lnTo>
                    <a:pt x="225831" y="180340"/>
                  </a:lnTo>
                  <a:lnTo>
                    <a:pt x="225831" y="157480"/>
                  </a:lnTo>
                  <a:lnTo>
                    <a:pt x="248412" y="157480"/>
                  </a:lnTo>
                  <a:lnTo>
                    <a:pt x="248412" y="180340"/>
                  </a:lnTo>
                  <a:lnTo>
                    <a:pt x="225831" y="180340"/>
                  </a:lnTo>
                  <a:lnTo>
                    <a:pt x="225831" y="224790"/>
                  </a:lnTo>
                  <a:lnTo>
                    <a:pt x="248412" y="224790"/>
                  </a:lnTo>
                  <a:lnTo>
                    <a:pt x="248412" y="247650"/>
                  </a:lnTo>
                  <a:lnTo>
                    <a:pt x="270992" y="247650"/>
                  </a:lnTo>
                  <a:lnTo>
                    <a:pt x="270992" y="224790"/>
                  </a:lnTo>
                  <a:lnTo>
                    <a:pt x="293573" y="224790"/>
                  </a:lnTo>
                  <a:lnTo>
                    <a:pt x="293573" y="270510"/>
                  </a:lnTo>
                  <a:lnTo>
                    <a:pt x="270992" y="270510"/>
                  </a:lnTo>
                  <a:lnTo>
                    <a:pt x="270992" y="292493"/>
                  </a:lnTo>
                  <a:lnTo>
                    <a:pt x="248412" y="292493"/>
                  </a:lnTo>
                  <a:lnTo>
                    <a:pt x="248412" y="315074"/>
                  </a:lnTo>
                  <a:lnTo>
                    <a:pt x="270992" y="315074"/>
                  </a:lnTo>
                  <a:lnTo>
                    <a:pt x="270992" y="293370"/>
                  </a:lnTo>
                  <a:lnTo>
                    <a:pt x="293573" y="293370"/>
                  </a:lnTo>
                  <a:lnTo>
                    <a:pt x="293573" y="316230"/>
                  </a:lnTo>
                  <a:lnTo>
                    <a:pt x="270992" y="316230"/>
                  </a:lnTo>
                  <a:lnTo>
                    <a:pt x="270992" y="427990"/>
                  </a:lnTo>
                  <a:lnTo>
                    <a:pt x="293573" y="427990"/>
                  </a:lnTo>
                  <a:lnTo>
                    <a:pt x="316153" y="427990"/>
                  </a:lnTo>
                  <a:lnTo>
                    <a:pt x="316153" y="406400"/>
                  </a:lnTo>
                  <a:lnTo>
                    <a:pt x="338747" y="406400"/>
                  </a:lnTo>
                  <a:lnTo>
                    <a:pt x="338747" y="427990"/>
                  </a:lnTo>
                  <a:lnTo>
                    <a:pt x="361327" y="427990"/>
                  </a:lnTo>
                  <a:lnTo>
                    <a:pt x="383908" y="427990"/>
                  </a:lnTo>
                  <a:lnTo>
                    <a:pt x="383908" y="405409"/>
                  </a:lnTo>
                  <a:lnTo>
                    <a:pt x="361327" y="405409"/>
                  </a:lnTo>
                  <a:lnTo>
                    <a:pt x="338747" y="405409"/>
                  </a:lnTo>
                  <a:lnTo>
                    <a:pt x="338747" y="383540"/>
                  </a:lnTo>
                  <a:lnTo>
                    <a:pt x="316153" y="383540"/>
                  </a:lnTo>
                  <a:lnTo>
                    <a:pt x="293573" y="383540"/>
                  </a:lnTo>
                  <a:lnTo>
                    <a:pt x="293573" y="337820"/>
                  </a:lnTo>
                  <a:lnTo>
                    <a:pt x="316153" y="337820"/>
                  </a:lnTo>
                  <a:lnTo>
                    <a:pt x="316153" y="316230"/>
                  </a:lnTo>
                  <a:lnTo>
                    <a:pt x="338747" y="316230"/>
                  </a:lnTo>
                  <a:lnTo>
                    <a:pt x="338747" y="337820"/>
                  </a:lnTo>
                  <a:lnTo>
                    <a:pt x="361327" y="337820"/>
                  </a:lnTo>
                  <a:lnTo>
                    <a:pt x="361327" y="360248"/>
                  </a:lnTo>
                  <a:lnTo>
                    <a:pt x="338747" y="360248"/>
                  </a:lnTo>
                  <a:lnTo>
                    <a:pt x="338747" y="382828"/>
                  </a:lnTo>
                  <a:lnTo>
                    <a:pt x="361327" y="382828"/>
                  </a:lnTo>
                  <a:lnTo>
                    <a:pt x="383908" y="382828"/>
                  </a:lnTo>
                  <a:lnTo>
                    <a:pt x="383908" y="337654"/>
                  </a:lnTo>
                  <a:lnTo>
                    <a:pt x="361327" y="337654"/>
                  </a:lnTo>
                  <a:lnTo>
                    <a:pt x="361327" y="316230"/>
                  </a:lnTo>
                  <a:lnTo>
                    <a:pt x="383908" y="316230"/>
                  </a:lnTo>
                  <a:lnTo>
                    <a:pt x="383908" y="293370"/>
                  </a:lnTo>
                  <a:lnTo>
                    <a:pt x="406488" y="293370"/>
                  </a:lnTo>
                  <a:lnTo>
                    <a:pt x="406488" y="315074"/>
                  </a:lnTo>
                  <a:lnTo>
                    <a:pt x="429069" y="315074"/>
                  </a:lnTo>
                  <a:lnTo>
                    <a:pt x="429069" y="337654"/>
                  </a:lnTo>
                  <a:lnTo>
                    <a:pt x="451650" y="337654"/>
                  </a:lnTo>
                  <a:lnTo>
                    <a:pt x="451650" y="315074"/>
                  </a:lnTo>
                  <a:lnTo>
                    <a:pt x="474243" y="315074"/>
                  </a:lnTo>
                  <a:lnTo>
                    <a:pt x="496824" y="315074"/>
                  </a:lnTo>
                  <a:lnTo>
                    <a:pt x="519404" y="315074"/>
                  </a:lnTo>
                  <a:lnTo>
                    <a:pt x="541985" y="315074"/>
                  </a:lnTo>
                  <a:lnTo>
                    <a:pt x="541985" y="292493"/>
                  </a:lnTo>
                  <a:lnTo>
                    <a:pt x="519404" y="292493"/>
                  </a:lnTo>
                  <a:lnTo>
                    <a:pt x="496824" y="292493"/>
                  </a:lnTo>
                  <a:lnTo>
                    <a:pt x="496824" y="269913"/>
                  </a:lnTo>
                  <a:lnTo>
                    <a:pt x="519404" y="269913"/>
                  </a:lnTo>
                  <a:lnTo>
                    <a:pt x="541985" y="269913"/>
                  </a:lnTo>
                  <a:lnTo>
                    <a:pt x="541985" y="224751"/>
                  </a:lnTo>
                  <a:close/>
                </a:path>
                <a:path w="745489" h="427989">
                  <a:moveTo>
                    <a:pt x="722655" y="360248"/>
                  </a:moveTo>
                  <a:lnTo>
                    <a:pt x="700062" y="360248"/>
                  </a:lnTo>
                  <a:lnTo>
                    <a:pt x="700062" y="405409"/>
                  </a:lnTo>
                  <a:lnTo>
                    <a:pt x="722655" y="405409"/>
                  </a:lnTo>
                  <a:lnTo>
                    <a:pt x="722655" y="360248"/>
                  </a:lnTo>
                  <a:close/>
                </a:path>
                <a:path w="745489" h="427989">
                  <a:moveTo>
                    <a:pt x="745236" y="292493"/>
                  </a:moveTo>
                  <a:lnTo>
                    <a:pt x="722655" y="292493"/>
                  </a:lnTo>
                  <a:lnTo>
                    <a:pt x="722655" y="360248"/>
                  </a:lnTo>
                  <a:lnTo>
                    <a:pt x="745236" y="360248"/>
                  </a:lnTo>
                  <a:lnTo>
                    <a:pt x="745236" y="292493"/>
                  </a:lnTo>
                  <a:close/>
                </a:path>
                <a:path w="745489" h="427989">
                  <a:moveTo>
                    <a:pt x="745236" y="224751"/>
                  </a:moveTo>
                  <a:lnTo>
                    <a:pt x="722655" y="224751"/>
                  </a:lnTo>
                  <a:lnTo>
                    <a:pt x="722655" y="247332"/>
                  </a:lnTo>
                  <a:lnTo>
                    <a:pt x="700062" y="247332"/>
                  </a:lnTo>
                  <a:lnTo>
                    <a:pt x="700062" y="269913"/>
                  </a:lnTo>
                  <a:lnTo>
                    <a:pt x="722655" y="269913"/>
                  </a:lnTo>
                  <a:lnTo>
                    <a:pt x="745236" y="269913"/>
                  </a:lnTo>
                  <a:lnTo>
                    <a:pt x="745236" y="2247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8853" y="1735779"/>
              <a:ext cx="926465" cy="926465"/>
            </a:xfrm>
            <a:custGeom>
              <a:avLst/>
              <a:gdLst/>
              <a:ahLst/>
              <a:cxnLst/>
              <a:rect l="l" t="t" r="r" b="b"/>
              <a:pathLst>
                <a:path w="926464" h="926464">
                  <a:moveTo>
                    <a:pt x="112903" y="813155"/>
                  </a:moveTo>
                  <a:lnTo>
                    <a:pt x="45161" y="813155"/>
                  </a:lnTo>
                  <a:lnTo>
                    <a:pt x="45161" y="880910"/>
                  </a:lnTo>
                  <a:lnTo>
                    <a:pt x="112903" y="880910"/>
                  </a:lnTo>
                  <a:lnTo>
                    <a:pt x="112903" y="813155"/>
                  </a:lnTo>
                  <a:close/>
                </a:path>
                <a:path w="926464" h="926464">
                  <a:moveTo>
                    <a:pt x="112903" y="45339"/>
                  </a:moveTo>
                  <a:lnTo>
                    <a:pt x="45161" y="45339"/>
                  </a:lnTo>
                  <a:lnTo>
                    <a:pt x="45161" y="113093"/>
                  </a:lnTo>
                  <a:lnTo>
                    <a:pt x="112903" y="113093"/>
                  </a:lnTo>
                  <a:lnTo>
                    <a:pt x="112903" y="45339"/>
                  </a:lnTo>
                  <a:close/>
                </a:path>
                <a:path w="926464" h="926464">
                  <a:moveTo>
                    <a:pt x="158076" y="768350"/>
                  </a:moveTo>
                  <a:lnTo>
                    <a:pt x="0" y="768350"/>
                  </a:lnTo>
                  <a:lnTo>
                    <a:pt x="0" y="789940"/>
                  </a:lnTo>
                  <a:lnTo>
                    <a:pt x="0" y="902970"/>
                  </a:lnTo>
                  <a:lnTo>
                    <a:pt x="0" y="925830"/>
                  </a:lnTo>
                  <a:lnTo>
                    <a:pt x="158076" y="925830"/>
                  </a:lnTo>
                  <a:lnTo>
                    <a:pt x="158076" y="903490"/>
                  </a:lnTo>
                  <a:lnTo>
                    <a:pt x="158076" y="902970"/>
                  </a:lnTo>
                  <a:lnTo>
                    <a:pt x="158076" y="790575"/>
                  </a:lnTo>
                  <a:lnTo>
                    <a:pt x="135496" y="790575"/>
                  </a:lnTo>
                  <a:lnTo>
                    <a:pt x="135496" y="902970"/>
                  </a:lnTo>
                  <a:lnTo>
                    <a:pt x="22580" y="902970"/>
                  </a:lnTo>
                  <a:lnTo>
                    <a:pt x="22580" y="789940"/>
                  </a:lnTo>
                  <a:lnTo>
                    <a:pt x="158076" y="789940"/>
                  </a:lnTo>
                  <a:lnTo>
                    <a:pt x="158076" y="768350"/>
                  </a:lnTo>
                  <a:close/>
                </a:path>
                <a:path w="926464" h="926464">
                  <a:moveTo>
                    <a:pt x="158076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5890"/>
                  </a:lnTo>
                  <a:lnTo>
                    <a:pt x="0" y="158750"/>
                  </a:lnTo>
                  <a:lnTo>
                    <a:pt x="158076" y="158750"/>
                  </a:lnTo>
                  <a:lnTo>
                    <a:pt x="158076" y="135890"/>
                  </a:lnTo>
                  <a:lnTo>
                    <a:pt x="22580" y="135890"/>
                  </a:lnTo>
                  <a:lnTo>
                    <a:pt x="22580" y="22860"/>
                  </a:lnTo>
                  <a:lnTo>
                    <a:pt x="135496" y="22860"/>
                  </a:lnTo>
                  <a:lnTo>
                    <a:pt x="135496" y="135674"/>
                  </a:lnTo>
                  <a:lnTo>
                    <a:pt x="158076" y="135674"/>
                  </a:lnTo>
                  <a:lnTo>
                    <a:pt x="158076" y="22860"/>
                  </a:lnTo>
                  <a:lnTo>
                    <a:pt x="158076" y="0"/>
                  </a:lnTo>
                  <a:close/>
                </a:path>
                <a:path w="926464" h="926464">
                  <a:moveTo>
                    <a:pt x="564565" y="903490"/>
                  </a:moveTo>
                  <a:lnTo>
                    <a:pt x="541985" y="903490"/>
                  </a:lnTo>
                  <a:lnTo>
                    <a:pt x="519404" y="903490"/>
                  </a:lnTo>
                  <a:lnTo>
                    <a:pt x="519404" y="926071"/>
                  </a:lnTo>
                  <a:lnTo>
                    <a:pt x="541985" y="926071"/>
                  </a:lnTo>
                  <a:lnTo>
                    <a:pt x="564565" y="926071"/>
                  </a:lnTo>
                  <a:lnTo>
                    <a:pt x="564565" y="903490"/>
                  </a:lnTo>
                  <a:close/>
                </a:path>
                <a:path w="926464" h="926464">
                  <a:moveTo>
                    <a:pt x="677481" y="903490"/>
                  </a:moveTo>
                  <a:lnTo>
                    <a:pt x="654900" y="903490"/>
                  </a:lnTo>
                  <a:lnTo>
                    <a:pt x="654900" y="926071"/>
                  </a:lnTo>
                  <a:lnTo>
                    <a:pt x="677481" y="926071"/>
                  </a:lnTo>
                  <a:lnTo>
                    <a:pt x="677481" y="903490"/>
                  </a:lnTo>
                  <a:close/>
                </a:path>
                <a:path w="926464" h="926464">
                  <a:moveTo>
                    <a:pt x="722642" y="903490"/>
                  </a:moveTo>
                  <a:lnTo>
                    <a:pt x="700062" y="903490"/>
                  </a:lnTo>
                  <a:lnTo>
                    <a:pt x="700062" y="926071"/>
                  </a:lnTo>
                  <a:lnTo>
                    <a:pt x="722642" y="926071"/>
                  </a:lnTo>
                  <a:lnTo>
                    <a:pt x="722642" y="903490"/>
                  </a:lnTo>
                  <a:close/>
                </a:path>
                <a:path w="926464" h="926464">
                  <a:moveTo>
                    <a:pt x="790397" y="767994"/>
                  </a:moveTo>
                  <a:lnTo>
                    <a:pt x="767816" y="767994"/>
                  </a:lnTo>
                  <a:lnTo>
                    <a:pt x="767816" y="790575"/>
                  </a:lnTo>
                  <a:lnTo>
                    <a:pt x="790397" y="790575"/>
                  </a:lnTo>
                  <a:lnTo>
                    <a:pt x="790397" y="767994"/>
                  </a:lnTo>
                  <a:close/>
                </a:path>
                <a:path w="926464" h="926464">
                  <a:moveTo>
                    <a:pt x="835558" y="722630"/>
                  </a:moveTo>
                  <a:lnTo>
                    <a:pt x="812977" y="722630"/>
                  </a:lnTo>
                  <a:lnTo>
                    <a:pt x="812977" y="745490"/>
                  </a:lnTo>
                  <a:lnTo>
                    <a:pt x="812977" y="812800"/>
                  </a:lnTo>
                  <a:lnTo>
                    <a:pt x="745223" y="812800"/>
                  </a:lnTo>
                  <a:lnTo>
                    <a:pt x="745223" y="745490"/>
                  </a:lnTo>
                  <a:lnTo>
                    <a:pt x="812977" y="745490"/>
                  </a:lnTo>
                  <a:lnTo>
                    <a:pt x="812977" y="722630"/>
                  </a:lnTo>
                  <a:lnTo>
                    <a:pt x="722642" y="722630"/>
                  </a:lnTo>
                  <a:lnTo>
                    <a:pt x="722642" y="745490"/>
                  </a:lnTo>
                  <a:lnTo>
                    <a:pt x="722642" y="812800"/>
                  </a:lnTo>
                  <a:lnTo>
                    <a:pt x="722642" y="835660"/>
                  </a:lnTo>
                  <a:lnTo>
                    <a:pt x="835558" y="835660"/>
                  </a:lnTo>
                  <a:lnTo>
                    <a:pt x="835558" y="813155"/>
                  </a:lnTo>
                  <a:lnTo>
                    <a:pt x="835558" y="812800"/>
                  </a:lnTo>
                  <a:lnTo>
                    <a:pt x="835558" y="745490"/>
                  </a:lnTo>
                  <a:lnTo>
                    <a:pt x="835558" y="722630"/>
                  </a:lnTo>
                  <a:close/>
                </a:path>
                <a:path w="926464" h="926464">
                  <a:moveTo>
                    <a:pt x="858139" y="858329"/>
                  </a:moveTo>
                  <a:lnTo>
                    <a:pt x="835558" y="858329"/>
                  </a:lnTo>
                  <a:lnTo>
                    <a:pt x="812977" y="858329"/>
                  </a:lnTo>
                  <a:lnTo>
                    <a:pt x="812977" y="835736"/>
                  </a:lnTo>
                  <a:lnTo>
                    <a:pt x="790397" y="835736"/>
                  </a:lnTo>
                  <a:lnTo>
                    <a:pt x="790397" y="858329"/>
                  </a:lnTo>
                  <a:lnTo>
                    <a:pt x="767816" y="858329"/>
                  </a:lnTo>
                  <a:lnTo>
                    <a:pt x="767816" y="835736"/>
                  </a:lnTo>
                  <a:lnTo>
                    <a:pt x="745223" y="835736"/>
                  </a:lnTo>
                  <a:lnTo>
                    <a:pt x="722642" y="835736"/>
                  </a:lnTo>
                  <a:lnTo>
                    <a:pt x="700062" y="835736"/>
                  </a:lnTo>
                  <a:lnTo>
                    <a:pt x="677481" y="835736"/>
                  </a:lnTo>
                  <a:lnTo>
                    <a:pt x="677481" y="858329"/>
                  </a:lnTo>
                  <a:lnTo>
                    <a:pt x="654900" y="858329"/>
                  </a:lnTo>
                  <a:lnTo>
                    <a:pt x="654900" y="880910"/>
                  </a:lnTo>
                  <a:lnTo>
                    <a:pt x="677481" y="880910"/>
                  </a:lnTo>
                  <a:lnTo>
                    <a:pt x="700062" y="880910"/>
                  </a:lnTo>
                  <a:lnTo>
                    <a:pt x="722642" y="880910"/>
                  </a:lnTo>
                  <a:lnTo>
                    <a:pt x="722642" y="903490"/>
                  </a:lnTo>
                  <a:lnTo>
                    <a:pt x="745223" y="903490"/>
                  </a:lnTo>
                  <a:lnTo>
                    <a:pt x="745223" y="880910"/>
                  </a:lnTo>
                  <a:lnTo>
                    <a:pt x="767816" y="880910"/>
                  </a:lnTo>
                  <a:lnTo>
                    <a:pt x="790397" y="880910"/>
                  </a:lnTo>
                  <a:lnTo>
                    <a:pt x="812977" y="880910"/>
                  </a:lnTo>
                  <a:lnTo>
                    <a:pt x="812977" y="903490"/>
                  </a:lnTo>
                  <a:lnTo>
                    <a:pt x="790397" y="903490"/>
                  </a:lnTo>
                  <a:lnTo>
                    <a:pt x="790397" y="926071"/>
                  </a:lnTo>
                  <a:lnTo>
                    <a:pt x="812977" y="926071"/>
                  </a:lnTo>
                  <a:lnTo>
                    <a:pt x="835558" y="926071"/>
                  </a:lnTo>
                  <a:lnTo>
                    <a:pt x="835558" y="903490"/>
                  </a:lnTo>
                  <a:lnTo>
                    <a:pt x="858139" y="903490"/>
                  </a:lnTo>
                  <a:lnTo>
                    <a:pt x="858139" y="858329"/>
                  </a:lnTo>
                  <a:close/>
                </a:path>
                <a:path w="926464" h="926464">
                  <a:moveTo>
                    <a:pt x="880719" y="903490"/>
                  </a:moveTo>
                  <a:lnTo>
                    <a:pt x="858139" y="903490"/>
                  </a:lnTo>
                  <a:lnTo>
                    <a:pt x="858139" y="926071"/>
                  </a:lnTo>
                  <a:lnTo>
                    <a:pt x="880719" y="926071"/>
                  </a:lnTo>
                  <a:lnTo>
                    <a:pt x="880719" y="903490"/>
                  </a:lnTo>
                  <a:close/>
                </a:path>
                <a:path w="926464" h="926464">
                  <a:moveTo>
                    <a:pt x="880719" y="45339"/>
                  </a:moveTo>
                  <a:lnTo>
                    <a:pt x="812977" y="45339"/>
                  </a:lnTo>
                  <a:lnTo>
                    <a:pt x="812977" y="113093"/>
                  </a:lnTo>
                  <a:lnTo>
                    <a:pt x="880719" y="113093"/>
                  </a:lnTo>
                  <a:lnTo>
                    <a:pt x="880719" y="45339"/>
                  </a:lnTo>
                  <a:close/>
                </a:path>
                <a:path w="926464" h="926464">
                  <a:moveTo>
                    <a:pt x="925893" y="0"/>
                  </a:moveTo>
                  <a:lnTo>
                    <a:pt x="767816" y="0"/>
                  </a:lnTo>
                  <a:lnTo>
                    <a:pt x="767816" y="22860"/>
                  </a:lnTo>
                  <a:lnTo>
                    <a:pt x="767816" y="135890"/>
                  </a:lnTo>
                  <a:lnTo>
                    <a:pt x="767816" y="158750"/>
                  </a:lnTo>
                  <a:lnTo>
                    <a:pt x="925893" y="158750"/>
                  </a:lnTo>
                  <a:lnTo>
                    <a:pt x="925893" y="135890"/>
                  </a:lnTo>
                  <a:lnTo>
                    <a:pt x="790397" y="135890"/>
                  </a:lnTo>
                  <a:lnTo>
                    <a:pt x="790397" y="22860"/>
                  </a:lnTo>
                  <a:lnTo>
                    <a:pt x="903312" y="22860"/>
                  </a:lnTo>
                  <a:lnTo>
                    <a:pt x="903312" y="135674"/>
                  </a:lnTo>
                  <a:lnTo>
                    <a:pt x="925893" y="135674"/>
                  </a:lnTo>
                  <a:lnTo>
                    <a:pt x="925893" y="22860"/>
                  </a:lnTo>
                  <a:lnTo>
                    <a:pt x="92589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24390" y="4275720"/>
            <a:ext cx="165100" cy="30924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56mm</a:t>
            </a:r>
            <a:endParaRPr sz="8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9724" y="3628511"/>
            <a:ext cx="165100" cy="82550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440" y="811406"/>
            <a:ext cx="2913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3631" y="981661"/>
            <a:ext cx="313880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243840">
              <a:lnSpc>
                <a:spcPts val="134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7105" y="631497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https://technologystudent.com/despro_3/sectional4.html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4046" y="145731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46338" y="1871448"/>
            <a:ext cx="22860" cy="45720"/>
          </a:xfrm>
          <a:custGeom>
            <a:avLst/>
            <a:gdLst/>
            <a:ahLst/>
            <a:cxnLst/>
            <a:rect l="l" t="t" r="r" b="b"/>
            <a:pathLst>
              <a:path w="22860" h="45719">
                <a:moveTo>
                  <a:pt x="22581" y="0"/>
                </a:moveTo>
                <a:lnTo>
                  <a:pt x="0" y="0"/>
                </a:lnTo>
                <a:lnTo>
                  <a:pt x="0" y="45166"/>
                </a:lnTo>
                <a:lnTo>
                  <a:pt x="22581" y="45166"/>
                </a:lnTo>
                <a:lnTo>
                  <a:pt x="2258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0396" y="161450"/>
            <a:ext cx="10473055" cy="7322820"/>
            <a:chOff x="100396" y="161450"/>
            <a:chExt cx="10473055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65260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65260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57104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43913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3240" y="1619049"/>
            <a:ext cx="276225" cy="962660"/>
          </a:xfrm>
          <a:custGeom>
            <a:avLst/>
            <a:gdLst/>
            <a:ahLst/>
            <a:cxnLst/>
            <a:rect l="l" t="t" r="r" b="b"/>
            <a:pathLst>
              <a:path w="276225" h="962660">
                <a:moveTo>
                  <a:pt x="849" y="2887"/>
                </a:moveTo>
                <a:lnTo>
                  <a:pt x="275699" y="2887"/>
                </a:lnTo>
                <a:lnTo>
                  <a:pt x="275699" y="931879"/>
                </a:lnTo>
                <a:lnTo>
                  <a:pt x="251773" y="962050"/>
                </a:lnTo>
                <a:lnTo>
                  <a:pt x="24163" y="962050"/>
                </a:lnTo>
                <a:lnTo>
                  <a:pt x="849" y="930564"/>
                </a:lnTo>
                <a:lnTo>
                  <a:pt x="849" y="2887"/>
                </a:lnTo>
                <a:close/>
              </a:path>
              <a:path w="276225" h="962660">
                <a:moveTo>
                  <a:pt x="251463" y="961985"/>
                </a:moveTo>
                <a:lnTo>
                  <a:pt x="251463" y="0"/>
                </a:lnTo>
              </a:path>
              <a:path w="276225" h="962660">
                <a:moveTo>
                  <a:pt x="25697" y="962038"/>
                </a:moveTo>
                <a:lnTo>
                  <a:pt x="25697" y="723"/>
                </a:lnTo>
              </a:path>
              <a:path w="276225" h="962660">
                <a:moveTo>
                  <a:pt x="0" y="927381"/>
                </a:moveTo>
                <a:lnTo>
                  <a:pt x="275155" y="927381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3053" y="1342040"/>
            <a:ext cx="68580" cy="236220"/>
          </a:xfrm>
          <a:prstGeom prst="rect">
            <a:avLst/>
          </a:prstGeom>
        </p:spPr>
        <p:txBody>
          <a:bodyPr vert="vert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" spc="-10" dirty="0">
                <a:solidFill>
                  <a:srgbClr val="C4C4C5"/>
                </a:solidFill>
                <a:latin typeface="Arial"/>
                <a:cs typeface="Arial"/>
              </a:rPr>
              <a:t>V.Ryan</a:t>
            </a:r>
            <a:r>
              <a:rPr sz="250" dirty="0">
                <a:solidFill>
                  <a:srgbClr val="C4C4C5"/>
                </a:solidFill>
                <a:latin typeface="Arial"/>
                <a:cs typeface="Arial"/>
              </a:rPr>
              <a:t> © </a:t>
            </a:r>
            <a:r>
              <a:rPr sz="250" spc="-20" dirty="0">
                <a:solidFill>
                  <a:srgbClr val="C4C4C5"/>
                </a:solidFill>
                <a:latin typeface="Arial"/>
                <a:cs typeface="Arial"/>
              </a:rPr>
              <a:t>2022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301979" y="796870"/>
            <a:ext cx="1315085" cy="1787525"/>
            <a:chOff x="301979" y="796870"/>
            <a:chExt cx="1315085" cy="1787525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0329" y="1288521"/>
              <a:ext cx="282575" cy="354965"/>
            </a:xfrm>
            <a:custGeom>
              <a:avLst/>
              <a:gdLst/>
              <a:ahLst/>
              <a:cxnLst/>
              <a:rect l="l" t="t" r="r" b="b"/>
              <a:pathLst>
                <a:path w="282575" h="354964">
                  <a:moveTo>
                    <a:pt x="3599" y="42495"/>
                  </a:moveTo>
                  <a:lnTo>
                    <a:pt x="3599" y="354352"/>
                  </a:lnTo>
                </a:path>
                <a:path w="282575" h="354964">
                  <a:moveTo>
                    <a:pt x="0" y="0"/>
                  </a:moveTo>
                  <a:lnTo>
                    <a:pt x="7199" y="0"/>
                  </a:lnTo>
                </a:path>
                <a:path w="282575" h="354964">
                  <a:moveTo>
                    <a:pt x="278614" y="42495"/>
                  </a:moveTo>
                  <a:lnTo>
                    <a:pt x="278614" y="354352"/>
                  </a:lnTo>
                </a:path>
                <a:path w="282575" h="354964">
                  <a:moveTo>
                    <a:pt x="275014" y="0"/>
                  </a:moveTo>
                  <a:lnTo>
                    <a:pt x="28221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4385" y="1102471"/>
              <a:ext cx="375920" cy="184785"/>
            </a:xfrm>
            <a:custGeom>
              <a:avLst/>
              <a:gdLst/>
              <a:ahLst/>
              <a:cxnLst/>
              <a:rect l="l" t="t" r="r" b="b"/>
              <a:pathLst>
                <a:path w="375919" h="184784">
                  <a:moveTo>
                    <a:pt x="0" y="0"/>
                  </a:moveTo>
                  <a:lnTo>
                    <a:pt x="0" y="184693"/>
                  </a:lnTo>
                  <a:lnTo>
                    <a:pt x="375527" y="184693"/>
                  </a:lnTo>
                  <a:lnTo>
                    <a:pt x="375527" y="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455" y="1100585"/>
              <a:ext cx="271780" cy="186690"/>
            </a:xfrm>
            <a:custGeom>
              <a:avLst/>
              <a:gdLst/>
              <a:ahLst/>
              <a:cxnLst/>
              <a:rect l="l" t="t" r="r" b="b"/>
              <a:pathLst>
                <a:path w="271780" h="186690">
                  <a:moveTo>
                    <a:pt x="139464" y="0"/>
                  </a:moveTo>
                  <a:lnTo>
                    <a:pt x="93906" y="2605"/>
                  </a:lnTo>
                  <a:lnTo>
                    <a:pt x="47442" y="12471"/>
                  </a:lnTo>
                  <a:lnTo>
                    <a:pt x="0" y="30156"/>
                  </a:lnTo>
                  <a:lnTo>
                    <a:pt x="0" y="186579"/>
                  </a:lnTo>
                  <a:lnTo>
                    <a:pt x="271386" y="186579"/>
                  </a:lnTo>
                  <a:lnTo>
                    <a:pt x="271386" y="30156"/>
                  </a:lnTo>
                  <a:lnTo>
                    <a:pt x="228134" y="14333"/>
                  </a:lnTo>
                  <a:lnTo>
                    <a:pt x="184183" y="4095"/>
                  </a:lnTo>
                  <a:lnTo>
                    <a:pt x="1394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455" y="1100585"/>
              <a:ext cx="271780" cy="186690"/>
            </a:xfrm>
            <a:custGeom>
              <a:avLst/>
              <a:gdLst/>
              <a:ahLst/>
              <a:cxnLst/>
              <a:rect l="l" t="t" r="r" b="b"/>
              <a:pathLst>
                <a:path w="271780" h="186690">
                  <a:moveTo>
                    <a:pt x="0" y="30156"/>
                  </a:moveTo>
                  <a:lnTo>
                    <a:pt x="0" y="186579"/>
                  </a:lnTo>
                  <a:lnTo>
                    <a:pt x="271386" y="186579"/>
                  </a:lnTo>
                  <a:lnTo>
                    <a:pt x="271386" y="144823"/>
                  </a:lnTo>
                  <a:lnTo>
                    <a:pt x="271386" y="108367"/>
                  </a:lnTo>
                  <a:lnTo>
                    <a:pt x="271386" y="71911"/>
                  </a:lnTo>
                  <a:lnTo>
                    <a:pt x="271386" y="30156"/>
                  </a:lnTo>
                  <a:lnTo>
                    <a:pt x="228134" y="14333"/>
                  </a:lnTo>
                  <a:lnTo>
                    <a:pt x="184183" y="4095"/>
                  </a:lnTo>
                  <a:lnTo>
                    <a:pt x="139464" y="0"/>
                  </a:lnTo>
                  <a:lnTo>
                    <a:pt x="93906" y="2605"/>
                  </a:lnTo>
                  <a:lnTo>
                    <a:pt x="47442" y="12471"/>
                  </a:lnTo>
                  <a:lnTo>
                    <a:pt x="0" y="3015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1087" y="1098635"/>
              <a:ext cx="108967" cy="192129"/>
            </a:xfrm>
            <a:prstGeom prst="rect">
              <a:avLst/>
            </a:prstGeom>
          </p:spPr>
        </p:pic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526" y="1098635"/>
              <a:ext cx="108968" cy="192129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0421" y="1289556"/>
              <a:ext cx="556895" cy="41910"/>
            </a:xfrm>
            <a:custGeom>
              <a:avLst/>
              <a:gdLst/>
              <a:ahLst/>
              <a:cxnLst/>
              <a:rect l="l" t="t" r="r" b="b"/>
              <a:pathLst>
                <a:path w="556894" h="41909">
                  <a:moveTo>
                    <a:pt x="556433" y="0"/>
                  </a:moveTo>
                  <a:lnTo>
                    <a:pt x="0" y="0"/>
                  </a:lnTo>
                  <a:lnTo>
                    <a:pt x="0" y="41460"/>
                  </a:lnTo>
                  <a:lnTo>
                    <a:pt x="556433" y="41460"/>
                  </a:lnTo>
                  <a:lnTo>
                    <a:pt x="556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0421" y="1102471"/>
              <a:ext cx="933450" cy="228600"/>
            </a:xfrm>
            <a:custGeom>
              <a:avLst/>
              <a:gdLst/>
              <a:ahLst/>
              <a:cxnLst/>
              <a:rect l="l" t="t" r="r" b="b"/>
              <a:pathLst>
                <a:path w="933450" h="228600">
                  <a:moveTo>
                    <a:pt x="0" y="187084"/>
                  </a:moveTo>
                  <a:lnTo>
                    <a:pt x="0" y="228545"/>
                  </a:lnTo>
                  <a:lnTo>
                    <a:pt x="556433" y="228545"/>
                  </a:lnTo>
                  <a:lnTo>
                    <a:pt x="556433" y="187084"/>
                  </a:lnTo>
                  <a:lnTo>
                    <a:pt x="0" y="187084"/>
                  </a:lnTo>
                  <a:close/>
                </a:path>
                <a:path w="933450" h="228600">
                  <a:moveTo>
                    <a:pt x="573879" y="184693"/>
                  </a:moveTo>
                  <a:lnTo>
                    <a:pt x="932990" y="184693"/>
                  </a:lnTo>
                </a:path>
                <a:path w="933450" h="228600">
                  <a:moveTo>
                    <a:pt x="520012" y="0"/>
                  </a:moveTo>
                  <a:lnTo>
                    <a:pt x="93299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5526" y="796881"/>
              <a:ext cx="72390" cy="796290"/>
            </a:xfrm>
            <a:custGeom>
              <a:avLst/>
              <a:gdLst/>
              <a:ahLst/>
              <a:cxnLst/>
              <a:rect l="l" t="t" r="r" b="b"/>
              <a:pathLst>
                <a:path w="72390" h="796290">
                  <a:moveTo>
                    <a:pt x="72021" y="624674"/>
                  </a:moveTo>
                  <a:lnTo>
                    <a:pt x="54025" y="557479"/>
                  </a:lnTo>
                  <a:lnTo>
                    <a:pt x="36017" y="490283"/>
                  </a:lnTo>
                  <a:lnTo>
                    <a:pt x="0" y="624674"/>
                  </a:lnTo>
                  <a:lnTo>
                    <a:pt x="32842" y="624674"/>
                  </a:lnTo>
                  <a:lnTo>
                    <a:pt x="32842" y="795896"/>
                  </a:lnTo>
                  <a:lnTo>
                    <a:pt x="39192" y="795896"/>
                  </a:lnTo>
                  <a:lnTo>
                    <a:pt x="39192" y="624674"/>
                  </a:lnTo>
                  <a:lnTo>
                    <a:pt x="72021" y="624674"/>
                  </a:lnTo>
                  <a:close/>
                </a:path>
                <a:path w="72390" h="796290">
                  <a:moveTo>
                    <a:pt x="72021" y="171208"/>
                  </a:moveTo>
                  <a:lnTo>
                    <a:pt x="39192" y="171208"/>
                  </a:lnTo>
                  <a:lnTo>
                    <a:pt x="39192" y="0"/>
                  </a:lnTo>
                  <a:lnTo>
                    <a:pt x="32842" y="0"/>
                  </a:lnTo>
                  <a:lnTo>
                    <a:pt x="32842" y="171208"/>
                  </a:lnTo>
                  <a:lnTo>
                    <a:pt x="0" y="171208"/>
                  </a:lnTo>
                  <a:lnTo>
                    <a:pt x="36017" y="305600"/>
                  </a:lnTo>
                  <a:lnTo>
                    <a:pt x="54025" y="238404"/>
                  </a:lnTo>
                  <a:lnTo>
                    <a:pt x="72021" y="17120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154" y="1331016"/>
              <a:ext cx="483234" cy="297180"/>
            </a:xfrm>
            <a:custGeom>
              <a:avLst/>
              <a:gdLst/>
              <a:ahLst/>
              <a:cxnLst/>
              <a:rect l="l" t="t" r="r" b="b"/>
              <a:pathLst>
                <a:path w="483234" h="297180">
                  <a:moveTo>
                    <a:pt x="3322" y="296736"/>
                  </a:moveTo>
                  <a:lnTo>
                    <a:pt x="482720" y="296736"/>
                  </a:lnTo>
                </a:path>
                <a:path w="483234" h="297180">
                  <a:moveTo>
                    <a:pt x="0" y="0"/>
                  </a:moveTo>
                  <a:lnTo>
                    <a:pt x="340779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769" y="1330484"/>
              <a:ext cx="42545" cy="299720"/>
            </a:xfrm>
            <a:custGeom>
              <a:avLst/>
              <a:gdLst/>
              <a:ahLst/>
              <a:cxnLst/>
              <a:rect l="l" t="t" r="r" b="b"/>
              <a:pathLst>
                <a:path w="42545" h="299719">
                  <a:moveTo>
                    <a:pt x="20466" y="0"/>
                  </a:moveTo>
                  <a:lnTo>
                    <a:pt x="356" y="71286"/>
                  </a:lnTo>
                  <a:lnTo>
                    <a:pt x="17579" y="71286"/>
                  </a:lnTo>
                  <a:lnTo>
                    <a:pt x="17579" y="228156"/>
                  </a:lnTo>
                  <a:lnTo>
                    <a:pt x="0" y="228156"/>
                  </a:lnTo>
                  <a:lnTo>
                    <a:pt x="20466" y="299440"/>
                  </a:lnTo>
                  <a:lnTo>
                    <a:pt x="42401" y="228156"/>
                  </a:lnTo>
                  <a:lnTo>
                    <a:pt x="23354" y="228156"/>
                  </a:lnTo>
                  <a:lnTo>
                    <a:pt x="23354" y="71286"/>
                  </a:lnTo>
                  <a:lnTo>
                    <a:pt x="38070" y="71286"/>
                  </a:lnTo>
                  <a:lnTo>
                    <a:pt x="2046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476" y="2580775"/>
              <a:ext cx="479425" cy="0"/>
            </a:xfrm>
            <a:custGeom>
              <a:avLst/>
              <a:gdLst/>
              <a:ahLst/>
              <a:cxnLst/>
              <a:rect l="l" t="t" r="r" b="b"/>
              <a:pathLst>
                <a:path w="479425">
                  <a:moveTo>
                    <a:pt x="0" y="0"/>
                  </a:moveTo>
                  <a:lnTo>
                    <a:pt x="479398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769" y="1630472"/>
              <a:ext cx="42545" cy="952500"/>
            </a:xfrm>
            <a:custGeom>
              <a:avLst/>
              <a:gdLst/>
              <a:ahLst/>
              <a:cxnLst/>
              <a:rect l="l" t="t" r="r" b="b"/>
              <a:pathLst>
                <a:path w="42545" h="952500">
                  <a:moveTo>
                    <a:pt x="20466" y="0"/>
                  </a:moveTo>
                  <a:lnTo>
                    <a:pt x="356" y="71286"/>
                  </a:lnTo>
                  <a:lnTo>
                    <a:pt x="17579" y="71286"/>
                  </a:lnTo>
                  <a:lnTo>
                    <a:pt x="17579" y="881189"/>
                  </a:lnTo>
                  <a:lnTo>
                    <a:pt x="0" y="881189"/>
                  </a:lnTo>
                  <a:lnTo>
                    <a:pt x="20466" y="952473"/>
                  </a:lnTo>
                  <a:lnTo>
                    <a:pt x="42401" y="881189"/>
                  </a:lnTo>
                  <a:lnTo>
                    <a:pt x="23354" y="881189"/>
                  </a:lnTo>
                  <a:lnTo>
                    <a:pt x="23354" y="71286"/>
                  </a:lnTo>
                  <a:lnTo>
                    <a:pt x="38070" y="71286"/>
                  </a:lnTo>
                  <a:lnTo>
                    <a:pt x="2046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33221" y="1157506"/>
            <a:ext cx="158115" cy="76835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700" b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959" y="1951581"/>
            <a:ext cx="158115" cy="292735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700" b="1" spc="-20" dirty="0">
                <a:solidFill>
                  <a:srgbClr val="151616"/>
                </a:solidFill>
                <a:latin typeface="Arial"/>
                <a:cs typeface="Arial"/>
              </a:rPr>
              <a:t>10mm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2178" y="2607462"/>
            <a:ext cx="0" cy="359410"/>
          </a:xfrm>
          <a:custGeom>
            <a:avLst/>
            <a:gdLst/>
            <a:ahLst/>
            <a:cxnLst/>
            <a:rect l="l" t="t" r="r" b="b"/>
            <a:pathLst>
              <a:path h="359410">
                <a:moveTo>
                  <a:pt x="0" y="0"/>
                </a:moveTo>
                <a:lnTo>
                  <a:pt x="0" y="359110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9" y="2609149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5">
                <a:moveTo>
                  <a:pt x="0" y="0"/>
                </a:moveTo>
                <a:lnTo>
                  <a:pt x="0" y="357422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16572" y="2848705"/>
            <a:ext cx="892810" cy="72390"/>
          </a:xfrm>
          <a:custGeom>
            <a:avLst/>
            <a:gdLst/>
            <a:ahLst/>
            <a:cxnLst/>
            <a:rect l="l" t="t" r="r" b="b"/>
            <a:pathLst>
              <a:path w="892810" h="72389">
                <a:moveTo>
                  <a:pt x="305600" y="36004"/>
                </a:moveTo>
                <a:lnTo>
                  <a:pt x="293751" y="32829"/>
                </a:lnTo>
                <a:lnTo>
                  <a:pt x="171208" y="0"/>
                </a:lnTo>
                <a:lnTo>
                  <a:pt x="171208" y="32829"/>
                </a:lnTo>
                <a:lnTo>
                  <a:pt x="0" y="32829"/>
                </a:lnTo>
                <a:lnTo>
                  <a:pt x="0" y="39179"/>
                </a:lnTo>
                <a:lnTo>
                  <a:pt x="171208" y="39179"/>
                </a:lnTo>
                <a:lnTo>
                  <a:pt x="171208" y="72021"/>
                </a:lnTo>
                <a:lnTo>
                  <a:pt x="293751" y="39179"/>
                </a:lnTo>
                <a:lnTo>
                  <a:pt x="305600" y="36004"/>
                </a:lnTo>
                <a:close/>
              </a:path>
              <a:path w="892810" h="72389">
                <a:moveTo>
                  <a:pt x="892644" y="32829"/>
                </a:moveTo>
                <a:lnTo>
                  <a:pt x="721436" y="32829"/>
                </a:lnTo>
                <a:lnTo>
                  <a:pt x="721436" y="0"/>
                </a:lnTo>
                <a:lnTo>
                  <a:pt x="587044" y="36004"/>
                </a:lnTo>
                <a:lnTo>
                  <a:pt x="721436" y="72021"/>
                </a:lnTo>
                <a:lnTo>
                  <a:pt x="721436" y="39179"/>
                </a:lnTo>
                <a:lnTo>
                  <a:pt x="892644" y="39179"/>
                </a:lnTo>
                <a:lnTo>
                  <a:pt x="892644" y="3282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1339" y="2794448"/>
            <a:ext cx="24130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b="1" spc="-25" dirty="0">
                <a:solidFill>
                  <a:srgbClr val="151616"/>
                </a:solidFill>
                <a:latin typeface="Arial"/>
                <a:cs typeface="Arial"/>
              </a:rPr>
              <a:t>8mm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720874" y="718725"/>
            <a:ext cx="480059" cy="393065"/>
            <a:chOff x="720874" y="718725"/>
            <a:chExt cx="480059" cy="393065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4049" y="721900"/>
              <a:ext cx="473709" cy="386715"/>
            </a:xfrm>
            <a:custGeom>
              <a:avLst/>
              <a:gdLst/>
              <a:ahLst/>
              <a:cxnLst/>
              <a:rect l="l" t="t" r="r" b="b"/>
              <a:pathLst>
                <a:path w="473709" h="386715">
                  <a:moveTo>
                    <a:pt x="0" y="3322"/>
                  </a:moveTo>
                  <a:lnTo>
                    <a:pt x="0" y="386240"/>
                  </a:lnTo>
                </a:path>
                <a:path w="473709" h="386715">
                  <a:moveTo>
                    <a:pt x="473627" y="0"/>
                  </a:moveTo>
                  <a:lnTo>
                    <a:pt x="473627" y="37108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1879" y="853517"/>
              <a:ext cx="473709" cy="42545"/>
            </a:xfrm>
            <a:custGeom>
              <a:avLst/>
              <a:gdLst/>
              <a:ahLst/>
              <a:cxnLst/>
              <a:rect l="l" t="t" r="r" b="b"/>
              <a:pathLst>
                <a:path w="473709" h="42544">
                  <a:moveTo>
                    <a:pt x="71283" y="0"/>
                  </a:moveTo>
                  <a:lnTo>
                    <a:pt x="0" y="20466"/>
                  </a:lnTo>
                  <a:lnTo>
                    <a:pt x="71283" y="42400"/>
                  </a:lnTo>
                  <a:lnTo>
                    <a:pt x="71283" y="23352"/>
                  </a:lnTo>
                  <a:lnTo>
                    <a:pt x="402151" y="23352"/>
                  </a:lnTo>
                  <a:lnTo>
                    <a:pt x="402151" y="38069"/>
                  </a:lnTo>
                  <a:lnTo>
                    <a:pt x="473439" y="20466"/>
                  </a:lnTo>
                  <a:lnTo>
                    <a:pt x="402151" y="355"/>
                  </a:lnTo>
                  <a:lnTo>
                    <a:pt x="402151" y="17578"/>
                  </a:lnTo>
                  <a:lnTo>
                    <a:pt x="71283" y="17578"/>
                  </a:lnTo>
                  <a:lnTo>
                    <a:pt x="7128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4363" y="750320"/>
            <a:ext cx="29273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b="1" spc="-20" dirty="0">
                <a:solidFill>
                  <a:srgbClr val="151616"/>
                </a:solidFill>
                <a:latin typeface="Arial"/>
                <a:cs typeface="Arial"/>
              </a:rPr>
              <a:t>15mm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301979" y="937536"/>
            <a:ext cx="347345" cy="355600"/>
            <a:chOff x="301979" y="937536"/>
            <a:chExt cx="347345" cy="355600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154" y="1289861"/>
              <a:ext cx="340995" cy="0"/>
            </a:xfrm>
            <a:custGeom>
              <a:avLst/>
              <a:gdLst/>
              <a:ahLst/>
              <a:cxnLst/>
              <a:rect l="l" t="t" r="r" b="b"/>
              <a:pathLst>
                <a:path w="340995">
                  <a:moveTo>
                    <a:pt x="0" y="0"/>
                  </a:moveTo>
                  <a:lnTo>
                    <a:pt x="340779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769" y="937536"/>
              <a:ext cx="42545" cy="353060"/>
            </a:xfrm>
            <a:custGeom>
              <a:avLst/>
              <a:gdLst/>
              <a:ahLst/>
              <a:cxnLst/>
              <a:rect l="l" t="t" r="r" b="b"/>
              <a:pathLst>
                <a:path w="42545" h="353059">
                  <a:moveTo>
                    <a:pt x="23354" y="0"/>
                  </a:moveTo>
                  <a:lnTo>
                    <a:pt x="17579" y="0"/>
                  </a:lnTo>
                  <a:lnTo>
                    <a:pt x="17579" y="281772"/>
                  </a:lnTo>
                  <a:lnTo>
                    <a:pt x="0" y="281772"/>
                  </a:lnTo>
                  <a:lnTo>
                    <a:pt x="20466" y="353060"/>
                  </a:lnTo>
                  <a:lnTo>
                    <a:pt x="42401" y="281772"/>
                  </a:lnTo>
                  <a:lnTo>
                    <a:pt x="23354" y="281772"/>
                  </a:lnTo>
                  <a:lnTo>
                    <a:pt x="233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959" y="913483"/>
            <a:ext cx="158115" cy="713740"/>
          </a:xfrm>
          <a:prstGeom prst="rect">
            <a:avLst/>
          </a:prstGeom>
        </p:spPr>
        <p:txBody>
          <a:bodyPr vert="vert270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407670" algn="l"/>
              </a:tabLst>
            </a:pPr>
            <a:r>
              <a:rPr sz="700" b="1" spc="-20" dirty="0">
                <a:solidFill>
                  <a:srgbClr val="151616"/>
                </a:solidFill>
                <a:latin typeface="Arial"/>
                <a:cs typeface="Arial"/>
              </a:rPr>
              <a:t>10mm</a:t>
            </a:r>
            <a:r>
              <a:rPr sz="7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b="1" spc="-10" dirty="0">
                <a:solidFill>
                  <a:srgbClr val="151616"/>
                </a:solidFill>
                <a:latin typeface="Arial"/>
                <a:cs typeface="Arial"/>
              </a:rPr>
              <a:t>1.5mm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98680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46563" y="6454537"/>
            <a:ext cx="6597650" cy="0"/>
          </a:xfrm>
          <a:custGeom>
            <a:avLst/>
            <a:gdLst/>
            <a:ahLst/>
            <a:cxnLst/>
            <a:rect l="l" t="t" r="r" b="b"/>
            <a:pathLst>
              <a:path w="6597650">
                <a:moveTo>
                  <a:pt x="6597644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4628" y="6245376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84640" y="739212"/>
            <a:ext cx="2057400" cy="20815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0955" marR="13335" indent="2540" algn="ctr">
              <a:lnSpc>
                <a:spcPts val="134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SECTIONAL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BOLT.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DIMENSIONS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WHERE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NECESSARY,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ESTIMATE MEASUREMENTS.</a:t>
            </a:r>
            <a:endParaRPr sz="1200">
              <a:latin typeface="Arial"/>
              <a:cs typeface="Arial"/>
            </a:endParaRPr>
          </a:p>
          <a:p>
            <a:pPr marL="12700" marR="5080" indent="-635" algn="ctr">
              <a:lnSpc>
                <a:spcPts val="1340"/>
              </a:lnSpc>
              <a:spcBef>
                <a:spcPts val="134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COMPLETED ORTHOGRAPHIC</a:t>
            </a:r>
            <a:r>
              <a:rPr sz="12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9477" y="6797339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5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7"/>
                </a:lnTo>
                <a:lnTo>
                  <a:pt x="322283" y="322285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4" y="351804"/>
                </a:lnTo>
                <a:lnTo>
                  <a:pt x="55295" y="322285"/>
                </a:lnTo>
                <a:lnTo>
                  <a:pt x="25775" y="284077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4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5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  <a:path w="965835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4234" y="7307869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29400" y="4702154"/>
            <a:ext cx="0" cy="1832610"/>
          </a:xfrm>
          <a:custGeom>
            <a:avLst/>
            <a:gdLst/>
            <a:ahLst/>
            <a:cxnLst/>
            <a:rect l="l" t="t" r="r" b="b"/>
            <a:pathLst>
              <a:path h="1832609">
                <a:moveTo>
                  <a:pt x="0" y="1832443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223092" y="3553572"/>
            <a:ext cx="3717290" cy="3761104"/>
            <a:chOff x="223092" y="3553572"/>
            <a:chExt cx="3717290" cy="3761104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267" y="6675231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449" y="5477698"/>
              <a:ext cx="3154680" cy="1066165"/>
            </a:xfrm>
            <a:custGeom>
              <a:avLst/>
              <a:gdLst/>
              <a:ahLst/>
              <a:cxnLst/>
              <a:rect l="l" t="t" r="r" b="b"/>
              <a:pathLst>
                <a:path w="3154679" h="1066165">
                  <a:moveTo>
                    <a:pt x="1749186" y="1056189"/>
                  </a:moveTo>
                  <a:lnTo>
                    <a:pt x="0" y="46291"/>
                  </a:lnTo>
                </a:path>
                <a:path w="3154679" h="1066165">
                  <a:moveTo>
                    <a:pt x="1307609" y="1066092"/>
                  </a:moveTo>
                  <a:lnTo>
                    <a:pt x="315414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185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0" y="1387166"/>
                  </a:lnTo>
                  <a:lnTo>
                    <a:pt x="1268031" y="2116134"/>
                  </a:lnTo>
                  <a:lnTo>
                    <a:pt x="1268031" y="728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185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0" y="0"/>
                  </a:moveTo>
                  <a:lnTo>
                    <a:pt x="1268031" y="728972"/>
                  </a:lnTo>
                  <a:lnTo>
                    <a:pt x="1268031" y="2116134"/>
                  </a:lnTo>
                  <a:lnTo>
                    <a:pt x="0" y="138716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8764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2"/>
                  </a:lnTo>
                  <a:lnTo>
                    <a:pt x="0" y="2116134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8764" y="4292250"/>
              <a:ext cx="1268095" cy="2116455"/>
            </a:xfrm>
            <a:custGeom>
              <a:avLst/>
              <a:gdLst/>
              <a:ahLst/>
              <a:cxnLst/>
              <a:rect l="l" t="t" r="r" b="b"/>
              <a:pathLst>
                <a:path w="1268095" h="2116454">
                  <a:moveTo>
                    <a:pt x="1268031" y="0"/>
                  </a:moveTo>
                  <a:lnTo>
                    <a:pt x="0" y="728972"/>
                  </a:lnTo>
                  <a:lnTo>
                    <a:pt x="0" y="2116134"/>
                  </a:lnTo>
                  <a:lnTo>
                    <a:pt x="1268031" y="1387166"/>
                  </a:lnTo>
                  <a:lnTo>
                    <a:pt x="126803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595" y="3557382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0" y="733687"/>
                  </a:lnTo>
                  <a:lnTo>
                    <a:pt x="1268031" y="1462658"/>
                  </a:lnTo>
                  <a:lnTo>
                    <a:pt x="2536944" y="733391"/>
                  </a:lnTo>
                  <a:lnTo>
                    <a:pt x="126802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595" y="3557382"/>
              <a:ext cx="2537460" cy="1463040"/>
            </a:xfrm>
            <a:custGeom>
              <a:avLst/>
              <a:gdLst/>
              <a:ahLst/>
              <a:cxnLst/>
              <a:rect l="l" t="t" r="r" b="b"/>
              <a:pathLst>
                <a:path w="2537460" h="1463039">
                  <a:moveTo>
                    <a:pt x="1268027" y="0"/>
                  </a:moveTo>
                  <a:lnTo>
                    <a:pt x="2536944" y="733391"/>
                  </a:lnTo>
                  <a:lnTo>
                    <a:pt x="1268031" y="1462658"/>
                  </a:lnTo>
                  <a:lnTo>
                    <a:pt x="0" y="733687"/>
                  </a:lnTo>
                  <a:lnTo>
                    <a:pt x="126802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4658" y="5697874"/>
              <a:ext cx="527871" cy="354153"/>
            </a:xfrm>
            <a:prstGeom prst="rect">
              <a:avLst/>
            </a:prstGeom>
          </p:spPr>
        </p:pic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633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0" y="207806"/>
                  </a:lnTo>
                  <a:lnTo>
                    <a:pt x="762617" y="646217"/>
                  </a:lnTo>
                  <a:lnTo>
                    <a:pt x="762617" y="4384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633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0" y="0"/>
                  </a:moveTo>
                  <a:lnTo>
                    <a:pt x="762617" y="438415"/>
                  </a:lnTo>
                  <a:lnTo>
                    <a:pt x="762617" y="646217"/>
                  </a:lnTo>
                  <a:lnTo>
                    <a:pt x="0" y="20780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5578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5578" y="4115087"/>
              <a:ext cx="762635" cy="646430"/>
            </a:xfrm>
            <a:custGeom>
              <a:avLst/>
              <a:gdLst/>
              <a:ahLst/>
              <a:cxnLst/>
              <a:rect l="l" t="t" r="r" b="b"/>
              <a:pathLst>
                <a:path w="762635" h="646429">
                  <a:moveTo>
                    <a:pt x="762617" y="0"/>
                  </a:moveTo>
                  <a:lnTo>
                    <a:pt x="0" y="438415"/>
                  </a:lnTo>
                  <a:lnTo>
                    <a:pt x="0" y="646217"/>
                  </a:lnTo>
                  <a:lnTo>
                    <a:pt x="762617" y="207806"/>
                  </a:lnTo>
                  <a:lnTo>
                    <a:pt x="76261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277" y="367312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0" y="441248"/>
                  </a:lnTo>
                  <a:lnTo>
                    <a:pt x="762615" y="879662"/>
                  </a:lnTo>
                  <a:lnTo>
                    <a:pt x="1525762" y="441072"/>
                  </a:lnTo>
                  <a:lnTo>
                    <a:pt x="76261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2277" y="3673126"/>
              <a:ext cx="1525905" cy="880110"/>
            </a:xfrm>
            <a:custGeom>
              <a:avLst/>
              <a:gdLst/>
              <a:ahLst/>
              <a:cxnLst/>
              <a:rect l="l" t="t" r="r" b="b"/>
              <a:pathLst>
                <a:path w="1525905" h="880110">
                  <a:moveTo>
                    <a:pt x="762613" y="0"/>
                  </a:moveTo>
                  <a:lnTo>
                    <a:pt x="1525762" y="441072"/>
                  </a:lnTo>
                  <a:lnTo>
                    <a:pt x="762615" y="879662"/>
                  </a:lnTo>
                  <a:lnTo>
                    <a:pt x="0" y="441248"/>
                  </a:lnTo>
                  <a:lnTo>
                    <a:pt x="76261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9723" y="3807133"/>
              <a:ext cx="619760" cy="463550"/>
            </a:xfrm>
            <a:custGeom>
              <a:avLst/>
              <a:gdLst/>
              <a:ahLst/>
              <a:cxnLst/>
              <a:rect l="l" t="t" r="r" b="b"/>
              <a:pathLst>
                <a:path w="619760" h="463550">
                  <a:moveTo>
                    <a:pt x="309600" y="0"/>
                  </a:moveTo>
                  <a:lnTo>
                    <a:pt x="253948" y="3729"/>
                  </a:lnTo>
                  <a:lnTo>
                    <a:pt x="201569" y="14481"/>
                  </a:lnTo>
                  <a:lnTo>
                    <a:pt x="153338" y="31603"/>
                  </a:lnTo>
                  <a:lnTo>
                    <a:pt x="110127" y="54440"/>
                  </a:lnTo>
                  <a:lnTo>
                    <a:pt x="72813" y="82339"/>
                  </a:lnTo>
                  <a:lnTo>
                    <a:pt x="42268" y="114646"/>
                  </a:lnTo>
                  <a:lnTo>
                    <a:pt x="19369" y="150707"/>
                  </a:lnTo>
                  <a:lnTo>
                    <a:pt x="4987" y="189868"/>
                  </a:lnTo>
                  <a:lnTo>
                    <a:pt x="0" y="231476"/>
                  </a:lnTo>
                  <a:lnTo>
                    <a:pt x="3940" y="273036"/>
                  </a:lnTo>
                  <a:lnTo>
                    <a:pt x="15701" y="312078"/>
                  </a:lnTo>
                  <a:lnTo>
                    <a:pt x="35196" y="347984"/>
                  </a:lnTo>
                  <a:lnTo>
                    <a:pt x="62335" y="380136"/>
                  </a:lnTo>
                  <a:lnTo>
                    <a:pt x="97030" y="407916"/>
                  </a:lnTo>
                  <a:lnTo>
                    <a:pt x="139192" y="430705"/>
                  </a:lnTo>
                  <a:lnTo>
                    <a:pt x="188734" y="447887"/>
                  </a:lnTo>
                  <a:lnTo>
                    <a:pt x="245566" y="458842"/>
                  </a:lnTo>
                  <a:lnTo>
                    <a:pt x="309600" y="462953"/>
                  </a:lnTo>
                  <a:lnTo>
                    <a:pt x="373634" y="459604"/>
                  </a:lnTo>
                  <a:lnTo>
                    <a:pt x="430465" y="449054"/>
                  </a:lnTo>
                  <a:lnTo>
                    <a:pt x="480006" y="431992"/>
                  </a:lnTo>
                  <a:lnTo>
                    <a:pt x="522168" y="409107"/>
                  </a:lnTo>
                  <a:lnTo>
                    <a:pt x="556862" y="381089"/>
                  </a:lnTo>
                  <a:lnTo>
                    <a:pt x="584000" y="348627"/>
                  </a:lnTo>
                  <a:lnTo>
                    <a:pt x="603494" y="312412"/>
                  </a:lnTo>
                  <a:lnTo>
                    <a:pt x="615256" y="273131"/>
                  </a:lnTo>
                  <a:lnTo>
                    <a:pt x="619196" y="231476"/>
                  </a:lnTo>
                  <a:lnTo>
                    <a:pt x="614208" y="189868"/>
                  </a:lnTo>
                  <a:lnTo>
                    <a:pt x="599827" y="150707"/>
                  </a:lnTo>
                  <a:lnTo>
                    <a:pt x="576927" y="114646"/>
                  </a:lnTo>
                  <a:lnTo>
                    <a:pt x="546383" y="82339"/>
                  </a:lnTo>
                  <a:lnTo>
                    <a:pt x="509069" y="54440"/>
                  </a:lnTo>
                  <a:lnTo>
                    <a:pt x="465859" y="31603"/>
                  </a:lnTo>
                  <a:lnTo>
                    <a:pt x="417628" y="14481"/>
                  </a:lnTo>
                  <a:lnTo>
                    <a:pt x="365250" y="3729"/>
                  </a:lnTo>
                  <a:lnTo>
                    <a:pt x="309600" y="0"/>
                  </a:lnTo>
                  <a:close/>
                </a:path>
              </a:pathLst>
            </a:custGeom>
            <a:solidFill>
              <a:srgbClr val="5555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6012" y="3758824"/>
              <a:ext cx="534035" cy="353695"/>
            </a:xfrm>
            <a:custGeom>
              <a:avLst/>
              <a:gdLst/>
              <a:ahLst/>
              <a:cxnLst/>
              <a:rect l="l" t="t" r="r" b="b"/>
              <a:pathLst>
                <a:path w="534035" h="353695">
                  <a:moveTo>
                    <a:pt x="328514" y="0"/>
                  </a:moveTo>
                  <a:lnTo>
                    <a:pt x="85331" y="24061"/>
                  </a:lnTo>
                  <a:lnTo>
                    <a:pt x="0" y="170841"/>
                  </a:lnTo>
                  <a:lnTo>
                    <a:pt x="230028" y="353127"/>
                  </a:lnTo>
                  <a:lnTo>
                    <a:pt x="483205" y="319852"/>
                  </a:lnTo>
                  <a:lnTo>
                    <a:pt x="533840" y="143351"/>
                  </a:lnTo>
                  <a:lnTo>
                    <a:pt x="532392" y="101396"/>
                  </a:lnTo>
                  <a:lnTo>
                    <a:pt x="328514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79645" y="4014137"/>
              <a:ext cx="248834" cy="240276"/>
            </a:xfrm>
            <a:prstGeom prst="rect">
              <a:avLst/>
            </a:prstGeom>
          </p:spPr>
        </p:pic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4554" y="3925894"/>
              <a:ext cx="236220" cy="328930"/>
            </a:xfrm>
            <a:custGeom>
              <a:avLst/>
              <a:gdLst/>
              <a:ahLst/>
              <a:cxnLst/>
              <a:rect l="l" t="t" r="r" b="b"/>
              <a:pathLst>
                <a:path w="236219" h="328929">
                  <a:moveTo>
                    <a:pt x="46286" y="0"/>
                  </a:moveTo>
                  <a:lnTo>
                    <a:pt x="0" y="3009"/>
                  </a:lnTo>
                  <a:lnTo>
                    <a:pt x="0" y="185294"/>
                  </a:lnTo>
                  <a:lnTo>
                    <a:pt x="235814" y="328520"/>
                  </a:lnTo>
                  <a:lnTo>
                    <a:pt x="235814" y="146234"/>
                  </a:lnTo>
                  <a:lnTo>
                    <a:pt x="180798" y="84562"/>
                  </a:lnTo>
                  <a:lnTo>
                    <a:pt x="139789" y="48045"/>
                  </a:lnTo>
                  <a:lnTo>
                    <a:pt x="93917" y="17435"/>
                  </a:lnTo>
                  <a:lnTo>
                    <a:pt x="46286" y="0"/>
                  </a:lnTo>
                  <a:close/>
                </a:path>
              </a:pathLst>
            </a:custGeom>
            <a:solidFill>
              <a:srgbClr val="8080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8332" y="3864524"/>
              <a:ext cx="52705" cy="339090"/>
            </a:xfrm>
            <a:custGeom>
              <a:avLst/>
              <a:gdLst/>
              <a:ahLst/>
              <a:cxnLst/>
              <a:rect l="l" t="t" r="r" b="b"/>
              <a:pathLst>
                <a:path w="52705" h="339089">
                  <a:moveTo>
                    <a:pt x="52233" y="0"/>
                  </a:moveTo>
                  <a:lnTo>
                    <a:pt x="31201" y="19824"/>
                  </a:lnTo>
                  <a:lnTo>
                    <a:pt x="12069" y="69615"/>
                  </a:lnTo>
                  <a:lnTo>
                    <a:pt x="0" y="123660"/>
                  </a:lnTo>
                  <a:lnTo>
                    <a:pt x="155" y="156246"/>
                  </a:lnTo>
                  <a:lnTo>
                    <a:pt x="155" y="338528"/>
                  </a:lnTo>
                  <a:lnTo>
                    <a:pt x="52233" y="182285"/>
                  </a:lnTo>
                  <a:lnTo>
                    <a:pt x="5223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0365" y="3770871"/>
              <a:ext cx="436887" cy="252250"/>
            </a:xfrm>
            <a:prstGeom prst="rect">
              <a:avLst/>
            </a:prstGeom>
          </p:spPr>
        </p:pic>
        <p:pic>
          <p:nvPicPr>
            <p:cNvPr id="66" name="object 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7957" y="3570598"/>
              <a:ext cx="3662227" cy="3273740"/>
            </a:xfrm>
            <a:prstGeom prst="rect">
              <a:avLst/>
            </a:prstGeom>
          </p:spPr>
        </p:pic>
      </p:grp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0562" y="6523670"/>
            <a:ext cx="184785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</p:txBody>
      </p:sp>
      <p:grpSp>
        <p:nvGrpSpPr>
          <p:cNvPr id="68" name="object 68"/>
          <p:cNvGrpSpPr>
            <a:grpSpLocks noGrp="1" noUngrp="1" noRot="1" noMove="1" noResize="1"/>
          </p:cNvGrpSpPr>
          <p:nvPr/>
        </p:nvGrpSpPr>
        <p:grpSpPr>
          <a:xfrm>
            <a:off x="1188833" y="3100824"/>
            <a:ext cx="12700" cy="532765"/>
            <a:chOff x="1188833" y="3100824"/>
            <a:chExt cx="12700" cy="532765"/>
          </a:xfrm>
        </p:grpSpPr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5181" y="3100824"/>
              <a:ext cx="0" cy="427990"/>
            </a:xfrm>
            <a:custGeom>
              <a:avLst/>
              <a:gdLst/>
              <a:ahLst/>
              <a:cxnLst/>
              <a:rect l="l" t="t" r="r" b="b"/>
              <a:pathLst>
                <a:path h="427989">
                  <a:moveTo>
                    <a:pt x="0" y="0"/>
                  </a:moveTo>
                  <a:lnTo>
                    <a:pt x="0" y="427776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5181" y="3558448"/>
              <a:ext cx="0" cy="74930"/>
            </a:xfrm>
            <a:custGeom>
              <a:avLst/>
              <a:gdLst/>
              <a:ahLst/>
              <a:cxnLst/>
              <a:rect l="l" t="t" r="r" b="b"/>
              <a:pathLst>
                <a:path h="74929">
                  <a:moveTo>
                    <a:pt x="0" y="0"/>
                  </a:moveTo>
                  <a:lnTo>
                    <a:pt x="0" y="7460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69307" y="4980214"/>
            <a:ext cx="635" cy="274320"/>
          </a:xfrm>
          <a:custGeom>
            <a:avLst/>
            <a:gdLst/>
            <a:ahLst/>
            <a:cxnLst/>
            <a:rect l="l" t="t" r="r" b="b"/>
            <a:pathLst>
              <a:path w="635" h="274320">
                <a:moveTo>
                  <a:pt x="115" y="68940"/>
                </a:moveTo>
                <a:lnTo>
                  <a:pt x="115" y="0"/>
                </a:lnTo>
              </a:path>
              <a:path w="635" h="274320">
                <a:moveTo>
                  <a:pt x="0" y="274031"/>
                </a:moveTo>
                <a:lnTo>
                  <a:pt x="0" y="95554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809993" y="3289265"/>
            <a:ext cx="1664335" cy="2704465"/>
            <a:chOff x="809993" y="3289265"/>
            <a:chExt cx="1664335" cy="2704465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5181" y="3672852"/>
              <a:ext cx="104139" cy="301625"/>
            </a:xfrm>
            <a:custGeom>
              <a:avLst/>
              <a:gdLst/>
              <a:ahLst/>
              <a:cxnLst/>
              <a:rect l="l" t="t" r="r" b="b"/>
              <a:pathLst>
                <a:path w="104140" h="301625">
                  <a:moveTo>
                    <a:pt x="0" y="0"/>
                  </a:moveTo>
                  <a:lnTo>
                    <a:pt x="0" y="241244"/>
                  </a:lnTo>
                  <a:lnTo>
                    <a:pt x="103903" y="30101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7700" y="4535211"/>
              <a:ext cx="202565" cy="1454785"/>
            </a:xfrm>
            <a:custGeom>
              <a:avLst/>
              <a:gdLst/>
              <a:ahLst/>
              <a:cxnLst/>
              <a:rect l="l" t="t" r="r" b="b"/>
              <a:pathLst>
                <a:path w="202564" h="1454785">
                  <a:moveTo>
                    <a:pt x="200074" y="387821"/>
                  </a:moveTo>
                  <a:lnTo>
                    <a:pt x="197669" y="114123"/>
                  </a:lnTo>
                  <a:lnTo>
                    <a:pt x="0" y="0"/>
                  </a:lnTo>
                </a:path>
                <a:path w="202564" h="1454785">
                  <a:moveTo>
                    <a:pt x="201935" y="826127"/>
                  </a:moveTo>
                  <a:lnTo>
                    <a:pt x="201935" y="757187"/>
                  </a:lnTo>
                </a:path>
                <a:path w="202564" h="1454785">
                  <a:moveTo>
                    <a:pt x="201820" y="1031219"/>
                  </a:moveTo>
                  <a:lnTo>
                    <a:pt x="201820" y="852742"/>
                  </a:lnTo>
                </a:path>
                <a:path w="202564" h="1454785">
                  <a:moveTo>
                    <a:pt x="202244" y="1116727"/>
                  </a:moveTo>
                  <a:lnTo>
                    <a:pt x="202244" y="1047783"/>
                  </a:lnTo>
                </a:path>
                <a:path w="202564" h="1454785">
                  <a:moveTo>
                    <a:pt x="201298" y="1342710"/>
                  </a:moveTo>
                  <a:lnTo>
                    <a:pt x="201298" y="1164233"/>
                  </a:lnTo>
                </a:path>
                <a:path w="202564" h="1454785">
                  <a:moveTo>
                    <a:pt x="201722" y="1454255"/>
                  </a:moveTo>
                  <a:lnTo>
                    <a:pt x="201722" y="138531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343" y="3299212"/>
              <a:ext cx="367665" cy="214629"/>
            </a:xfrm>
            <a:custGeom>
              <a:avLst/>
              <a:gdLst/>
              <a:ahLst/>
              <a:cxnLst/>
              <a:rect l="l" t="t" r="r" b="b"/>
              <a:pathLst>
                <a:path w="367665" h="214629">
                  <a:moveTo>
                    <a:pt x="0" y="214513"/>
                  </a:moveTo>
                  <a:lnTo>
                    <a:pt x="36715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7434" y="3289265"/>
              <a:ext cx="51435" cy="52705"/>
            </a:xfrm>
            <a:custGeom>
              <a:avLst/>
              <a:gdLst/>
              <a:ahLst/>
              <a:cxnLst/>
              <a:rect l="l" t="t" r="r" b="b"/>
              <a:pathLst>
                <a:path w="51434" h="52704">
                  <a:moveTo>
                    <a:pt x="50986" y="0"/>
                  </a:moveTo>
                  <a:lnTo>
                    <a:pt x="0" y="12438"/>
                  </a:lnTo>
                  <a:lnTo>
                    <a:pt x="2487" y="52228"/>
                  </a:lnTo>
                  <a:lnTo>
                    <a:pt x="509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3519" y="3228059"/>
            <a:ext cx="985519" cy="6762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56210" marR="324485" indent="-144145">
              <a:lnSpc>
                <a:spcPts val="1220"/>
              </a:lnSpc>
              <a:spcBef>
                <a:spcPts val="21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MACHINE 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1100">
              <a:latin typeface="Arial"/>
              <a:cs typeface="Arial"/>
            </a:endParaRPr>
          </a:p>
          <a:p>
            <a:pPr marL="368300">
              <a:lnSpc>
                <a:spcPct val="100000"/>
              </a:lnSpc>
              <a:spcBef>
                <a:spcPts val="124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739" y="3386242"/>
            <a:ext cx="514350" cy="817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41630">
              <a:lnSpc>
                <a:spcPct val="100000"/>
              </a:lnSpc>
              <a:spcBef>
                <a:spcPts val="130"/>
              </a:spcBef>
            </a:pPr>
            <a:r>
              <a:rPr sz="185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850">
              <a:latin typeface="Arial"/>
              <a:cs typeface="Arial"/>
            </a:endParaRPr>
          </a:p>
          <a:p>
            <a:pPr marL="17780" marR="53340" indent="-5715">
              <a:lnSpc>
                <a:spcPts val="1220"/>
              </a:lnSpc>
              <a:spcBef>
                <a:spcPts val="1570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STEEL 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PLATE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79" name="object 79"/>
          <p:cNvGrpSpPr>
            <a:grpSpLocks noGrp="1" noUngrp="1" noRot="1" noMove="1" noResize="1"/>
          </p:cNvGrpSpPr>
          <p:nvPr/>
        </p:nvGrpSpPr>
        <p:grpSpPr>
          <a:xfrm>
            <a:off x="306743" y="5721121"/>
            <a:ext cx="9110345" cy="1659255"/>
            <a:chOff x="306743" y="5721121"/>
            <a:chExt cx="9110345" cy="1659255"/>
          </a:xfrm>
        </p:grpSpPr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33317" y="6455975"/>
              <a:ext cx="214671" cy="139438"/>
            </a:xfrm>
            <a:prstGeom prst="rect">
              <a:avLst/>
            </a:prstGeom>
          </p:spPr>
        </p:pic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6743" y="5721121"/>
              <a:ext cx="208885" cy="116297"/>
            </a:xfrm>
            <a:prstGeom prst="rect">
              <a:avLst/>
            </a:prstGeom>
          </p:spPr>
        </p:pic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143" y="598373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40" h="568325">
                  <a:moveTo>
                    <a:pt x="1885" y="0"/>
                  </a:moveTo>
                  <a:lnTo>
                    <a:pt x="0" y="1071"/>
                  </a:lnTo>
                  <a:lnTo>
                    <a:pt x="838893" y="513989"/>
                  </a:lnTo>
                  <a:lnTo>
                    <a:pt x="814687" y="529289"/>
                  </a:lnTo>
                  <a:lnTo>
                    <a:pt x="929548" y="568133"/>
                  </a:lnTo>
                  <a:lnTo>
                    <a:pt x="865069" y="497547"/>
                  </a:lnTo>
                  <a:lnTo>
                    <a:pt x="840941" y="512782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0143" y="5983736"/>
              <a:ext cx="929640" cy="568325"/>
            </a:xfrm>
            <a:custGeom>
              <a:avLst/>
              <a:gdLst/>
              <a:ahLst/>
              <a:cxnLst/>
              <a:rect l="l" t="t" r="r" b="b"/>
              <a:pathLst>
                <a:path w="929640" h="568325">
                  <a:moveTo>
                    <a:pt x="840941" y="512782"/>
                  </a:moveTo>
                  <a:lnTo>
                    <a:pt x="796451" y="485592"/>
                  </a:lnTo>
                  <a:lnTo>
                    <a:pt x="752180" y="458539"/>
                  </a:lnTo>
                  <a:lnTo>
                    <a:pt x="708126" y="431623"/>
                  </a:lnTo>
                  <a:lnTo>
                    <a:pt x="664292" y="404841"/>
                  </a:lnTo>
                  <a:lnTo>
                    <a:pt x="620675" y="378194"/>
                  </a:lnTo>
                  <a:lnTo>
                    <a:pt x="577278" y="351679"/>
                  </a:lnTo>
                  <a:lnTo>
                    <a:pt x="534098" y="325297"/>
                  </a:lnTo>
                  <a:lnTo>
                    <a:pt x="491138" y="299046"/>
                  </a:lnTo>
                  <a:lnTo>
                    <a:pt x="448395" y="272925"/>
                  </a:lnTo>
                  <a:lnTo>
                    <a:pt x="405871" y="246933"/>
                  </a:lnTo>
                  <a:lnTo>
                    <a:pt x="360058" y="218928"/>
                  </a:lnTo>
                  <a:lnTo>
                    <a:pt x="314463" y="191060"/>
                  </a:lnTo>
                  <a:lnTo>
                    <a:pt x="269094" y="163330"/>
                  </a:lnTo>
                  <a:lnTo>
                    <a:pt x="223954" y="135741"/>
                  </a:lnTo>
                  <a:lnTo>
                    <a:pt x="179049" y="108296"/>
                  </a:lnTo>
                  <a:lnTo>
                    <a:pt x="134385" y="80997"/>
                  </a:lnTo>
                  <a:lnTo>
                    <a:pt x="89966" y="53846"/>
                  </a:lnTo>
                  <a:lnTo>
                    <a:pt x="45798" y="26846"/>
                  </a:lnTo>
                  <a:lnTo>
                    <a:pt x="1885" y="0"/>
                  </a:lnTo>
                  <a:lnTo>
                    <a:pt x="1249" y="359"/>
                  </a:lnTo>
                  <a:lnTo>
                    <a:pt x="615" y="716"/>
                  </a:lnTo>
                  <a:lnTo>
                    <a:pt x="0" y="1071"/>
                  </a:lnTo>
                  <a:lnTo>
                    <a:pt x="43909" y="27924"/>
                  </a:lnTo>
                  <a:lnTo>
                    <a:pt x="88074" y="54931"/>
                  </a:lnTo>
                  <a:lnTo>
                    <a:pt x="132491" y="82091"/>
                  </a:lnTo>
                  <a:lnTo>
                    <a:pt x="177152" y="109399"/>
                  </a:lnTo>
                  <a:lnTo>
                    <a:pt x="222055" y="136853"/>
                  </a:lnTo>
                  <a:lnTo>
                    <a:pt x="267193" y="164451"/>
                  </a:lnTo>
                  <a:lnTo>
                    <a:pt x="312562" y="192190"/>
                  </a:lnTo>
                  <a:lnTo>
                    <a:pt x="358156" y="220067"/>
                  </a:lnTo>
                  <a:lnTo>
                    <a:pt x="403970" y="248079"/>
                  </a:lnTo>
                  <a:lnTo>
                    <a:pt x="446491" y="274076"/>
                  </a:lnTo>
                  <a:lnTo>
                    <a:pt x="489229" y="300203"/>
                  </a:lnTo>
                  <a:lnTo>
                    <a:pt x="532185" y="326461"/>
                  </a:lnTo>
                  <a:lnTo>
                    <a:pt x="575357" y="352850"/>
                  </a:lnTo>
                  <a:lnTo>
                    <a:pt x="618744" y="379372"/>
                  </a:lnTo>
                  <a:lnTo>
                    <a:pt x="662346" y="406026"/>
                  </a:lnTo>
                  <a:lnTo>
                    <a:pt x="706163" y="432814"/>
                  </a:lnTo>
                  <a:lnTo>
                    <a:pt x="750194" y="459737"/>
                  </a:lnTo>
                  <a:lnTo>
                    <a:pt x="794437" y="486795"/>
                  </a:lnTo>
                  <a:lnTo>
                    <a:pt x="838893" y="513989"/>
                  </a:lnTo>
                  <a:lnTo>
                    <a:pt x="832841" y="517818"/>
                  </a:lnTo>
                  <a:lnTo>
                    <a:pt x="826791" y="521644"/>
                  </a:lnTo>
                  <a:lnTo>
                    <a:pt x="820740" y="525467"/>
                  </a:lnTo>
                  <a:lnTo>
                    <a:pt x="814687" y="529289"/>
                  </a:lnTo>
                  <a:lnTo>
                    <a:pt x="843314" y="538962"/>
                  </a:lnTo>
                  <a:lnTo>
                    <a:pt x="872016" y="548665"/>
                  </a:lnTo>
                  <a:lnTo>
                    <a:pt x="900769" y="558391"/>
                  </a:lnTo>
                  <a:lnTo>
                    <a:pt x="929548" y="568133"/>
                  </a:lnTo>
                  <a:lnTo>
                    <a:pt x="913346" y="550399"/>
                  </a:lnTo>
                  <a:lnTo>
                    <a:pt x="897177" y="532718"/>
                  </a:lnTo>
                  <a:lnTo>
                    <a:pt x="881073" y="515098"/>
                  </a:lnTo>
                  <a:lnTo>
                    <a:pt x="865069" y="497547"/>
                  </a:lnTo>
                  <a:lnTo>
                    <a:pt x="859035" y="501356"/>
                  </a:lnTo>
                  <a:lnTo>
                    <a:pt x="853004" y="505162"/>
                  </a:lnTo>
                  <a:lnTo>
                    <a:pt x="846974" y="508970"/>
                  </a:lnTo>
                  <a:lnTo>
                    <a:pt x="840941" y="512782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301" y="580093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20" h="222250">
                  <a:moveTo>
                    <a:pt x="0" y="0"/>
                  </a:moveTo>
                  <a:lnTo>
                    <a:pt x="48433" y="58168"/>
                  </a:lnTo>
                  <a:lnTo>
                    <a:pt x="72042" y="45215"/>
                  </a:lnTo>
                  <a:lnTo>
                    <a:pt x="361255" y="222030"/>
                  </a:lnTo>
                  <a:lnTo>
                    <a:pt x="363146" y="220957"/>
                  </a:lnTo>
                  <a:lnTo>
                    <a:pt x="73917" y="44193"/>
                  </a:lnTo>
                  <a:lnTo>
                    <a:pt x="97454" y="31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301" y="5800931"/>
              <a:ext cx="363220" cy="222250"/>
            </a:xfrm>
            <a:custGeom>
              <a:avLst/>
              <a:gdLst/>
              <a:ahLst/>
              <a:cxnLst/>
              <a:rect l="l" t="t" r="r" b="b"/>
              <a:pathLst>
                <a:path w="363220" h="222250">
                  <a:moveTo>
                    <a:pt x="48433" y="58168"/>
                  </a:moveTo>
                  <a:lnTo>
                    <a:pt x="36243" y="43559"/>
                  </a:lnTo>
                  <a:lnTo>
                    <a:pt x="24086" y="28989"/>
                  </a:lnTo>
                  <a:lnTo>
                    <a:pt x="11993" y="14467"/>
                  </a:lnTo>
                  <a:lnTo>
                    <a:pt x="0" y="0"/>
                  </a:lnTo>
                  <a:lnTo>
                    <a:pt x="24233" y="7786"/>
                  </a:lnTo>
                  <a:lnTo>
                    <a:pt x="48578" y="15601"/>
                  </a:lnTo>
                  <a:lnTo>
                    <a:pt x="72997" y="23437"/>
                  </a:lnTo>
                  <a:lnTo>
                    <a:pt x="97454" y="31287"/>
                  </a:lnTo>
                  <a:lnTo>
                    <a:pt x="91568" y="34515"/>
                  </a:lnTo>
                  <a:lnTo>
                    <a:pt x="85685" y="37740"/>
                  </a:lnTo>
                  <a:lnTo>
                    <a:pt x="79802" y="40966"/>
                  </a:lnTo>
                  <a:lnTo>
                    <a:pt x="73917" y="44193"/>
                  </a:lnTo>
                  <a:lnTo>
                    <a:pt x="109370" y="65852"/>
                  </a:lnTo>
                  <a:lnTo>
                    <a:pt x="144961" y="87601"/>
                  </a:lnTo>
                  <a:lnTo>
                    <a:pt x="180692" y="109441"/>
                  </a:lnTo>
                  <a:lnTo>
                    <a:pt x="216564" y="131371"/>
                  </a:lnTo>
                  <a:lnTo>
                    <a:pt x="252958" y="153609"/>
                  </a:lnTo>
                  <a:lnTo>
                    <a:pt x="289529" y="175945"/>
                  </a:lnTo>
                  <a:lnTo>
                    <a:pt x="326263" y="198390"/>
                  </a:lnTo>
                  <a:lnTo>
                    <a:pt x="363146" y="220957"/>
                  </a:lnTo>
                  <a:lnTo>
                    <a:pt x="362508" y="221317"/>
                  </a:lnTo>
                  <a:lnTo>
                    <a:pt x="361871" y="221681"/>
                  </a:lnTo>
                  <a:lnTo>
                    <a:pt x="361255" y="222030"/>
                  </a:lnTo>
                  <a:lnTo>
                    <a:pt x="324375" y="199457"/>
                  </a:lnTo>
                  <a:lnTo>
                    <a:pt x="287645" y="177009"/>
                  </a:lnTo>
                  <a:lnTo>
                    <a:pt x="251077" y="154670"/>
                  </a:lnTo>
                  <a:lnTo>
                    <a:pt x="214685" y="132426"/>
                  </a:lnTo>
                  <a:lnTo>
                    <a:pt x="178816" y="110489"/>
                  </a:lnTo>
                  <a:lnTo>
                    <a:pt x="143085" y="88640"/>
                  </a:lnTo>
                  <a:lnTo>
                    <a:pt x="107494" y="66881"/>
                  </a:lnTo>
                  <a:lnTo>
                    <a:pt x="72042" y="45215"/>
                  </a:lnTo>
                  <a:lnTo>
                    <a:pt x="66137" y="48455"/>
                  </a:lnTo>
                  <a:lnTo>
                    <a:pt x="60236" y="51694"/>
                  </a:lnTo>
                  <a:lnTo>
                    <a:pt x="54336" y="54931"/>
                  </a:lnTo>
                  <a:lnTo>
                    <a:pt x="48433" y="58168"/>
                  </a:lnTo>
                  <a:close/>
                </a:path>
              </a:pathLst>
            </a:custGeom>
            <a:ln w="63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9646" y="6033351"/>
              <a:ext cx="281940" cy="187325"/>
            </a:xfrm>
            <a:custGeom>
              <a:avLst/>
              <a:gdLst/>
              <a:ahLst/>
              <a:cxnLst/>
              <a:rect l="l" t="t" r="r" b="b"/>
              <a:pathLst>
                <a:path w="281940" h="187325">
                  <a:moveTo>
                    <a:pt x="275472" y="145519"/>
                  </a:moveTo>
                  <a:lnTo>
                    <a:pt x="257187" y="145519"/>
                  </a:lnTo>
                  <a:lnTo>
                    <a:pt x="261184" y="146411"/>
                  </a:lnTo>
                  <a:lnTo>
                    <a:pt x="266594" y="149651"/>
                  </a:lnTo>
                  <a:lnTo>
                    <a:pt x="267660" y="150958"/>
                  </a:lnTo>
                  <a:lnTo>
                    <a:pt x="268491" y="153870"/>
                  </a:lnTo>
                  <a:lnTo>
                    <a:pt x="268135" y="155167"/>
                  </a:lnTo>
                  <a:lnTo>
                    <a:pt x="266127" y="157779"/>
                  </a:lnTo>
                  <a:lnTo>
                    <a:pt x="263570" y="159498"/>
                  </a:lnTo>
                  <a:lnTo>
                    <a:pt x="225662" y="182105"/>
                  </a:lnTo>
                  <a:lnTo>
                    <a:pt x="231070" y="185450"/>
                  </a:lnTo>
                  <a:lnTo>
                    <a:pt x="233899" y="187130"/>
                  </a:lnTo>
                  <a:lnTo>
                    <a:pt x="277516" y="161185"/>
                  </a:lnTo>
                  <a:lnTo>
                    <a:pt x="280738" y="157607"/>
                  </a:lnTo>
                  <a:lnTo>
                    <a:pt x="281520" y="150954"/>
                  </a:lnTo>
                  <a:lnTo>
                    <a:pt x="279295" y="147811"/>
                  </a:lnTo>
                  <a:lnTo>
                    <a:pt x="275472" y="145519"/>
                  </a:lnTo>
                  <a:close/>
                </a:path>
                <a:path w="281940" h="187325">
                  <a:moveTo>
                    <a:pt x="246757" y="128188"/>
                  </a:moveTo>
                  <a:lnTo>
                    <a:pt x="224302" y="128188"/>
                  </a:lnTo>
                  <a:lnTo>
                    <a:pt x="230962" y="128976"/>
                  </a:lnTo>
                  <a:lnTo>
                    <a:pt x="233862" y="129847"/>
                  </a:lnTo>
                  <a:lnTo>
                    <a:pt x="239025" y="132994"/>
                  </a:lnTo>
                  <a:lnTo>
                    <a:pt x="240267" y="134985"/>
                  </a:lnTo>
                  <a:lnTo>
                    <a:pt x="238773" y="138984"/>
                  </a:lnTo>
                  <a:lnTo>
                    <a:pt x="236387" y="141234"/>
                  </a:lnTo>
                  <a:lnTo>
                    <a:pt x="220007" y="150958"/>
                  </a:lnTo>
                  <a:lnTo>
                    <a:pt x="196905" y="164619"/>
                  </a:lnTo>
                  <a:lnTo>
                    <a:pt x="199731" y="166291"/>
                  </a:lnTo>
                  <a:lnTo>
                    <a:pt x="205139" y="169638"/>
                  </a:lnTo>
                  <a:lnTo>
                    <a:pt x="242409" y="147534"/>
                  </a:lnTo>
                  <a:lnTo>
                    <a:pt x="247568" y="145806"/>
                  </a:lnTo>
                  <a:lnTo>
                    <a:pt x="257187" y="145519"/>
                  </a:lnTo>
                  <a:lnTo>
                    <a:pt x="275472" y="145519"/>
                  </a:lnTo>
                  <a:lnTo>
                    <a:pt x="268697" y="141457"/>
                  </a:lnTo>
                  <a:lnTo>
                    <a:pt x="249911" y="141457"/>
                  </a:lnTo>
                  <a:lnTo>
                    <a:pt x="252046" y="139143"/>
                  </a:lnTo>
                  <a:lnTo>
                    <a:pt x="252770" y="136777"/>
                  </a:lnTo>
                  <a:lnTo>
                    <a:pt x="251420" y="132011"/>
                  </a:lnTo>
                  <a:lnTo>
                    <a:pt x="249401" y="129797"/>
                  </a:lnTo>
                  <a:lnTo>
                    <a:pt x="246757" y="128188"/>
                  </a:lnTo>
                  <a:close/>
                </a:path>
                <a:path w="281940" h="187325">
                  <a:moveTo>
                    <a:pt x="222779" y="115044"/>
                  </a:moveTo>
                  <a:lnTo>
                    <a:pt x="168390" y="147159"/>
                  </a:lnTo>
                  <a:lnTo>
                    <a:pt x="176504" y="152146"/>
                  </a:lnTo>
                  <a:lnTo>
                    <a:pt x="209729" y="132525"/>
                  </a:lnTo>
                  <a:lnTo>
                    <a:pt x="214002" y="130600"/>
                  </a:lnTo>
                  <a:lnTo>
                    <a:pt x="220978" y="128534"/>
                  </a:lnTo>
                  <a:lnTo>
                    <a:pt x="224302" y="128188"/>
                  </a:lnTo>
                  <a:lnTo>
                    <a:pt x="246757" y="128188"/>
                  </a:lnTo>
                  <a:lnTo>
                    <a:pt x="242633" y="125679"/>
                  </a:lnTo>
                  <a:lnTo>
                    <a:pt x="239001" y="124426"/>
                  </a:lnTo>
                  <a:lnTo>
                    <a:pt x="236370" y="124077"/>
                  </a:lnTo>
                  <a:lnTo>
                    <a:pt x="222516" y="124077"/>
                  </a:lnTo>
                  <a:lnTo>
                    <a:pt x="230162" y="119533"/>
                  </a:lnTo>
                  <a:lnTo>
                    <a:pt x="222779" y="115044"/>
                  </a:lnTo>
                  <a:close/>
                </a:path>
                <a:path w="281940" h="187325">
                  <a:moveTo>
                    <a:pt x="260168" y="140028"/>
                  </a:moveTo>
                  <a:lnTo>
                    <a:pt x="249911" y="141457"/>
                  </a:lnTo>
                  <a:lnTo>
                    <a:pt x="268697" y="141457"/>
                  </a:lnTo>
                  <a:lnTo>
                    <a:pt x="268229" y="141177"/>
                  </a:lnTo>
                  <a:lnTo>
                    <a:pt x="260168" y="140028"/>
                  </a:lnTo>
                  <a:close/>
                </a:path>
                <a:path w="281940" h="187325">
                  <a:moveTo>
                    <a:pt x="198154" y="98816"/>
                  </a:moveTo>
                  <a:lnTo>
                    <a:pt x="180046" y="98816"/>
                  </a:lnTo>
                  <a:lnTo>
                    <a:pt x="184151" y="99791"/>
                  </a:lnTo>
                  <a:lnTo>
                    <a:pt x="189317" y="102913"/>
                  </a:lnTo>
                  <a:lnTo>
                    <a:pt x="190393" y="104186"/>
                  </a:lnTo>
                  <a:lnTo>
                    <a:pt x="191228" y="107071"/>
                  </a:lnTo>
                  <a:lnTo>
                    <a:pt x="190983" y="108395"/>
                  </a:lnTo>
                  <a:lnTo>
                    <a:pt x="188727" y="110907"/>
                  </a:lnTo>
                  <a:lnTo>
                    <a:pt x="186325" y="112628"/>
                  </a:lnTo>
                  <a:lnTo>
                    <a:pt x="148360" y="134952"/>
                  </a:lnTo>
                  <a:lnTo>
                    <a:pt x="156470" y="139913"/>
                  </a:lnTo>
                  <a:lnTo>
                    <a:pt x="200005" y="114266"/>
                  </a:lnTo>
                  <a:lnTo>
                    <a:pt x="203346" y="110818"/>
                  </a:lnTo>
                  <a:lnTo>
                    <a:pt x="204116" y="104173"/>
                  </a:lnTo>
                  <a:lnTo>
                    <a:pt x="201895" y="101076"/>
                  </a:lnTo>
                  <a:lnTo>
                    <a:pt x="198154" y="98816"/>
                  </a:lnTo>
                  <a:close/>
                </a:path>
                <a:path w="281940" h="187325">
                  <a:moveTo>
                    <a:pt x="230756" y="123332"/>
                  </a:moveTo>
                  <a:lnTo>
                    <a:pt x="226637" y="123407"/>
                  </a:lnTo>
                  <a:lnTo>
                    <a:pt x="222516" y="124077"/>
                  </a:lnTo>
                  <a:lnTo>
                    <a:pt x="236370" y="124077"/>
                  </a:lnTo>
                  <a:lnTo>
                    <a:pt x="230756" y="123332"/>
                  </a:lnTo>
                  <a:close/>
                </a:path>
                <a:path w="281940" h="187325">
                  <a:moveTo>
                    <a:pt x="169879" y="81730"/>
                  </a:moveTo>
                  <a:lnTo>
                    <a:pt x="147535" y="81730"/>
                  </a:lnTo>
                  <a:lnTo>
                    <a:pt x="154191" y="82490"/>
                  </a:lnTo>
                  <a:lnTo>
                    <a:pt x="156960" y="83361"/>
                  </a:lnTo>
                  <a:lnTo>
                    <a:pt x="162245" y="86536"/>
                  </a:lnTo>
                  <a:lnTo>
                    <a:pt x="163314" y="88404"/>
                  </a:lnTo>
                  <a:lnTo>
                    <a:pt x="161946" y="92429"/>
                  </a:lnTo>
                  <a:lnTo>
                    <a:pt x="159519" y="94621"/>
                  </a:lnTo>
                  <a:lnTo>
                    <a:pt x="143147" y="104186"/>
                  </a:lnTo>
                  <a:lnTo>
                    <a:pt x="120092" y="117708"/>
                  </a:lnTo>
                  <a:lnTo>
                    <a:pt x="128203" y="122655"/>
                  </a:lnTo>
                  <a:lnTo>
                    <a:pt x="165420" y="100839"/>
                  </a:lnTo>
                  <a:lnTo>
                    <a:pt x="170560" y="99106"/>
                  </a:lnTo>
                  <a:lnTo>
                    <a:pt x="180046" y="98816"/>
                  </a:lnTo>
                  <a:lnTo>
                    <a:pt x="198154" y="98816"/>
                  </a:lnTo>
                  <a:lnTo>
                    <a:pt x="191524" y="94809"/>
                  </a:lnTo>
                  <a:lnTo>
                    <a:pt x="172897" y="94809"/>
                  </a:lnTo>
                  <a:lnTo>
                    <a:pt x="175025" y="92527"/>
                  </a:lnTo>
                  <a:lnTo>
                    <a:pt x="175788" y="90180"/>
                  </a:lnTo>
                  <a:lnTo>
                    <a:pt x="174553" y="85484"/>
                  </a:lnTo>
                  <a:lnTo>
                    <a:pt x="172490" y="83300"/>
                  </a:lnTo>
                  <a:lnTo>
                    <a:pt x="169879" y="81730"/>
                  </a:lnTo>
                  <a:close/>
                </a:path>
                <a:path w="281940" h="187325">
                  <a:moveTo>
                    <a:pt x="146239" y="68827"/>
                  </a:moveTo>
                  <a:lnTo>
                    <a:pt x="116004" y="86536"/>
                  </a:lnTo>
                  <a:lnTo>
                    <a:pt x="91947" y="100554"/>
                  </a:lnTo>
                  <a:lnTo>
                    <a:pt x="99936" y="105397"/>
                  </a:lnTo>
                  <a:lnTo>
                    <a:pt x="132980" y="86028"/>
                  </a:lnTo>
                  <a:lnTo>
                    <a:pt x="137250" y="84105"/>
                  </a:lnTo>
                  <a:lnTo>
                    <a:pt x="144216" y="82064"/>
                  </a:lnTo>
                  <a:lnTo>
                    <a:pt x="147535" y="81730"/>
                  </a:lnTo>
                  <a:lnTo>
                    <a:pt x="169879" y="81730"/>
                  </a:lnTo>
                  <a:lnTo>
                    <a:pt x="165722" y="79231"/>
                  </a:lnTo>
                  <a:lnTo>
                    <a:pt x="162093" y="77989"/>
                  </a:lnTo>
                  <a:lnTo>
                    <a:pt x="159685" y="77661"/>
                  </a:lnTo>
                  <a:lnTo>
                    <a:pt x="145868" y="77661"/>
                  </a:lnTo>
                  <a:lnTo>
                    <a:pt x="153501" y="73187"/>
                  </a:lnTo>
                  <a:lnTo>
                    <a:pt x="146239" y="68827"/>
                  </a:lnTo>
                  <a:close/>
                </a:path>
                <a:path w="281940" h="187325">
                  <a:moveTo>
                    <a:pt x="183017" y="93398"/>
                  </a:moveTo>
                  <a:lnTo>
                    <a:pt x="172897" y="94809"/>
                  </a:lnTo>
                  <a:lnTo>
                    <a:pt x="191524" y="94809"/>
                  </a:lnTo>
                  <a:lnTo>
                    <a:pt x="191070" y="94534"/>
                  </a:lnTo>
                  <a:lnTo>
                    <a:pt x="183017" y="93398"/>
                  </a:lnTo>
                  <a:close/>
                </a:path>
                <a:path w="281940" h="187325">
                  <a:moveTo>
                    <a:pt x="119394" y="33573"/>
                  </a:moveTo>
                  <a:lnTo>
                    <a:pt x="73962" y="47821"/>
                  </a:lnTo>
                  <a:lnTo>
                    <a:pt x="50994" y="73648"/>
                  </a:lnTo>
                  <a:lnTo>
                    <a:pt x="53474" y="78554"/>
                  </a:lnTo>
                  <a:lnTo>
                    <a:pt x="64041" y="84988"/>
                  </a:lnTo>
                  <a:lnTo>
                    <a:pt x="68662" y="86514"/>
                  </a:lnTo>
                  <a:lnTo>
                    <a:pt x="79107" y="87767"/>
                  </a:lnTo>
                  <a:lnTo>
                    <a:pt x="84535" y="87454"/>
                  </a:lnTo>
                  <a:lnTo>
                    <a:pt x="96196" y="84872"/>
                  </a:lnTo>
                  <a:lnTo>
                    <a:pt x="101527" y="82878"/>
                  </a:lnTo>
                  <a:lnTo>
                    <a:pt x="104471" y="81158"/>
                  </a:lnTo>
                  <a:lnTo>
                    <a:pt x="75474" y="81158"/>
                  </a:lnTo>
                  <a:lnTo>
                    <a:pt x="70948" y="80236"/>
                  </a:lnTo>
                  <a:lnTo>
                    <a:pt x="65175" y="76690"/>
                  </a:lnTo>
                  <a:lnTo>
                    <a:pt x="63762" y="74930"/>
                  </a:lnTo>
                  <a:lnTo>
                    <a:pt x="62751" y="70650"/>
                  </a:lnTo>
                  <a:lnTo>
                    <a:pt x="63295" y="68409"/>
                  </a:lnTo>
                  <a:lnTo>
                    <a:pt x="93243" y="54848"/>
                  </a:lnTo>
                  <a:lnTo>
                    <a:pt x="112049" y="54848"/>
                  </a:lnTo>
                  <a:lnTo>
                    <a:pt x="108132" y="52476"/>
                  </a:lnTo>
                  <a:lnTo>
                    <a:pt x="104378" y="51173"/>
                  </a:lnTo>
                  <a:lnTo>
                    <a:pt x="100404" y="50504"/>
                  </a:lnTo>
                  <a:lnTo>
                    <a:pt x="85439" y="50504"/>
                  </a:lnTo>
                  <a:lnTo>
                    <a:pt x="92883" y="46173"/>
                  </a:lnTo>
                  <a:lnTo>
                    <a:pt x="99489" y="43340"/>
                  </a:lnTo>
                  <a:lnTo>
                    <a:pt x="110484" y="40410"/>
                  </a:lnTo>
                  <a:lnTo>
                    <a:pt x="115495" y="39822"/>
                  </a:lnTo>
                  <a:lnTo>
                    <a:pt x="139126" y="39822"/>
                  </a:lnTo>
                  <a:lnTo>
                    <a:pt x="137232" y="38674"/>
                  </a:lnTo>
                  <a:lnTo>
                    <a:pt x="131857" y="36053"/>
                  </a:lnTo>
                  <a:lnTo>
                    <a:pt x="125903" y="34350"/>
                  </a:lnTo>
                  <a:lnTo>
                    <a:pt x="119394" y="33573"/>
                  </a:lnTo>
                  <a:close/>
                </a:path>
                <a:path w="281940" h="187325">
                  <a:moveTo>
                    <a:pt x="112049" y="54848"/>
                  </a:moveTo>
                  <a:lnTo>
                    <a:pt x="93243" y="54848"/>
                  </a:lnTo>
                  <a:lnTo>
                    <a:pt x="97805" y="55882"/>
                  </a:lnTo>
                  <a:lnTo>
                    <a:pt x="105059" y="60291"/>
                  </a:lnTo>
                  <a:lnTo>
                    <a:pt x="106664" y="62981"/>
                  </a:lnTo>
                  <a:lnTo>
                    <a:pt x="105401" y="69317"/>
                  </a:lnTo>
                  <a:lnTo>
                    <a:pt x="102560" y="72431"/>
                  </a:lnTo>
                  <a:lnTo>
                    <a:pt x="92016" y="78587"/>
                  </a:lnTo>
                  <a:lnTo>
                    <a:pt x="86530" y="80377"/>
                  </a:lnTo>
                  <a:lnTo>
                    <a:pt x="75474" y="81158"/>
                  </a:lnTo>
                  <a:lnTo>
                    <a:pt x="104471" y="81158"/>
                  </a:lnTo>
                  <a:lnTo>
                    <a:pt x="113364" y="75959"/>
                  </a:lnTo>
                  <a:lnTo>
                    <a:pt x="117331" y="71376"/>
                  </a:lnTo>
                  <a:lnTo>
                    <a:pt x="118689" y="61559"/>
                  </a:lnTo>
                  <a:lnTo>
                    <a:pt x="116495" y="57542"/>
                  </a:lnTo>
                  <a:lnTo>
                    <a:pt x="112049" y="54848"/>
                  </a:lnTo>
                  <a:close/>
                </a:path>
                <a:path w="281940" h="187325">
                  <a:moveTo>
                    <a:pt x="154101" y="76902"/>
                  </a:moveTo>
                  <a:lnTo>
                    <a:pt x="149986" y="76996"/>
                  </a:lnTo>
                  <a:lnTo>
                    <a:pt x="145868" y="77661"/>
                  </a:lnTo>
                  <a:lnTo>
                    <a:pt x="159685" y="77661"/>
                  </a:lnTo>
                  <a:lnTo>
                    <a:pt x="154101" y="76902"/>
                  </a:lnTo>
                  <a:close/>
                </a:path>
                <a:path w="281940" h="187325">
                  <a:moveTo>
                    <a:pt x="139126" y="39822"/>
                  </a:moveTo>
                  <a:lnTo>
                    <a:pt x="115495" y="39822"/>
                  </a:lnTo>
                  <a:lnTo>
                    <a:pt x="123656" y="40351"/>
                  </a:lnTo>
                  <a:lnTo>
                    <a:pt x="126709" y="41161"/>
                  </a:lnTo>
                  <a:lnTo>
                    <a:pt x="132491" y="44676"/>
                  </a:lnTo>
                  <a:lnTo>
                    <a:pt x="133981" y="47091"/>
                  </a:lnTo>
                  <a:lnTo>
                    <a:pt x="133182" y="51626"/>
                  </a:lnTo>
                  <a:lnTo>
                    <a:pt x="131577" y="53801"/>
                  </a:lnTo>
                  <a:lnTo>
                    <a:pt x="128614" y="56325"/>
                  </a:lnTo>
                  <a:lnTo>
                    <a:pt x="137328" y="60688"/>
                  </a:lnTo>
                  <a:lnTo>
                    <a:pt x="142410" y="56826"/>
                  </a:lnTo>
                  <a:lnTo>
                    <a:pt x="144833" y="53096"/>
                  </a:lnTo>
                  <a:lnTo>
                    <a:pt x="144875" y="45265"/>
                  </a:lnTo>
                  <a:lnTo>
                    <a:pt x="142405" y="41809"/>
                  </a:lnTo>
                  <a:lnTo>
                    <a:pt x="139126" y="39822"/>
                  </a:lnTo>
                  <a:close/>
                </a:path>
                <a:path w="281940" h="187325">
                  <a:moveTo>
                    <a:pt x="8816" y="26541"/>
                  </a:moveTo>
                  <a:lnTo>
                    <a:pt x="3031" y="30452"/>
                  </a:lnTo>
                  <a:lnTo>
                    <a:pt x="137" y="34688"/>
                  </a:lnTo>
                  <a:lnTo>
                    <a:pt x="0" y="43624"/>
                  </a:lnTo>
                  <a:lnTo>
                    <a:pt x="2693" y="47588"/>
                  </a:lnTo>
                  <a:lnTo>
                    <a:pt x="8596" y="51184"/>
                  </a:lnTo>
                  <a:lnTo>
                    <a:pt x="14231" y="53937"/>
                  </a:lnTo>
                  <a:lnTo>
                    <a:pt x="20442" y="55689"/>
                  </a:lnTo>
                  <a:lnTo>
                    <a:pt x="27216" y="56440"/>
                  </a:lnTo>
                  <a:lnTo>
                    <a:pt x="34535" y="56188"/>
                  </a:lnTo>
                  <a:lnTo>
                    <a:pt x="42901" y="55360"/>
                  </a:lnTo>
                  <a:lnTo>
                    <a:pt x="50580" y="53096"/>
                  </a:lnTo>
                  <a:lnTo>
                    <a:pt x="55657" y="50147"/>
                  </a:lnTo>
                  <a:lnTo>
                    <a:pt x="24930" y="50147"/>
                  </a:lnTo>
                  <a:lnTo>
                    <a:pt x="19940" y="49154"/>
                  </a:lnTo>
                  <a:lnTo>
                    <a:pt x="12813" y="44823"/>
                  </a:lnTo>
                  <a:lnTo>
                    <a:pt x="11264" y="42533"/>
                  </a:lnTo>
                  <a:lnTo>
                    <a:pt x="11555" y="37101"/>
                  </a:lnTo>
                  <a:lnTo>
                    <a:pt x="13731" y="34203"/>
                  </a:lnTo>
                  <a:lnTo>
                    <a:pt x="17791" y="31139"/>
                  </a:lnTo>
                  <a:lnTo>
                    <a:pt x="11891" y="28072"/>
                  </a:lnTo>
                  <a:lnTo>
                    <a:pt x="8816" y="26541"/>
                  </a:lnTo>
                  <a:close/>
                </a:path>
                <a:path w="281940" h="187325">
                  <a:moveTo>
                    <a:pt x="95594" y="49693"/>
                  </a:moveTo>
                  <a:lnTo>
                    <a:pt x="90763" y="49723"/>
                  </a:lnTo>
                  <a:lnTo>
                    <a:pt x="85439" y="50504"/>
                  </a:lnTo>
                  <a:lnTo>
                    <a:pt x="100404" y="50504"/>
                  </a:lnTo>
                  <a:lnTo>
                    <a:pt x="95594" y="49693"/>
                  </a:lnTo>
                  <a:close/>
                </a:path>
                <a:path w="281940" h="187325">
                  <a:moveTo>
                    <a:pt x="61323" y="22946"/>
                  </a:moveTo>
                  <a:lnTo>
                    <a:pt x="38883" y="22946"/>
                  </a:lnTo>
                  <a:lnTo>
                    <a:pt x="45659" y="23845"/>
                  </a:lnTo>
                  <a:lnTo>
                    <a:pt x="48651" y="24893"/>
                  </a:lnTo>
                  <a:lnTo>
                    <a:pt x="55289" y="28911"/>
                  </a:lnTo>
                  <a:lnTo>
                    <a:pt x="57171" y="31812"/>
                  </a:lnTo>
                  <a:lnTo>
                    <a:pt x="56182" y="38385"/>
                  </a:lnTo>
                  <a:lnTo>
                    <a:pt x="53244" y="41499"/>
                  </a:lnTo>
                  <a:lnTo>
                    <a:pt x="42527" y="47713"/>
                  </a:lnTo>
                  <a:lnTo>
                    <a:pt x="36738" y="49442"/>
                  </a:lnTo>
                  <a:lnTo>
                    <a:pt x="24930" y="50147"/>
                  </a:lnTo>
                  <a:lnTo>
                    <a:pt x="55657" y="50147"/>
                  </a:lnTo>
                  <a:lnTo>
                    <a:pt x="64433" y="45049"/>
                  </a:lnTo>
                  <a:lnTo>
                    <a:pt x="68148" y="40434"/>
                  </a:lnTo>
                  <a:lnTo>
                    <a:pt x="69446" y="31139"/>
                  </a:lnTo>
                  <a:lnTo>
                    <a:pt x="69480" y="30452"/>
                  </a:lnTo>
                  <a:lnTo>
                    <a:pt x="66984" y="26384"/>
                  </a:lnTo>
                  <a:lnTo>
                    <a:pt x="61323" y="22946"/>
                  </a:lnTo>
                  <a:close/>
                </a:path>
                <a:path w="281940" h="187325">
                  <a:moveTo>
                    <a:pt x="85148" y="8808"/>
                  </a:moveTo>
                  <a:lnTo>
                    <a:pt x="68054" y="8808"/>
                  </a:lnTo>
                  <a:lnTo>
                    <a:pt x="93780" y="24310"/>
                  </a:lnTo>
                  <a:lnTo>
                    <a:pt x="102502" y="19237"/>
                  </a:lnTo>
                  <a:lnTo>
                    <a:pt x="85148" y="8808"/>
                  </a:lnTo>
                  <a:close/>
                </a:path>
                <a:path w="281940" h="187325">
                  <a:moveTo>
                    <a:pt x="70491" y="0"/>
                  </a:moveTo>
                  <a:lnTo>
                    <a:pt x="26032" y="18319"/>
                  </a:lnTo>
                  <a:lnTo>
                    <a:pt x="28061" y="20019"/>
                  </a:lnTo>
                  <a:lnTo>
                    <a:pt x="32166" y="23543"/>
                  </a:lnTo>
                  <a:lnTo>
                    <a:pt x="35539" y="23025"/>
                  </a:lnTo>
                  <a:lnTo>
                    <a:pt x="38883" y="22946"/>
                  </a:lnTo>
                  <a:lnTo>
                    <a:pt x="61323" y="22946"/>
                  </a:lnTo>
                  <a:lnTo>
                    <a:pt x="57143" y="20407"/>
                  </a:lnTo>
                  <a:lnTo>
                    <a:pt x="51638" y="18892"/>
                  </a:lnTo>
                  <a:lnTo>
                    <a:pt x="44579" y="18374"/>
                  </a:lnTo>
                  <a:lnTo>
                    <a:pt x="60138" y="11955"/>
                  </a:lnTo>
                  <a:lnTo>
                    <a:pt x="68054" y="8808"/>
                  </a:lnTo>
                  <a:lnTo>
                    <a:pt x="85148" y="8808"/>
                  </a:lnTo>
                  <a:lnTo>
                    <a:pt x="704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667672"/>
              <a:ext cx="713105" cy="313055"/>
            </a:xfrm>
            <a:custGeom>
              <a:avLst/>
              <a:gdLst/>
              <a:ahLst/>
              <a:cxnLst/>
              <a:rect l="l" t="t" r="r" b="b"/>
              <a:pathLst>
                <a:path w="713104" h="313054">
                  <a:moveTo>
                    <a:pt x="17373" y="156425"/>
                  </a:moveTo>
                  <a:lnTo>
                    <a:pt x="0" y="156425"/>
                  </a:lnTo>
                  <a:lnTo>
                    <a:pt x="0" y="173799"/>
                  </a:lnTo>
                  <a:lnTo>
                    <a:pt x="17373" y="173799"/>
                  </a:lnTo>
                  <a:lnTo>
                    <a:pt x="17373" y="156425"/>
                  </a:lnTo>
                  <a:close/>
                </a:path>
                <a:path w="713104" h="313054">
                  <a:moveTo>
                    <a:pt x="69519" y="191173"/>
                  </a:moveTo>
                  <a:lnTo>
                    <a:pt x="52133" y="191173"/>
                  </a:lnTo>
                  <a:lnTo>
                    <a:pt x="52133" y="208559"/>
                  </a:lnTo>
                  <a:lnTo>
                    <a:pt x="52133" y="225933"/>
                  </a:lnTo>
                  <a:lnTo>
                    <a:pt x="34759" y="225933"/>
                  </a:lnTo>
                  <a:lnTo>
                    <a:pt x="17373" y="225933"/>
                  </a:lnTo>
                  <a:lnTo>
                    <a:pt x="17373" y="208559"/>
                  </a:lnTo>
                  <a:lnTo>
                    <a:pt x="34759" y="208559"/>
                  </a:lnTo>
                  <a:lnTo>
                    <a:pt x="52133" y="208559"/>
                  </a:lnTo>
                  <a:lnTo>
                    <a:pt x="52133" y="191173"/>
                  </a:lnTo>
                  <a:lnTo>
                    <a:pt x="34759" y="191173"/>
                  </a:lnTo>
                  <a:lnTo>
                    <a:pt x="34759" y="173799"/>
                  </a:lnTo>
                  <a:lnTo>
                    <a:pt x="17373" y="173799"/>
                  </a:lnTo>
                  <a:lnTo>
                    <a:pt x="17373" y="191173"/>
                  </a:lnTo>
                  <a:lnTo>
                    <a:pt x="0" y="191173"/>
                  </a:lnTo>
                  <a:lnTo>
                    <a:pt x="0" y="243319"/>
                  </a:lnTo>
                  <a:lnTo>
                    <a:pt x="17373" y="243319"/>
                  </a:lnTo>
                  <a:lnTo>
                    <a:pt x="17373" y="260692"/>
                  </a:lnTo>
                  <a:lnTo>
                    <a:pt x="34759" y="260692"/>
                  </a:lnTo>
                  <a:lnTo>
                    <a:pt x="34759" y="243319"/>
                  </a:lnTo>
                  <a:lnTo>
                    <a:pt x="52133" y="243319"/>
                  </a:lnTo>
                  <a:lnTo>
                    <a:pt x="69519" y="243319"/>
                  </a:lnTo>
                  <a:lnTo>
                    <a:pt x="69519" y="191173"/>
                  </a:lnTo>
                  <a:close/>
                </a:path>
                <a:path w="713104" h="313054">
                  <a:moveTo>
                    <a:pt x="86893" y="139039"/>
                  </a:moveTo>
                  <a:lnTo>
                    <a:pt x="69519" y="139039"/>
                  </a:lnTo>
                  <a:lnTo>
                    <a:pt x="52133" y="139039"/>
                  </a:lnTo>
                  <a:lnTo>
                    <a:pt x="34759" y="139039"/>
                  </a:lnTo>
                  <a:lnTo>
                    <a:pt x="34759" y="173799"/>
                  </a:lnTo>
                  <a:lnTo>
                    <a:pt x="52133" y="173799"/>
                  </a:lnTo>
                  <a:lnTo>
                    <a:pt x="52133" y="156425"/>
                  </a:lnTo>
                  <a:lnTo>
                    <a:pt x="69519" y="156425"/>
                  </a:lnTo>
                  <a:lnTo>
                    <a:pt x="86893" y="156425"/>
                  </a:lnTo>
                  <a:lnTo>
                    <a:pt x="86893" y="139039"/>
                  </a:lnTo>
                  <a:close/>
                </a:path>
                <a:path w="713104" h="313054">
                  <a:moveTo>
                    <a:pt x="104279" y="156425"/>
                  </a:moveTo>
                  <a:lnTo>
                    <a:pt x="86893" y="156425"/>
                  </a:lnTo>
                  <a:lnTo>
                    <a:pt x="86893" y="173799"/>
                  </a:lnTo>
                  <a:lnTo>
                    <a:pt x="104279" y="173799"/>
                  </a:lnTo>
                  <a:lnTo>
                    <a:pt x="104279" y="156425"/>
                  </a:lnTo>
                  <a:close/>
                </a:path>
                <a:path w="713104" h="313054">
                  <a:moveTo>
                    <a:pt x="121653" y="139039"/>
                  </a:moveTo>
                  <a:lnTo>
                    <a:pt x="104279" y="139039"/>
                  </a:lnTo>
                  <a:lnTo>
                    <a:pt x="104279" y="156425"/>
                  </a:lnTo>
                  <a:lnTo>
                    <a:pt x="121653" y="156425"/>
                  </a:lnTo>
                  <a:lnTo>
                    <a:pt x="121653" y="139039"/>
                  </a:lnTo>
                  <a:close/>
                </a:path>
                <a:path w="713104" h="313054">
                  <a:moveTo>
                    <a:pt x="139039" y="173799"/>
                  </a:moveTo>
                  <a:lnTo>
                    <a:pt x="121653" y="173799"/>
                  </a:lnTo>
                  <a:lnTo>
                    <a:pt x="104279" y="173799"/>
                  </a:lnTo>
                  <a:lnTo>
                    <a:pt x="104279" y="191173"/>
                  </a:lnTo>
                  <a:lnTo>
                    <a:pt x="121653" y="191173"/>
                  </a:lnTo>
                  <a:lnTo>
                    <a:pt x="139039" y="191173"/>
                  </a:lnTo>
                  <a:lnTo>
                    <a:pt x="139039" y="173799"/>
                  </a:lnTo>
                  <a:close/>
                </a:path>
                <a:path w="713104" h="313054">
                  <a:moveTo>
                    <a:pt x="225933" y="156425"/>
                  </a:moveTo>
                  <a:lnTo>
                    <a:pt x="208546" y="156425"/>
                  </a:lnTo>
                  <a:lnTo>
                    <a:pt x="208546" y="173799"/>
                  </a:lnTo>
                  <a:lnTo>
                    <a:pt x="225933" y="173799"/>
                  </a:lnTo>
                  <a:lnTo>
                    <a:pt x="225933" y="156425"/>
                  </a:lnTo>
                  <a:close/>
                </a:path>
                <a:path w="713104" h="313054">
                  <a:moveTo>
                    <a:pt x="225933" y="0"/>
                  </a:moveTo>
                  <a:lnTo>
                    <a:pt x="208546" y="0"/>
                  </a:lnTo>
                  <a:lnTo>
                    <a:pt x="208546" y="34772"/>
                  </a:lnTo>
                  <a:lnTo>
                    <a:pt x="225933" y="34772"/>
                  </a:lnTo>
                  <a:lnTo>
                    <a:pt x="225933" y="0"/>
                  </a:lnTo>
                  <a:close/>
                </a:path>
                <a:path w="713104" h="313054">
                  <a:moveTo>
                    <a:pt x="243306" y="139039"/>
                  </a:moveTo>
                  <a:lnTo>
                    <a:pt x="225933" y="139039"/>
                  </a:lnTo>
                  <a:lnTo>
                    <a:pt x="225933" y="156425"/>
                  </a:lnTo>
                  <a:lnTo>
                    <a:pt x="243306" y="156425"/>
                  </a:lnTo>
                  <a:lnTo>
                    <a:pt x="243306" y="139039"/>
                  </a:lnTo>
                  <a:close/>
                </a:path>
                <a:path w="713104" h="313054">
                  <a:moveTo>
                    <a:pt x="295452" y="0"/>
                  </a:moveTo>
                  <a:lnTo>
                    <a:pt x="278066" y="0"/>
                  </a:lnTo>
                  <a:lnTo>
                    <a:pt x="278066" y="34772"/>
                  </a:lnTo>
                  <a:lnTo>
                    <a:pt x="295452" y="34772"/>
                  </a:lnTo>
                  <a:lnTo>
                    <a:pt x="295452" y="0"/>
                  </a:lnTo>
                  <a:close/>
                </a:path>
                <a:path w="713104" h="313054">
                  <a:moveTo>
                    <a:pt x="330200" y="156425"/>
                  </a:moveTo>
                  <a:lnTo>
                    <a:pt x="312826" y="156425"/>
                  </a:lnTo>
                  <a:lnTo>
                    <a:pt x="312826" y="139039"/>
                  </a:lnTo>
                  <a:lnTo>
                    <a:pt x="295452" y="139039"/>
                  </a:lnTo>
                  <a:lnTo>
                    <a:pt x="295452" y="104279"/>
                  </a:lnTo>
                  <a:lnTo>
                    <a:pt x="278066" y="104279"/>
                  </a:lnTo>
                  <a:lnTo>
                    <a:pt x="278066" y="121666"/>
                  </a:lnTo>
                  <a:lnTo>
                    <a:pt x="260692" y="121666"/>
                  </a:lnTo>
                  <a:lnTo>
                    <a:pt x="260692" y="87109"/>
                  </a:lnTo>
                  <a:lnTo>
                    <a:pt x="278066" y="87109"/>
                  </a:lnTo>
                  <a:lnTo>
                    <a:pt x="278066" y="35039"/>
                  </a:lnTo>
                  <a:lnTo>
                    <a:pt x="260692" y="35039"/>
                  </a:lnTo>
                  <a:lnTo>
                    <a:pt x="260692" y="749"/>
                  </a:lnTo>
                  <a:lnTo>
                    <a:pt x="243306" y="749"/>
                  </a:lnTo>
                  <a:lnTo>
                    <a:pt x="243306" y="87109"/>
                  </a:lnTo>
                  <a:lnTo>
                    <a:pt x="225933" y="87109"/>
                  </a:lnTo>
                  <a:lnTo>
                    <a:pt x="225933" y="70599"/>
                  </a:lnTo>
                  <a:lnTo>
                    <a:pt x="208546" y="70599"/>
                  </a:lnTo>
                  <a:lnTo>
                    <a:pt x="208546" y="87109"/>
                  </a:lnTo>
                  <a:lnTo>
                    <a:pt x="191173" y="87109"/>
                  </a:lnTo>
                  <a:lnTo>
                    <a:pt x="173786" y="87109"/>
                  </a:lnTo>
                  <a:lnTo>
                    <a:pt x="173786" y="104889"/>
                  </a:lnTo>
                  <a:lnTo>
                    <a:pt x="173786" y="122669"/>
                  </a:lnTo>
                  <a:lnTo>
                    <a:pt x="156413" y="122669"/>
                  </a:lnTo>
                  <a:lnTo>
                    <a:pt x="156413" y="104889"/>
                  </a:lnTo>
                  <a:lnTo>
                    <a:pt x="173786" y="104889"/>
                  </a:lnTo>
                  <a:lnTo>
                    <a:pt x="173786" y="87109"/>
                  </a:lnTo>
                  <a:lnTo>
                    <a:pt x="173786" y="70599"/>
                  </a:lnTo>
                  <a:lnTo>
                    <a:pt x="191173" y="70599"/>
                  </a:lnTo>
                  <a:lnTo>
                    <a:pt x="191173" y="749"/>
                  </a:lnTo>
                  <a:lnTo>
                    <a:pt x="173786" y="749"/>
                  </a:lnTo>
                  <a:lnTo>
                    <a:pt x="173786" y="18529"/>
                  </a:lnTo>
                  <a:lnTo>
                    <a:pt x="156413" y="18529"/>
                  </a:lnTo>
                  <a:lnTo>
                    <a:pt x="156413" y="749"/>
                  </a:lnTo>
                  <a:lnTo>
                    <a:pt x="139039" y="749"/>
                  </a:lnTo>
                  <a:lnTo>
                    <a:pt x="139039" y="52819"/>
                  </a:lnTo>
                  <a:lnTo>
                    <a:pt x="156413" y="52819"/>
                  </a:lnTo>
                  <a:lnTo>
                    <a:pt x="156413" y="35039"/>
                  </a:lnTo>
                  <a:lnTo>
                    <a:pt x="173786" y="35039"/>
                  </a:lnTo>
                  <a:lnTo>
                    <a:pt x="173786" y="52819"/>
                  </a:lnTo>
                  <a:lnTo>
                    <a:pt x="156413" y="52819"/>
                  </a:lnTo>
                  <a:lnTo>
                    <a:pt x="156413" y="87109"/>
                  </a:lnTo>
                  <a:lnTo>
                    <a:pt x="139039" y="87109"/>
                  </a:lnTo>
                  <a:lnTo>
                    <a:pt x="139039" y="156959"/>
                  </a:lnTo>
                  <a:lnTo>
                    <a:pt x="156413" y="156959"/>
                  </a:lnTo>
                  <a:lnTo>
                    <a:pt x="156413" y="139179"/>
                  </a:lnTo>
                  <a:lnTo>
                    <a:pt x="173786" y="139179"/>
                  </a:lnTo>
                  <a:lnTo>
                    <a:pt x="173786" y="156959"/>
                  </a:lnTo>
                  <a:lnTo>
                    <a:pt x="156413" y="156959"/>
                  </a:lnTo>
                  <a:lnTo>
                    <a:pt x="156413" y="174739"/>
                  </a:lnTo>
                  <a:lnTo>
                    <a:pt x="173786" y="174739"/>
                  </a:lnTo>
                  <a:lnTo>
                    <a:pt x="173786" y="191249"/>
                  </a:lnTo>
                  <a:lnTo>
                    <a:pt x="156413" y="191249"/>
                  </a:lnTo>
                  <a:lnTo>
                    <a:pt x="139039" y="191249"/>
                  </a:lnTo>
                  <a:lnTo>
                    <a:pt x="139039" y="208559"/>
                  </a:lnTo>
                  <a:lnTo>
                    <a:pt x="121653" y="208559"/>
                  </a:lnTo>
                  <a:lnTo>
                    <a:pt x="121653" y="243319"/>
                  </a:lnTo>
                  <a:lnTo>
                    <a:pt x="104279" y="243319"/>
                  </a:lnTo>
                  <a:lnTo>
                    <a:pt x="104279" y="260692"/>
                  </a:lnTo>
                  <a:lnTo>
                    <a:pt x="121653" y="260692"/>
                  </a:lnTo>
                  <a:lnTo>
                    <a:pt x="121653" y="278079"/>
                  </a:lnTo>
                  <a:lnTo>
                    <a:pt x="139039" y="278079"/>
                  </a:lnTo>
                  <a:lnTo>
                    <a:pt x="139039" y="295452"/>
                  </a:lnTo>
                  <a:lnTo>
                    <a:pt x="156413" y="295452"/>
                  </a:lnTo>
                  <a:lnTo>
                    <a:pt x="173786" y="295452"/>
                  </a:lnTo>
                  <a:lnTo>
                    <a:pt x="173786" y="312839"/>
                  </a:lnTo>
                  <a:lnTo>
                    <a:pt x="191173" y="312839"/>
                  </a:lnTo>
                  <a:lnTo>
                    <a:pt x="191173" y="278079"/>
                  </a:lnTo>
                  <a:lnTo>
                    <a:pt x="208546" y="278079"/>
                  </a:lnTo>
                  <a:lnTo>
                    <a:pt x="208546" y="260692"/>
                  </a:lnTo>
                  <a:lnTo>
                    <a:pt x="191173" y="260692"/>
                  </a:lnTo>
                  <a:lnTo>
                    <a:pt x="173786" y="260692"/>
                  </a:lnTo>
                  <a:lnTo>
                    <a:pt x="173786" y="278079"/>
                  </a:lnTo>
                  <a:lnTo>
                    <a:pt x="156413" y="278079"/>
                  </a:lnTo>
                  <a:lnTo>
                    <a:pt x="156413" y="243319"/>
                  </a:lnTo>
                  <a:lnTo>
                    <a:pt x="139039" y="243319"/>
                  </a:lnTo>
                  <a:lnTo>
                    <a:pt x="139039" y="209029"/>
                  </a:lnTo>
                  <a:lnTo>
                    <a:pt x="156413" y="209029"/>
                  </a:lnTo>
                  <a:lnTo>
                    <a:pt x="173786" y="209029"/>
                  </a:lnTo>
                  <a:lnTo>
                    <a:pt x="173786" y="226809"/>
                  </a:lnTo>
                  <a:lnTo>
                    <a:pt x="156413" y="226809"/>
                  </a:lnTo>
                  <a:lnTo>
                    <a:pt x="156413" y="243319"/>
                  </a:lnTo>
                  <a:lnTo>
                    <a:pt x="173786" y="243319"/>
                  </a:lnTo>
                  <a:lnTo>
                    <a:pt x="191173" y="243319"/>
                  </a:lnTo>
                  <a:lnTo>
                    <a:pt x="208546" y="243319"/>
                  </a:lnTo>
                  <a:lnTo>
                    <a:pt x="208546" y="209029"/>
                  </a:lnTo>
                  <a:lnTo>
                    <a:pt x="225933" y="209029"/>
                  </a:lnTo>
                  <a:lnTo>
                    <a:pt x="243306" y="209029"/>
                  </a:lnTo>
                  <a:lnTo>
                    <a:pt x="243306" y="225933"/>
                  </a:lnTo>
                  <a:lnTo>
                    <a:pt x="225933" y="225933"/>
                  </a:lnTo>
                  <a:lnTo>
                    <a:pt x="225933" y="260692"/>
                  </a:lnTo>
                  <a:lnTo>
                    <a:pt x="243306" y="260692"/>
                  </a:lnTo>
                  <a:lnTo>
                    <a:pt x="243306" y="278079"/>
                  </a:lnTo>
                  <a:lnTo>
                    <a:pt x="260692" y="278079"/>
                  </a:lnTo>
                  <a:lnTo>
                    <a:pt x="260692" y="208559"/>
                  </a:lnTo>
                  <a:lnTo>
                    <a:pt x="243306" y="208559"/>
                  </a:lnTo>
                  <a:lnTo>
                    <a:pt x="243306" y="174739"/>
                  </a:lnTo>
                  <a:lnTo>
                    <a:pt x="225933" y="174739"/>
                  </a:lnTo>
                  <a:lnTo>
                    <a:pt x="225933" y="191249"/>
                  </a:lnTo>
                  <a:lnTo>
                    <a:pt x="208546" y="191249"/>
                  </a:lnTo>
                  <a:lnTo>
                    <a:pt x="191173" y="191249"/>
                  </a:lnTo>
                  <a:lnTo>
                    <a:pt x="191173" y="139179"/>
                  </a:lnTo>
                  <a:lnTo>
                    <a:pt x="208546" y="139179"/>
                  </a:lnTo>
                  <a:lnTo>
                    <a:pt x="208546" y="122669"/>
                  </a:lnTo>
                  <a:lnTo>
                    <a:pt x="191173" y="122669"/>
                  </a:lnTo>
                  <a:lnTo>
                    <a:pt x="191173" y="104889"/>
                  </a:lnTo>
                  <a:lnTo>
                    <a:pt x="208546" y="104889"/>
                  </a:lnTo>
                  <a:lnTo>
                    <a:pt x="208546" y="122669"/>
                  </a:lnTo>
                  <a:lnTo>
                    <a:pt x="225933" y="122669"/>
                  </a:lnTo>
                  <a:lnTo>
                    <a:pt x="225933" y="104889"/>
                  </a:lnTo>
                  <a:lnTo>
                    <a:pt x="243306" y="104889"/>
                  </a:lnTo>
                  <a:lnTo>
                    <a:pt x="243306" y="122669"/>
                  </a:lnTo>
                  <a:lnTo>
                    <a:pt x="260692" y="122669"/>
                  </a:lnTo>
                  <a:lnTo>
                    <a:pt x="260692" y="173799"/>
                  </a:lnTo>
                  <a:lnTo>
                    <a:pt x="278066" y="173799"/>
                  </a:lnTo>
                  <a:lnTo>
                    <a:pt x="278066" y="156425"/>
                  </a:lnTo>
                  <a:lnTo>
                    <a:pt x="295452" y="156425"/>
                  </a:lnTo>
                  <a:lnTo>
                    <a:pt x="295452" y="173799"/>
                  </a:lnTo>
                  <a:lnTo>
                    <a:pt x="278066" y="173799"/>
                  </a:lnTo>
                  <a:lnTo>
                    <a:pt x="278066" y="191173"/>
                  </a:lnTo>
                  <a:lnTo>
                    <a:pt x="295452" y="191173"/>
                  </a:lnTo>
                  <a:lnTo>
                    <a:pt x="312826" y="191173"/>
                  </a:lnTo>
                  <a:lnTo>
                    <a:pt x="312826" y="173799"/>
                  </a:lnTo>
                  <a:lnTo>
                    <a:pt x="330200" y="173799"/>
                  </a:lnTo>
                  <a:lnTo>
                    <a:pt x="330200" y="156425"/>
                  </a:lnTo>
                  <a:close/>
                </a:path>
                <a:path w="713104" h="313054">
                  <a:moveTo>
                    <a:pt x="330200" y="34772"/>
                  </a:moveTo>
                  <a:lnTo>
                    <a:pt x="312826" y="34772"/>
                  </a:lnTo>
                  <a:lnTo>
                    <a:pt x="312826" y="52146"/>
                  </a:lnTo>
                  <a:lnTo>
                    <a:pt x="330200" y="52146"/>
                  </a:lnTo>
                  <a:lnTo>
                    <a:pt x="330200" y="34772"/>
                  </a:lnTo>
                  <a:close/>
                </a:path>
                <a:path w="713104" h="313054">
                  <a:moveTo>
                    <a:pt x="330200" y="0"/>
                  </a:moveTo>
                  <a:lnTo>
                    <a:pt x="312826" y="0"/>
                  </a:lnTo>
                  <a:lnTo>
                    <a:pt x="312826" y="17386"/>
                  </a:lnTo>
                  <a:lnTo>
                    <a:pt x="330200" y="17386"/>
                  </a:lnTo>
                  <a:lnTo>
                    <a:pt x="330200" y="0"/>
                  </a:lnTo>
                  <a:close/>
                </a:path>
                <a:path w="713104" h="313054">
                  <a:moveTo>
                    <a:pt x="399719" y="173799"/>
                  </a:moveTo>
                  <a:lnTo>
                    <a:pt x="382346" y="173799"/>
                  </a:lnTo>
                  <a:lnTo>
                    <a:pt x="382346" y="191173"/>
                  </a:lnTo>
                  <a:lnTo>
                    <a:pt x="399719" y="191173"/>
                  </a:lnTo>
                  <a:lnTo>
                    <a:pt x="399719" y="173799"/>
                  </a:lnTo>
                  <a:close/>
                </a:path>
                <a:path w="713104" h="313054">
                  <a:moveTo>
                    <a:pt x="399719" y="139039"/>
                  </a:moveTo>
                  <a:lnTo>
                    <a:pt x="382346" y="139039"/>
                  </a:lnTo>
                  <a:lnTo>
                    <a:pt x="364959" y="139039"/>
                  </a:lnTo>
                  <a:lnTo>
                    <a:pt x="364959" y="86906"/>
                  </a:lnTo>
                  <a:lnTo>
                    <a:pt x="347586" y="86906"/>
                  </a:lnTo>
                  <a:lnTo>
                    <a:pt x="347586" y="69519"/>
                  </a:lnTo>
                  <a:lnTo>
                    <a:pt x="330200" y="69519"/>
                  </a:lnTo>
                  <a:lnTo>
                    <a:pt x="312826" y="69519"/>
                  </a:lnTo>
                  <a:lnTo>
                    <a:pt x="312826" y="52146"/>
                  </a:lnTo>
                  <a:lnTo>
                    <a:pt x="295452" y="52146"/>
                  </a:lnTo>
                  <a:lnTo>
                    <a:pt x="295452" y="104279"/>
                  </a:lnTo>
                  <a:lnTo>
                    <a:pt x="312826" y="104279"/>
                  </a:lnTo>
                  <a:lnTo>
                    <a:pt x="312826" y="139039"/>
                  </a:lnTo>
                  <a:lnTo>
                    <a:pt x="330200" y="139039"/>
                  </a:lnTo>
                  <a:lnTo>
                    <a:pt x="330200" y="104279"/>
                  </a:lnTo>
                  <a:lnTo>
                    <a:pt x="347586" y="104279"/>
                  </a:lnTo>
                  <a:lnTo>
                    <a:pt x="347586" y="173799"/>
                  </a:lnTo>
                  <a:lnTo>
                    <a:pt x="330200" y="173799"/>
                  </a:lnTo>
                  <a:lnTo>
                    <a:pt x="330200" y="191173"/>
                  </a:lnTo>
                  <a:lnTo>
                    <a:pt x="312826" y="191173"/>
                  </a:lnTo>
                  <a:lnTo>
                    <a:pt x="312826" y="208559"/>
                  </a:lnTo>
                  <a:lnTo>
                    <a:pt x="295452" y="208559"/>
                  </a:lnTo>
                  <a:lnTo>
                    <a:pt x="278066" y="208559"/>
                  </a:lnTo>
                  <a:lnTo>
                    <a:pt x="278066" y="225933"/>
                  </a:lnTo>
                  <a:lnTo>
                    <a:pt x="295452" y="225933"/>
                  </a:lnTo>
                  <a:lnTo>
                    <a:pt x="295452" y="260692"/>
                  </a:lnTo>
                  <a:lnTo>
                    <a:pt x="312826" y="260692"/>
                  </a:lnTo>
                  <a:lnTo>
                    <a:pt x="312826" y="278079"/>
                  </a:lnTo>
                  <a:lnTo>
                    <a:pt x="330200" y="278079"/>
                  </a:lnTo>
                  <a:lnTo>
                    <a:pt x="330200" y="225933"/>
                  </a:lnTo>
                  <a:lnTo>
                    <a:pt x="347586" y="225933"/>
                  </a:lnTo>
                  <a:lnTo>
                    <a:pt x="347586" y="208559"/>
                  </a:lnTo>
                  <a:lnTo>
                    <a:pt x="364959" y="208559"/>
                  </a:lnTo>
                  <a:lnTo>
                    <a:pt x="364959" y="173799"/>
                  </a:lnTo>
                  <a:lnTo>
                    <a:pt x="382346" y="173799"/>
                  </a:lnTo>
                  <a:lnTo>
                    <a:pt x="382346" y="156425"/>
                  </a:lnTo>
                  <a:lnTo>
                    <a:pt x="399719" y="156425"/>
                  </a:lnTo>
                  <a:lnTo>
                    <a:pt x="399719" y="139039"/>
                  </a:lnTo>
                  <a:close/>
                </a:path>
                <a:path w="713104" h="313054">
                  <a:moveTo>
                    <a:pt x="417106" y="52146"/>
                  </a:moveTo>
                  <a:lnTo>
                    <a:pt x="399719" y="52146"/>
                  </a:lnTo>
                  <a:lnTo>
                    <a:pt x="382346" y="52146"/>
                  </a:lnTo>
                  <a:lnTo>
                    <a:pt x="364959" y="52146"/>
                  </a:lnTo>
                  <a:lnTo>
                    <a:pt x="364959" y="86906"/>
                  </a:lnTo>
                  <a:lnTo>
                    <a:pt x="382346" y="86906"/>
                  </a:lnTo>
                  <a:lnTo>
                    <a:pt x="382346" y="121666"/>
                  </a:lnTo>
                  <a:lnTo>
                    <a:pt x="399719" y="121666"/>
                  </a:lnTo>
                  <a:lnTo>
                    <a:pt x="399719" y="69519"/>
                  </a:lnTo>
                  <a:lnTo>
                    <a:pt x="417106" y="69519"/>
                  </a:lnTo>
                  <a:lnTo>
                    <a:pt x="417106" y="52146"/>
                  </a:lnTo>
                  <a:close/>
                </a:path>
                <a:path w="713104" h="313054">
                  <a:moveTo>
                    <a:pt x="417106" y="0"/>
                  </a:moveTo>
                  <a:lnTo>
                    <a:pt x="399719" y="0"/>
                  </a:lnTo>
                  <a:lnTo>
                    <a:pt x="382346" y="0"/>
                  </a:lnTo>
                  <a:lnTo>
                    <a:pt x="364959" y="0"/>
                  </a:lnTo>
                  <a:lnTo>
                    <a:pt x="364959" y="17386"/>
                  </a:lnTo>
                  <a:lnTo>
                    <a:pt x="347586" y="17386"/>
                  </a:lnTo>
                  <a:lnTo>
                    <a:pt x="347586" y="52146"/>
                  </a:lnTo>
                  <a:lnTo>
                    <a:pt x="364959" y="52146"/>
                  </a:lnTo>
                  <a:lnTo>
                    <a:pt x="364959" y="34772"/>
                  </a:lnTo>
                  <a:lnTo>
                    <a:pt x="382346" y="34772"/>
                  </a:lnTo>
                  <a:lnTo>
                    <a:pt x="399719" y="34772"/>
                  </a:lnTo>
                  <a:lnTo>
                    <a:pt x="399719" y="17386"/>
                  </a:lnTo>
                  <a:lnTo>
                    <a:pt x="417106" y="17386"/>
                  </a:lnTo>
                  <a:lnTo>
                    <a:pt x="417106" y="0"/>
                  </a:lnTo>
                  <a:close/>
                </a:path>
                <a:path w="713104" h="313054">
                  <a:moveTo>
                    <a:pt x="434479" y="191173"/>
                  </a:moveTo>
                  <a:lnTo>
                    <a:pt x="417106" y="191173"/>
                  </a:lnTo>
                  <a:lnTo>
                    <a:pt x="399719" y="191173"/>
                  </a:lnTo>
                  <a:lnTo>
                    <a:pt x="399719" y="208559"/>
                  </a:lnTo>
                  <a:lnTo>
                    <a:pt x="417106" y="208559"/>
                  </a:lnTo>
                  <a:lnTo>
                    <a:pt x="434479" y="208559"/>
                  </a:lnTo>
                  <a:lnTo>
                    <a:pt x="434479" y="191173"/>
                  </a:lnTo>
                  <a:close/>
                </a:path>
                <a:path w="713104" h="313054">
                  <a:moveTo>
                    <a:pt x="434479" y="156425"/>
                  </a:moveTo>
                  <a:lnTo>
                    <a:pt x="417106" y="156425"/>
                  </a:lnTo>
                  <a:lnTo>
                    <a:pt x="399719" y="156425"/>
                  </a:lnTo>
                  <a:lnTo>
                    <a:pt x="399719" y="173799"/>
                  </a:lnTo>
                  <a:lnTo>
                    <a:pt x="417106" y="173799"/>
                  </a:lnTo>
                  <a:lnTo>
                    <a:pt x="434479" y="173799"/>
                  </a:lnTo>
                  <a:lnTo>
                    <a:pt x="434479" y="156425"/>
                  </a:lnTo>
                  <a:close/>
                </a:path>
                <a:path w="713104" h="313054">
                  <a:moveTo>
                    <a:pt x="434479" y="104279"/>
                  </a:moveTo>
                  <a:lnTo>
                    <a:pt x="417106" y="104279"/>
                  </a:lnTo>
                  <a:lnTo>
                    <a:pt x="417106" y="121666"/>
                  </a:lnTo>
                  <a:lnTo>
                    <a:pt x="434479" y="121666"/>
                  </a:lnTo>
                  <a:lnTo>
                    <a:pt x="434479" y="104279"/>
                  </a:lnTo>
                  <a:close/>
                </a:path>
                <a:path w="713104" h="313054">
                  <a:moveTo>
                    <a:pt x="434479" y="69519"/>
                  </a:moveTo>
                  <a:lnTo>
                    <a:pt x="417106" y="69519"/>
                  </a:lnTo>
                  <a:lnTo>
                    <a:pt x="417106" y="86906"/>
                  </a:lnTo>
                  <a:lnTo>
                    <a:pt x="434479" y="86906"/>
                  </a:lnTo>
                  <a:lnTo>
                    <a:pt x="434479" y="69519"/>
                  </a:lnTo>
                  <a:close/>
                </a:path>
                <a:path w="713104" h="313054">
                  <a:moveTo>
                    <a:pt x="434479" y="34772"/>
                  </a:moveTo>
                  <a:lnTo>
                    <a:pt x="417106" y="34772"/>
                  </a:lnTo>
                  <a:lnTo>
                    <a:pt x="417106" y="52146"/>
                  </a:lnTo>
                  <a:lnTo>
                    <a:pt x="434479" y="52146"/>
                  </a:lnTo>
                  <a:lnTo>
                    <a:pt x="434479" y="34772"/>
                  </a:lnTo>
                  <a:close/>
                </a:path>
                <a:path w="713104" h="313054">
                  <a:moveTo>
                    <a:pt x="451866" y="208559"/>
                  </a:moveTo>
                  <a:lnTo>
                    <a:pt x="434479" y="208559"/>
                  </a:lnTo>
                  <a:lnTo>
                    <a:pt x="434479" y="225933"/>
                  </a:lnTo>
                  <a:lnTo>
                    <a:pt x="451866" y="225933"/>
                  </a:lnTo>
                  <a:lnTo>
                    <a:pt x="451866" y="208559"/>
                  </a:lnTo>
                  <a:close/>
                </a:path>
                <a:path w="713104" h="313054">
                  <a:moveTo>
                    <a:pt x="451866" y="121666"/>
                  </a:moveTo>
                  <a:lnTo>
                    <a:pt x="434479" y="121666"/>
                  </a:lnTo>
                  <a:lnTo>
                    <a:pt x="434479" y="139039"/>
                  </a:lnTo>
                  <a:lnTo>
                    <a:pt x="451866" y="139039"/>
                  </a:lnTo>
                  <a:lnTo>
                    <a:pt x="451866" y="121666"/>
                  </a:lnTo>
                  <a:close/>
                </a:path>
                <a:path w="713104" h="313054">
                  <a:moveTo>
                    <a:pt x="469239" y="139039"/>
                  </a:moveTo>
                  <a:lnTo>
                    <a:pt x="451866" y="139039"/>
                  </a:lnTo>
                  <a:lnTo>
                    <a:pt x="451866" y="156425"/>
                  </a:lnTo>
                  <a:lnTo>
                    <a:pt x="469239" y="156425"/>
                  </a:lnTo>
                  <a:lnTo>
                    <a:pt x="469239" y="139039"/>
                  </a:lnTo>
                  <a:close/>
                </a:path>
                <a:path w="713104" h="313054">
                  <a:moveTo>
                    <a:pt x="486625" y="173799"/>
                  </a:moveTo>
                  <a:lnTo>
                    <a:pt x="469239" y="173799"/>
                  </a:lnTo>
                  <a:lnTo>
                    <a:pt x="451866" y="173799"/>
                  </a:lnTo>
                  <a:lnTo>
                    <a:pt x="434479" y="173799"/>
                  </a:lnTo>
                  <a:lnTo>
                    <a:pt x="434479" y="191173"/>
                  </a:lnTo>
                  <a:lnTo>
                    <a:pt x="451866" y="191173"/>
                  </a:lnTo>
                  <a:lnTo>
                    <a:pt x="469239" y="191173"/>
                  </a:lnTo>
                  <a:lnTo>
                    <a:pt x="486625" y="191173"/>
                  </a:lnTo>
                  <a:lnTo>
                    <a:pt x="486625" y="173799"/>
                  </a:lnTo>
                  <a:close/>
                </a:path>
                <a:path w="713104" h="313054">
                  <a:moveTo>
                    <a:pt x="503999" y="191173"/>
                  </a:moveTo>
                  <a:lnTo>
                    <a:pt x="486625" y="191173"/>
                  </a:lnTo>
                  <a:lnTo>
                    <a:pt x="486625" y="208559"/>
                  </a:lnTo>
                  <a:lnTo>
                    <a:pt x="503999" y="208559"/>
                  </a:lnTo>
                  <a:lnTo>
                    <a:pt x="503999" y="191173"/>
                  </a:lnTo>
                  <a:close/>
                </a:path>
                <a:path w="713104" h="313054">
                  <a:moveTo>
                    <a:pt x="503999" y="69519"/>
                  </a:moveTo>
                  <a:lnTo>
                    <a:pt x="486625" y="69519"/>
                  </a:lnTo>
                  <a:lnTo>
                    <a:pt x="486625" y="86906"/>
                  </a:lnTo>
                  <a:lnTo>
                    <a:pt x="469239" y="86906"/>
                  </a:lnTo>
                  <a:lnTo>
                    <a:pt x="469239" y="69519"/>
                  </a:lnTo>
                  <a:lnTo>
                    <a:pt x="451866" y="69519"/>
                  </a:lnTo>
                  <a:lnTo>
                    <a:pt x="451866" y="121666"/>
                  </a:lnTo>
                  <a:lnTo>
                    <a:pt x="469239" y="121666"/>
                  </a:lnTo>
                  <a:lnTo>
                    <a:pt x="469239" y="104279"/>
                  </a:lnTo>
                  <a:lnTo>
                    <a:pt x="486625" y="104279"/>
                  </a:lnTo>
                  <a:lnTo>
                    <a:pt x="486625" y="139039"/>
                  </a:lnTo>
                  <a:lnTo>
                    <a:pt x="503999" y="139039"/>
                  </a:lnTo>
                  <a:lnTo>
                    <a:pt x="503999" y="69519"/>
                  </a:lnTo>
                  <a:close/>
                </a:path>
                <a:path w="713104" h="313054">
                  <a:moveTo>
                    <a:pt x="503999" y="34772"/>
                  </a:moveTo>
                  <a:lnTo>
                    <a:pt x="486625" y="34772"/>
                  </a:lnTo>
                  <a:lnTo>
                    <a:pt x="486625" y="17386"/>
                  </a:lnTo>
                  <a:lnTo>
                    <a:pt x="469239" y="17386"/>
                  </a:lnTo>
                  <a:lnTo>
                    <a:pt x="469239" y="34772"/>
                  </a:lnTo>
                  <a:lnTo>
                    <a:pt x="451866" y="34772"/>
                  </a:lnTo>
                  <a:lnTo>
                    <a:pt x="451866" y="52146"/>
                  </a:lnTo>
                  <a:lnTo>
                    <a:pt x="469239" y="52146"/>
                  </a:lnTo>
                  <a:lnTo>
                    <a:pt x="469239" y="69519"/>
                  </a:lnTo>
                  <a:lnTo>
                    <a:pt x="486625" y="69519"/>
                  </a:lnTo>
                  <a:lnTo>
                    <a:pt x="486625" y="52146"/>
                  </a:lnTo>
                  <a:lnTo>
                    <a:pt x="503999" y="52146"/>
                  </a:lnTo>
                  <a:lnTo>
                    <a:pt x="503999" y="34772"/>
                  </a:lnTo>
                  <a:close/>
                </a:path>
                <a:path w="713104" h="313054">
                  <a:moveTo>
                    <a:pt x="521373" y="52146"/>
                  </a:moveTo>
                  <a:lnTo>
                    <a:pt x="503999" y="52146"/>
                  </a:lnTo>
                  <a:lnTo>
                    <a:pt x="503999" y="69519"/>
                  </a:lnTo>
                  <a:lnTo>
                    <a:pt x="521373" y="69519"/>
                  </a:lnTo>
                  <a:lnTo>
                    <a:pt x="521373" y="52146"/>
                  </a:lnTo>
                  <a:close/>
                </a:path>
                <a:path w="713104" h="313054">
                  <a:moveTo>
                    <a:pt x="538759" y="104279"/>
                  </a:moveTo>
                  <a:lnTo>
                    <a:pt x="521373" y="104279"/>
                  </a:lnTo>
                  <a:lnTo>
                    <a:pt x="521373" y="139039"/>
                  </a:lnTo>
                  <a:lnTo>
                    <a:pt x="538759" y="139039"/>
                  </a:lnTo>
                  <a:lnTo>
                    <a:pt x="538759" y="104279"/>
                  </a:lnTo>
                  <a:close/>
                </a:path>
                <a:path w="713104" h="313054">
                  <a:moveTo>
                    <a:pt x="556133" y="34772"/>
                  </a:moveTo>
                  <a:lnTo>
                    <a:pt x="538759" y="34772"/>
                  </a:lnTo>
                  <a:lnTo>
                    <a:pt x="538759" y="52146"/>
                  </a:lnTo>
                  <a:lnTo>
                    <a:pt x="556133" y="52146"/>
                  </a:lnTo>
                  <a:lnTo>
                    <a:pt x="556133" y="34772"/>
                  </a:lnTo>
                  <a:close/>
                </a:path>
                <a:path w="713104" h="313054">
                  <a:moveTo>
                    <a:pt x="556133" y="0"/>
                  </a:moveTo>
                  <a:lnTo>
                    <a:pt x="538759" y="0"/>
                  </a:lnTo>
                  <a:lnTo>
                    <a:pt x="521373" y="0"/>
                  </a:lnTo>
                  <a:lnTo>
                    <a:pt x="503999" y="0"/>
                  </a:lnTo>
                  <a:lnTo>
                    <a:pt x="486625" y="0"/>
                  </a:lnTo>
                  <a:lnTo>
                    <a:pt x="486625" y="17386"/>
                  </a:lnTo>
                  <a:lnTo>
                    <a:pt x="503999" y="17386"/>
                  </a:lnTo>
                  <a:lnTo>
                    <a:pt x="521373" y="17386"/>
                  </a:lnTo>
                  <a:lnTo>
                    <a:pt x="538759" y="17386"/>
                  </a:lnTo>
                  <a:lnTo>
                    <a:pt x="556133" y="17386"/>
                  </a:lnTo>
                  <a:lnTo>
                    <a:pt x="556133" y="0"/>
                  </a:lnTo>
                  <a:close/>
                </a:path>
                <a:path w="713104" h="313054">
                  <a:moveTo>
                    <a:pt x="573519" y="17386"/>
                  </a:moveTo>
                  <a:lnTo>
                    <a:pt x="556133" y="17386"/>
                  </a:lnTo>
                  <a:lnTo>
                    <a:pt x="556133" y="34772"/>
                  </a:lnTo>
                  <a:lnTo>
                    <a:pt x="573519" y="34772"/>
                  </a:lnTo>
                  <a:lnTo>
                    <a:pt x="573519" y="17386"/>
                  </a:lnTo>
                  <a:close/>
                </a:path>
                <a:path w="713104" h="313054">
                  <a:moveTo>
                    <a:pt x="712558" y="139039"/>
                  </a:moveTo>
                  <a:lnTo>
                    <a:pt x="695172" y="139039"/>
                  </a:lnTo>
                  <a:lnTo>
                    <a:pt x="677786" y="139039"/>
                  </a:lnTo>
                  <a:lnTo>
                    <a:pt x="660412" y="139039"/>
                  </a:lnTo>
                  <a:lnTo>
                    <a:pt x="660412" y="173799"/>
                  </a:lnTo>
                  <a:lnTo>
                    <a:pt x="677786" y="173799"/>
                  </a:lnTo>
                  <a:lnTo>
                    <a:pt x="695172" y="173799"/>
                  </a:lnTo>
                  <a:lnTo>
                    <a:pt x="712558" y="173799"/>
                  </a:lnTo>
                  <a:lnTo>
                    <a:pt x="712558" y="13903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737471"/>
              <a:ext cx="713105" cy="382270"/>
            </a:xfrm>
            <a:custGeom>
              <a:avLst/>
              <a:gdLst/>
              <a:ahLst/>
              <a:cxnLst/>
              <a:rect l="l" t="t" r="r" b="b"/>
              <a:pathLst>
                <a:path w="713104" h="382270">
                  <a:moveTo>
                    <a:pt x="34759" y="312559"/>
                  </a:moveTo>
                  <a:lnTo>
                    <a:pt x="17373" y="312559"/>
                  </a:lnTo>
                  <a:lnTo>
                    <a:pt x="17373" y="295173"/>
                  </a:lnTo>
                  <a:lnTo>
                    <a:pt x="0" y="295173"/>
                  </a:lnTo>
                  <a:lnTo>
                    <a:pt x="0" y="347306"/>
                  </a:lnTo>
                  <a:lnTo>
                    <a:pt x="17373" y="347306"/>
                  </a:lnTo>
                  <a:lnTo>
                    <a:pt x="17373" y="329933"/>
                  </a:lnTo>
                  <a:lnTo>
                    <a:pt x="34759" y="329933"/>
                  </a:lnTo>
                  <a:lnTo>
                    <a:pt x="34759" y="312559"/>
                  </a:lnTo>
                  <a:close/>
                </a:path>
                <a:path w="713104" h="382270">
                  <a:moveTo>
                    <a:pt x="69519" y="208280"/>
                  </a:moveTo>
                  <a:lnTo>
                    <a:pt x="52133" y="208280"/>
                  </a:lnTo>
                  <a:lnTo>
                    <a:pt x="34759" y="208280"/>
                  </a:lnTo>
                  <a:lnTo>
                    <a:pt x="17373" y="208280"/>
                  </a:lnTo>
                  <a:lnTo>
                    <a:pt x="0" y="208280"/>
                  </a:lnTo>
                  <a:lnTo>
                    <a:pt x="0" y="225653"/>
                  </a:lnTo>
                  <a:lnTo>
                    <a:pt x="17373" y="225653"/>
                  </a:lnTo>
                  <a:lnTo>
                    <a:pt x="17373" y="260413"/>
                  </a:lnTo>
                  <a:lnTo>
                    <a:pt x="0" y="260413"/>
                  </a:lnTo>
                  <a:lnTo>
                    <a:pt x="0" y="277787"/>
                  </a:lnTo>
                  <a:lnTo>
                    <a:pt x="17373" y="277787"/>
                  </a:lnTo>
                  <a:lnTo>
                    <a:pt x="17373" y="295173"/>
                  </a:lnTo>
                  <a:lnTo>
                    <a:pt x="34759" y="295173"/>
                  </a:lnTo>
                  <a:lnTo>
                    <a:pt x="34759" y="312559"/>
                  </a:lnTo>
                  <a:lnTo>
                    <a:pt x="52133" y="312559"/>
                  </a:lnTo>
                  <a:lnTo>
                    <a:pt x="69519" y="312559"/>
                  </a:lnTo>
                  <a:lnTo>
                    <a:pt x="69519" y="277787"/>
                  </a:lnTo>
                  <a:lnTo>
                    <a:pt x="52133" y="277787"/>
                  </a:lnTo>
                  <a:lnTo>
                    <a:pt x="34759" y="277787"/>
                  </a:lnTo>
                  <a:lnTo>
                    <a:pt x="34759" y="243039"/>
                  </a:lnTo>
                  <a:lnTo>
                    <a:pt x="52133" y="243039"/>
                  </a:lnTo>
                  <a:lnTo>
                    <a:pt x="52133" y="225653"/>
                  </a:lnTo>
                  <a:lnTo>
                    <a:pt x="69519" y="225653"/>
                  </a:lnTo>
                  <a:lnTo>
                    <a:pt x="69519" y="208280"/>
                  </a:lnTo>
                  <a:close/>
                </a:path>
                <a:path w="713104" h="382270">
                  <a:moveTo>
                    <a:pt x="86893" y="190893"/>
                  </a:moveTo>
                  <a:lnTo>
                    <a:pt x="69519" y="190893"/>
                  </a:lnTo>
                  <a:lnTo>
                    <a:pt x="69519" y="208280"/>
                  </a:lnTo>
                  <a:lnTo>
                    <a:pt x="86893" y="208280"/>
                  </a:lnTo>
                  <a:lnTo>
                    <a:pt x="86893" y="190893"/>
                  </a:lnTo>
                  <a:close/>
                </a:path>
                <a:path w="713104" h="382270">
                  <a:moveTo>
                    <a:pt x="121653" y="208280"/>
                  </a:moveTo>
                  <a:lnTo>
                    <a:pt x="104279" y="208280"/>
                  </a:lnTo>
                  <a:lnTo>
                    <a:pt x="104279" y="225653"/>
                  </a:lnTo>
                  <a:lnTo>
                    <a:pt x="121653" y="225653"/>
                  </a:lnTo>
                  <a:lnTo>
                    <a:pt x="121653" y="208280"/>
                  </a:lnTo>
                  <a:close/>
                </a:path>
                <a:path w="713104" h="382270">
                  <a:moveTo>
                    <a:pt x="121653" y="173520"/>
                  </a:moveTo>
                  <a:lnTo>
                    <a:pt x="104279" y="173520"/>
                  </a:lnTo>
                  <a:lnTo>
                    <a:pt x="104279" y="190893"/>
                  </a:lnTo>
                  <a:lnTo>
                    <a:pt x="121653" y="190893"/>
                  </a:lnTo>
                  <a:lnTo>
                    <a:pt x="121653" y="173520"/>
                  </a:lnTo>
                  <a:close/>
                </a:path>
                <a:path w="713104" h="382270">
                  <a:moveTo>
                    <a:pt x="121653" y="138760"/>
                  </a:moveTo>
                  <a:lnTo>
                    <a:pt x="104279" y="138760"/>
                  </a:lnTo>
                  <a:lnTo>
                    <a:pt x="104279" y="121373"/>
                  </a:lnTo>
                  <a:lnTo>
                    <a:pt x="86893" y="121373"/>
                  </a:lnTo>
                  <a:lnTo>
                    <a:pt x="86893" y="156133"/>
                  </a:lnTo>
                  <a:lnTo>
                    <a:pt x="104279" y="156133"/>
                  </a:lnTo>
                  <a:lnTo>
                    <a:pt x="121653" y="156133"/>
                  </a:lnTo>
                  <a:lnTo>
                    <a:pt x="121653" y="138760"/>
                  </a:lnTo>
                  <a:close/>
                </a:path>
                <a:path w="713104" h="382270">
                  <a:moveTo>
                    <a:pt x="173786" y="243039"/>
                  </a:moveTo>
                  <a:lnTo>
                    <a:pt x="156413" y="243039"/>
                  </a:lnTo>
                  <a:lnTo>
                    <a:pt x="156413" y="260413"/>
                  </a:lnTo>
                  <a:lnTo>
                    <a:pt x="139039" y="260413"/>
                  </a:lnTo>
                  <a:lnTo>
                    <a:pt x="139039" y="277787"/>
                  </a:lnTo>
                  <a:lnTo>
                    <a:pt x="156413" y="277787"/>
                  </a:lnTo>
                  <a:lnTo>
                    <a:pt x="173786" y="277787"/>
                  </a:lnTo>
                  <a:lnTo>
                    <a:pt x="173786" y="243039"/>
                  </a:lnTo>
                  <a:close/>
                </a:path>
                <a:path w="713104" h="382270">
                  <a:moveTo>
                    <a:pt x="208546" y="295173"/>
                  </a:moveTo>
                  <a:lnTo>
                    <a:pt x="191173" y="295173"/>
                  </a:lnTo>
                  <a:lnTo>
                    <a:pt x="173786" y="295173"/>
                  </a:lnTo>
                  <a:lnTo>
                    <a:pt x="173786" y="312559"/>
                  </a:lnTo>
                  <a:lnTo>
                    <a:pt x="156413" y="312559"/>
                  </a:lnTo>
                  <a:lnTo>
                    <a:pt x="156413" y="329933"/>
                  </a:lnTo>
                  <a:lnTo>
                    <a:pt x="173786" y="329933"/>
                  </a:lnTo>
                  <a:lnTo>
                    <a:pt x="191173" y="329933"/>
                  </a:lnTo>
                  <a:lnTo>
                    <a:pt x="191173" y="312559"/>
                  </a:lnTo>
                  <a:lnTo>
                    <a:pt x="208546" y="312559"/>
                  </a:lnTo>
                  <a:lnTo>
                    <a:pt x="208546" y="295173"/>
                  </a:lnTo>
                  <a:close/>
                </a:path>
                <a:path w="713104" h="382270">
                  <a:moveTo>
                    <a:pt x="225933" y="243039"/>
                  </a:moveTo>
                  <a:lnTo>
                    <a:pt x="208546" y="243039"/>
                  </a:lnTo>
                  <a:lnTo>
                    <a:pt x="191173" y="243039"/>
                  </a:lnTo>
                  <a:lnTo>
                    <a:pt x="191173" y="277787"/>
                  </a:lnTo>
                  <a:lnTo>
                    <a:pt x="208546" y="277787"/>
                  </a:lnTo>
                  <a:lnTo>
                    <a:pt x="208546" y="260413"/>
                  </a:lnTo>
                  <a:lnTo>
                    <a:pt x="225933" y="260413"/>
                  </a:lnTo>
                  <a:lnTo>
                    <a:pt x="225933" y="243039"/>
                  </a:lnTo>
                  <a:close/>
                </a:path>
                <a:path w="713104" h="382270">
                  <a:moveTo>
                    <a:pt x="243306" y="260413"/>
                  </a:moveTo>
                  <a:lnTo>
                    <a:pt x="225933" y="260413"/>
                  </a:lnTo>
                  <a:lnTo>
                    <a:pt x="225933" y="277787"/>
                  </a:lnTo>
                  <a:lnTo>
                    <a:pt x="243306" y="277787"/>
                  </a:lnTo>
                  <a:lnTo>
                    <a:pt x="243306" y="260413"/>
                  </a:lnTo>
                  <a:close/>
                </a:path>
                <a:path w="713104" h="382270">
                  <a:moveTo>
                    <a:pt x="260692" y="225653"/>
                  </a:moveTo>
                  <a:lnTo>
                    <a:pt x="243306" y="225653"/>
                  </a:lnTo>
                  <a:lnTo>
                    <a:pt x="243306" y="208280"/>
                  </a:lnTo>
                  <a:lnTo>
                    <a:pt x="225933" y="208280"/>
                  </a:lnTo>
                  <a:lnTo>
                    <a:pt x="208546" y="208280"/>
                  </a:lnTo>
                  <a:lnTo>
                    <a:pt x="208546" y="225653"/>
                  </a:lnTo>
                  <a:lnTo>
                    <a:pt x="225933" y="225653"/>
                  </a:lnTo>
                  <a:lnTo>
                    <a:pt x="225933" y="243039"/>
                  </a:lnTo>
                  <a:lnTo>
                    <a:pt x="243306" y="243039"/>
                  </a:lnTo>
                  <a:lnTo>
                    <a:pt x="260692" y="243039"/>
                  </a:lnTo>
                  <a:lnTo>
                    <a:pt x="260692" y="225653"/>
                  </a:lnTo>
                  <a:close/>
                </a:path>
                <a:path w="713104" h="382270">
                  <a:moveTo>
                    <a:pt x="295452" y="295173"/>
                  </a:moveTo>
                  <a:lnTo>
                    <a:pt x="278066" y="295173"/>
                  </a:lnTo>
                  <a:lnTo>
                    <a:pt x="278066" y="312559"/>
                  </a:lnTo>
                  <a:lnTo>
                    <a:pt x="295452" y="312559"/>
                  </a:lnTo>
                  <a:lnTo>
                    <a:pt x="295452" y="295173"/>
                  </a:lnTo>
                  <a:close/>
                </a:path>
                <a:path w="713104" h="382270">
                  <a:moveTo>
                    <a:pt x="312826" y="260413"/>
                  </a:moveTo>
                  <a:lnTo>
                    <a:pt x="295452" y="260413"/>
                  </a:lnTo>
                  <a:lnTo>
                    <a:pt x="295452" y="277787"/>
                  </a:lnTo>
                  <a:lnTo>
                    <a:pt x="312826" y="277787"/>
                  </a:lnTo>
                  <a:lnTo>
                    <a:pt x="312826" y="260413"/>
                  </a:lnTo>
                  <a:close/>
                </a:path>
                <a:path w="713104" h="382270">
                  <a:moveTo>
                    <a:pt x="312826" y="208280"/>
                  </a:moveTo>
                  <a:lnTo>
                    <a:pt x="295452" y="208280"/>
                  </a:lnTo>
                  <a:lnTo>
                    <a:pt x="295452" y="190893"/>
                  </a:lnTo>
                  <a:lnTo>
                    <a:pt x="278066" y="190893"/>
                  </a:lnTo>
                  <a:lnTo>
                    <a:pt x="278066" y="243039"/>
                  </a:lnTo>
                  <a:lnTo>
                    <a:pt x="260692" y="243039"/>
                  </a:lnTo>
                  <a:lnTo>
                    <a:pt x="260692" y="277787"/>
                  </a:lnTo>
                  <a:lnTo>
                    <a:pt x="278066" y="277787"/>
                  </a:lnTo>
                  <a:lnTo>
                    <a:pt x="278066" y="260413"/>
                  </a:lnTo>
                  <a:lnTo>
                    <a:pt x="295452" y="260413"/>
                  </a:lnTo>
                  <a:lnTo>
                    <a:pt x="295452" y="225653"/>
                  </a:lnTo>
                  <a:lnTo>
                    <a:pt x="312826" y="225653"/>
                  </a:lnTo>
                  <a:lnTo>
                    <a:pt x="312826" y="208280"/>
                  </a:lnTo>
                  <a:close/>
                </a:path>
                <a:path w="713104" h="382270">
                  <a:moveTo>
                    <a:pt x="330200" y="312559"/>
                  </a:moveTo>
                  <a:lnTo>
                    <a:pt x="312826" y="312559"/>
                  </a:lnTo>
                  <a:lnTo>
                    <a:pt x="295452" y="312559"/>
                  </a:lnTo>
                  <a:lnTo>
                    <a:pt x="295452" y="329933"/>
                  </a:lnTo>
                  <a:lnTo>
                    <a:pt x="312826" y="329933"/>
                  </a:lnTo>
                  <a:lnTo>
                    <a:pt x="330200" y="329933"/>
                  </a:lnTo>
                  <a:lnTo>
                    <a:pt x="330200" y="312559"/>
                  </a:lnTo>
                  <a:close/>
                </a:path>
                <a:path w="713104" h="382270">
                  <a:moveTo>
                    <a:pt x="347586" y="225856"/>
                  </a:moveTo>
                  <a:lnTo>
                    <a:pt x="330200" y="225856"/>
                  </a:lnTo>
                  <a:lnTo>
                    <a:pt x="330200" y="277926"/>
                  </a:lnTo>
                  <a:lnTo>
                    <a:pt x="347586" y="277926"/>
                  </a:lnTo>
                  <a:lnTo>
                    <a:pt x="347586" y="225856"/>
                  </a:lnTo>
                  <a:close/>
                </a:path>
                <a:path w="713104" h="382270">
                  <a:moveTo>
                    <a:pt x="486625" y="243636"/>
                  </a:moveTo>
                  <a:lnTo>
                    <a:pt x="469239" y="243636"/>
                  </a:lnTo>
                  <a:lnTo>
                    <a:pt x="469239" y="157276"/>
                  </a:lnTo>
                  <a:lnTo>
                    <a:pt x="451866" y="157276"/>
                  </a:lnTo>
                  <a:lnTo>
                    <a:pt x="451866" y="243636"/>
                  </a:lnTo>
                  <a:lnTo>
                    <a:pt x="434479" y="243636"/>
                  </a:lnTo>
                  <a:lnTo>
                    <a:pt x="417106" y="243636"/>
                  </a:lnTo>
                  <a:lnTo>
                    <a:pt x="399719" y="243636"/>
                  </a:lnTo>
                  <a:lnTo>
                    <a:pt x="399719" y="191566"/>
                  </a:lnTo>
                  <a:lnTo>
                    <a:pt x="382346" y="191566"/>
                  </a:lnTo>
                  <a:lnTo>
                    <a:pt x="382346" y="243636"/>
                  </a:lnTo>
                  <a:lnTo>
                    <a:pt x="364959" y="243636"/>
                  </a:lnTo>
                  <a:lnTo>
                    <a:pt x="364959" y="313486"/>
                  </a:lnTo>
                  <a:lnTo>
                    <a:pt x="347586" y="313486"/>
                  </a:lnTo>
                  <a:lnTo>
                    <a:pt x="347586" y="329996"/>
                  </a:lnTo>
                  <a:lnTo>
                    <a:pt x="364959" y="329996"/>
                  </a:lnTo>
                  <a:lnTo>
                    <a:pt x="364959" y="347776"/>
                  </a:lnTo>
                  <a:lnTo>
                    <a:pt x="382346" y="347776"/>
                  </a:lnTo>
                  <a:lnTo>
                    <a:pt x="382346" y="329996"/>
                  </a:lnTo>
                  <a:lnTo>
                    <a:pt x="399719" y="329996"/>
                  </a:lnTo>
                  <a:lnTo>
                    <a:pt x="399719" y="347776"/>
                  </a:lnTo>
                  <a:lnTo>
                    <a:pt x="417106" y="347776"/>
                  </a:lnTo>
                  <a:lnTo>
                    <a:pt x="417106" y="382066"/>
                  </a:lnTo>
                  <a:lnTo>
                    <a:pt x="434479" y="382066"/>
                  </a:lnTo>
                  <a:lnTo>
                    <a:pt x="434479" y="365556"/>
                  </a:lnTo>
                  <a:lnTo>
                    <a:pt x="451866" y="365556"/>
                  </a:lnTo>
                  <a:lnTo>
                    <a:pt x="451866" y="347776"/>
                  </a:lnTo>
                  <a:lnTo>
                    <a:pt x="434479" y="347776"/>
                  </a:lnTo>
                  <a:lnTo>
                    <a:pt x="434479" y="329996"/>
                  </a:lnTo>
                  <a:lnTo>
                    <a:pt x="417106" y="329996"/>
                  </a:lnTo>
                  <a:lnTo>
                    <a:pt x="417106" y="277926"/>
                  </a:lnTo>
                  <a:lnTo>
                    <a:pt x="399719" y="277926"/>
                  </a:lnTo>
                  <a:lnTo>
                    <a:pt x="399719" y="295706"/>
                  </a:lnTo>
                  <a:lnTo>
                    <a:pt x="399719" y="313486"/>
                  </a:lnTo>
                  <a:lnTo>
                    <a:pt x="382346" y="313486"/>
                  </a:lnTo>
                  <a:lnTo>
                    <a:pt x="382346" y="295706"/>
                  </a:lnTo>
                  <a:lnTo>
                    <a:pt x="399719" y="295706"/>
                  </a:lnTo>
                  <a:lnTo>
                    <a:pt x="399719" y="277926"/>
                  </a:lnTo>
                  <a:lnTo>
                    <a:pt x="382346" y="277926"/>
                  </a:lnTo>
                  <a:lnTo>
                    <a:pt x="382346" y="261416"/>
                  </a:lnTo>
                  <a:lnTo>
                    <a:pt x="399719" y="261416"/>
                  </a:lnTo>
                  <a:lnTo>
                    <a:pt x="417106" y="261416"/>
                  </a:lnTo>
                  <a:lnTo>
                    <a:pt x="434479" y="261416"/>
                  </a:lnTo>
                  <a:lnTo>
                    <a:pt x="434479" y="277926"/>
                  </a:lnTo>
                  <a:lnTo>
                    <a:pt x="451866" y="277926"/>
                  </a:lnTo>
                  <a:lnTo>
                    <a:pt x="469239" y="277926"/>
                  </a:lnTo>
                  <a:lnTo>
                    <a:pt x="469239" y="295173"/>
                  </a:lnTo>
                  <a:lnTo>
                    <a:pt x="486625" y="295173"/>
                  </a:lnTo>
                  <a:lnTo>
                    <a:pt x="486625" y="277787"/>
                  </a:lnTo>
                  <a:lnTo>
                    <a:pt x="469239" y="277787"/>
                  </a:lnTo>
                  <a:lnTo>
                    <a:pt x="469239" y="261416"/>
                  </a:lnTo>
                  <a:lnTo>
                    <a:pt x="486625" y="261416"/>
                  </a:lnTo>
                  <a:lnTo>
                    <a:pt x="486625" y="243636"/>
                  </a:lnTo>
                  <a:close/>
                </a:path>
                <a:path w="713104" h="382270">
                  <a:moveTo>
                    <a:pt x="556133" y="225653"/>
                  </a:moveTo>
                  <a:lnTo>
                    <a:pt x="538759" y="225653"/>
                  </a:lnTo>
                  <a:lnTo>
                    <a:pt x="538759" y="243039"/>
                  </a:lnTo>
                  <a:lnTo>
                    <a:pt x="556133" y="243039"/>
                  </a:lnTo>
                  <a:lnTo>
                    <a:pt x="556133" y="225653"/>
                  </a:lnTo>
                  <a:close/>
                </a:path>
                <a:path w="713104" h="382270">
                  <a:moveTo>
                    <a:pt x="590892" y="260413"/>
                  </a:moveTo>
                  <a:lnTo>
                    <a:pt x="573519" y="260413"/>
                  </a:lnTo>
                  <a:lnTo>
                    <a:pt x="573519" y="243039"/>
                  </a:lnTo>
                  <a:lnTo>
                    <a:pt x="556133" y="243039"/>
                  </a:lnTo>
                  <a:lnTo>
                    <a:pt x="556133" y="260413"/>
                  </a:lnTo>
                  <a:lnTo>
                    <a:pt x="538759" y="260413"/>
                  </a:lnTo>
                  <a:lnTo>
                    <a:pt x="521373" y="260413"/>
                  </a:lnTo>
                  <a:lnTo>
                    <a:pt x="521373" y="312559"/>
                  </a:lnTo>
                  <a:lnTo>
                    <a:pt x="538759" y="312559"/>
                  </a:lnTo>
                  <a:lnTo>
                    <a:pt x="556133" y="312559"/>
                  </a:lnTo>
                  <a:lnTo>
                    <a:pt x="573519" y="312559"/>
                  </a:lnTo>
                  <a:lnTo>
                    <a:pt x="573519" y="295173"/>
                  </a:lnTo>
                  <a:lnTo>
                    <a:pt x="556133" y="295173"/>
                  </a:lnTo>
                  <a:lnTo>
                    <a:pt x="556133" y="277787"/>
                  </a:lnTo>
                  <a:lnTo>
                    <a:pt x="573519" y="277787"/>
                  </a:lnTo>
                  <a:lnTo>
                    <a:pt x="590892" y="277787"/>
                  </a:lnTo>
                  <a:lnTo>
                    <a:pt x="590892" y="260413"/>
                  </a:lnTo>
                  <a:close/>
                </a:path>
                <a:path w="713104" h="382270">
                  <a:moveTo>
                    <a:pt x="608279" y="295173"/>
                  </a:moveTo>
                  <a:lnTo>
                    <a:pt x="590892" y="295173"/>
                  </a:lnTo>
                  <a:lnTo>
                    <a:pt x="590892" y="312559"/>
                  </a:lnTo>
                  <a:lnTo>
                    <a:pt x="608279" y="312559"/>
                  </a:lnTo>
                  <a:lnTo>
                    <a:pt x="608279" y="295173"/>
                  </a:lnTo>
                  <a:close/>
                </a:path>
                <a:path w="713104" h="382270">
                  <a:moveTo>
                    <a:pt x="625652" y="277787"/>
                  </a:moveTo>
                  <a:lnTo>
                    <a:pt x="608279" y="277787"/>
                  </a:lnTo>
                  <a:lnTo>
                    <a:pt x="608279" y="295173"/>
                  </a:lnTo>
                  <a:lnTo>
                    <a:pt x="625652" y="295173"/>
                  </a:lnTo>
                  <a:lnTo>
                    <a:pt x="625652" y="277787"/>
                  </a:lnTo>
                  <a:close/>
                </a:path>
                <a:path w="713104" h="382270">
                  <a:moveTo>
                    <a:pt x="660412" y="225653"/>
                  </a:moveTo>
                  <a:lnTo>
                    <a:pt x="643039" y="225653"/>
                  </a:lnTo>
                  <a:lnTo>
                    <a:pt x="625652" y="225653"/>
                  </a:lnTo>
                  <a:lnTo>
                    <a:pt x="625652" y="208280"/>
                  </a:lnTo>
                  <a:lnTo>
                    <a:pt x="608279" y="208280"/>
                  </a:lnTo>
                  <a:lnTo>
                    <a:pt x="608279" y="225653"/>
                  </a:lnTo>
                  <a:lnTo>
                    <a:pt x="590892" y="225653"/>
                  </a:lnTo>
                  <a:lnTo>
                    <a:pt x="590892" y="243039"/>
                  </a:lnTo>
                  <a:lnTo>
                    <a:pt x="608279" y="243039"/>
                  </a:lnTo>
                  <a:lnTo>
                    <a:pt x="625652" y="243039"/>
                  </a:lnTo>
                  <a:lnTo>
                    <a:pt x="625652" y="277787"/>
                  </a:lnTo>
                  <a:lnTo>
                    <a:pt x="643039" y="277787"/>
                  </a:lnTo>
                  <a:lnTo>
                    <a:pt x="660412" y="277787"/>
                  </a:lnTo>
                  <a:lnTo>
                    <a:pt x="660412" y="260413"/>
                  </a:lnTo>
                  <a:lnTo>
                    <a:pt x="643039" y="260413"/>
                  </a:lnTo>
                  <a:lnTo>
                    <a:pt x="643039" y="243039"/>
                  </a:lnTo>
                  <a:lnTo>
                    <a:pt x="660412" y="243039"/>
                  </a:lnTo>
                  <a:lnTo>
                    <a:pt x="660412" y="225653"/>
                  </a:lnTo>
                  <a:close/>
                </a:path>
                <a:path w="713104" h="382270">
                  <a:moveTo>
                    <a:pt x="677786" y="208280"/>
                  </a:moveTo>
                  <a:lnTo>
                    <a:pt x="660412" y="208280"/>
                  </a:lnTo>
                  <a:lnTo>
                    <a:pt x="660412" y="225653"/>
                  </a:lnTo>
                  <a:lnTo>
                    <a:pt x="677786" y="225653"/>
                  </a:lnTo>
                  <a:lnTo>
                    <a:pt x="677786" y="208280"/>
                  </a:lnTo>
                  <a:close/>
                </a:path>
                <a:path w="713104" h="382270">
                  <a:moveTo>
                    <a:pt x="695172" y="260413"/>
                  </a:moveTo>
                  <a:lnTo>
                    <a:pt x="677786" y="260413"/>
                  </a:lnTo>
                  <a:lnTo>
                    <a:pt x="677786" y="277787"/>
                  </a:lnTo>
                  <a:lnTo>
                    <a:pt x="695172" y="277787"/>
                  </a:lnTo>
                  <a:lnTo>
                    <a:pt x="695172" y="260413"/>
                  </a:lnTo>
                  <a:close/>
                </a:path>
                <a:path w="713104" h="382270">
                  <a:moveTo>
                    <a:pt x="712558" y="277787"/>
                  </a:moveTo>
                  <a:lnTo>
                    <a:pt x="695172" y="277787"/>
                  </a:lnTo>
                  <a:lnTo>
                    <a:pt x="695172" y="295173"/>
                  </a:lnTo>
                  <a:lnTo>
                    <a:pt x="677786" y="295173"/>
                  </a:lnTo>
                  <a:lnTo>
                    <a:pt x="677786" y="277787"/>
                  </a:lnTo>
                  <a:lnTo>
                    <a:pt x="660412" y="277787"/>
                  </a:lnTo>
                  <a:lnTo>
                    <a:pt x="660412" y="295173"/>
                  </a:lnTo>
                  <a:lnTo>
                    <a:pt x="643039" y="295173"/>
                  </a:lnTo>
                  <a:lnTo>
                    <a:pt x="625652" y="295173"/>
                  </a:lnTo>
                  <a:lnTo>
                    <a:pt x="625652" y="329933"/>
                  </a:lnTo>
                  <a:lnTo>
                    <a:pt x="643039" y="329933"/>
                  </a:lnTo>
                  <a:lnTo>
                    <a:pt x="643039" y="312559"/>
                  </a:lnTo>
                  <a:lnTo>
                    <a:pt x="660412" y="312559"/>
                  </a:lnTo>
                  <a:lnTo>
                    <a:pt x="660412" y="329933"/>
                  </a:lnTo>
                  <a:lnTo>
                    <a:pt x="677786" y="329933"/>
                  </a:lnTo>
                  <a:lnTo>
                    <a:pt x="677786" y="312559"/>
                  </a:lnTo>
                  <a:lnTo>
                    <a:pt x="695172" y="312559"/>
                  </a:lnTo>
                  <a:lnTo>
                    <a:pt x="712558" y="312559"/>
                  </a:lnTo>
                  <a:lnTo>
                    <a:pt x="712558" y="277787"/>
                  </a:lnTo>
                  <a:close/>
                </a:path>
                <a:path w="713104" h="382270">
                  <a:moveTo>
                    <a:pt x="712558" y="190893"/>
                  </a:moveTo>
                  <a:lnTo>
                    <a:pt x="695172" y="190893"/>
                  </a:lnTo>
                  <a:lnTo>
                    <a:pt x="695172" y="225653"/>
                  </a:lnTo>
                  <a:lnTo>
                    <a:pt x="677786" y="225653"/>
                  </a:lnTo>
                  <a:lnTo>
                    <a:pt x="677786" y="243039"/>
                  </a:lnTo>
                  <a:lnTo>
                    <a:pt x="695172" y="243039"/>
                  </a:lnTo>
                  <a:lnTo>
                    <a:pt x="712558" y="243039"/>
                  </a:lnTo>
                  <a:lnTo>
                    <a:pt x="712558" y="190893"/>
                  </a:lnTo>
                  <a:close/>
                </a:path>
                <a:path w="713104" h="382270">
                  <a:moveTo>
                    <a:pt x="712558" y="121920"/>
                  </a:moveTo>
                  <a:lnTo>
                    <a:pt x="695172" y="121920"/>
                  </a:lnTo>
                  <a:lnTo>
                    <a:pt x="695172" y="156210"/>
                  </a:lnTo>
                  <a:lnTo>
                    <a:pt x="677786" y="156210"/>
                  </a:lnTo>
                  <a:lnTo>
                    <a:pt x="677786" y="139700"/>
                  </a:lnTo>
                  <a:lnTo>
                    <a:pt x="660412" y="139700"/>
                  </a:lnTo>
                  <a:lnTo>
                    <a:pt x="660412" y="121920"/>
                  </a:lnTo>
                  <a:lnTo>
                    <a:pt x="643039" y="121920"/>
                  </a:lnTo>
                  <a:lnTo>
                    <a:pt x="643039" y="139700"/>
                  </a:lnTo>
                  <a:lnTo>
                    <a:pt x="643039" y="156210"/>
                  </a:lnTo>
                  <a:lnTo>
                    <a:pt x="625652" y="156210"/>
                  </a:lnTo>
                  <a:lnTo>
                    <a:pt x="625652" y="139700"/>
                  </a:lnTo>
                  <a:lnTo>
                    <a:pt x="608279" y="139700"/>
                  </a:lnTo>
                  <a:lnTo>
                    <a:pt x="608279" y="156210"/>
                  </a:lnTo>
                  <a:lnTo>
                    <a:pt x="608279" y="173990"/>
                  </a:lnTo>
                  <a:lnTo>
                    <a:pt x="608279" y="190893"/>
                  </a:lnTo>
                  <a:lnTo>
                    <a:pt x="590892" y="190893"/>
                  </a:lnTo>
                  <a:lnTo>
                    <a:pt x="590892" y="173990"/>
                  </a:lnTo>
                  <a:lnTo>
                    <a:pt x="608279" y="173990"/>
                  </a:lnTo>
                  <a:lnTo>
                    <a:pt x="608279" y="156210"/>
                  </a:lnTo>
                  <a:lnTo>
                    <a:pt x="590892" y="156210"/>
                  </a:lnTo>
                  <a:lnTo>
                    <a:pt x="590892" y="121920"/>
                  </a:lnTo>
                  <a:lnTo>
                    <a:pt x="573519" y="121920"/>
                  </a:lnTo>
                  <a:lnTo>
                    <a:pt x="573519" y="139700"/>
                  </a:lnTo>
                  <a:lnTo>
                    <a:pt x="573519" y="156210"/>
                  </a:lnTo>
                  <a:lnTo>
                    <a:pt x="556133" y="156210"/>
                  </a:lnTo>
                  <a:lnTo>
                    <a:pt x="556133" y="139700"/>
                  </a:lnTo>
                  <a:lnTo>
                    <a:pt x="573519" y="139700"/>
                  </a:lnTo>
                  <a:lnTo>
                    <a:pt x="573519" y="121920"/>
                  </a:lnTo>
                  <a:lnTo>
                    <a:pt x="573519" y="87630"/>
                  </a:lnTo>
                  <a:lnTo>
                    <a:pt x="590892" y="87630"/>
                  </a:lnTo>
                  <a:lnTo>
                    <a:pt x="590892" y="104140"/>
                  </a:lnTo>
                  <a:lnTo>
                    <a:pt x="608279" y="104140"/>
                  </a:lnTo>
                  <a:lnTo>
                    <a:pt x="625652" y="104140"/>
                  </a:lnTo>
                  <a:lnTo>
                    <a:pt x="625652" y="139700"/>
                  </a:lnTo>
                  <a:lnTo>
                    <a:pt x="643039" y="139700"/>
                  </a:lnTo>
                  <a:lnTo>
                    <a:pt x="643039" y="121920"/>
                  </a:lnTo>
                  <a:lnTo>
                    <a:pt x="643039" y="87630"/>
                  </a:lnTo>
                  <a:lnTo>
                    <a:pt x="625652" y="87630"/>
                  </a:lnTo>
                  <a:lnTo>
                    <a:pt x="625652" y="69850"/>
                  </a:lnTo>
                  <a:lnTo>
                    <a:pt x="608279" y="69850"/>
                  </a:lnTo>
                  <a:lnTo>
                    <a:pt x="590892" y="69850"/>
                  </a:lnTo>
                  <a:lnTo>
                    <a:pt x="573519" y="69850"/>
                  </a:lnTo>
                  <a:lnTo>
                    <a:pt x="573519" y="0"/>
                  </a:lnTo>
                  <a:lnTo>
                    <a:pt x="556133" y="0"/>
                  </a:lnTo>
                  <a:lnTo>
                    <a:pt x="538759" y="0"/>
                  </a:lnTo>
                  <a:lnTo>
                    <a:pt x="521373" y="0"/>
                  </a:lnTo>
                  <a:lnTo>
                    <a:pt x="521373" y="17780"/>
                  </a:lnTo>
                  <a:lnTo>
                    <a:pt x="538759" y="17780"/>
                  </a:lnTo>
                  <a:lnTo>
                    <a:pt x="556133" y="17780"/>
                  </a:lnTo>
                  <a:lnTo>
                    <a:pt x="556133" y="87630"/>
                  </a:lnTo>
                  <a:lnTo>
                    <a:pt x="538759" y="87630"/>
                  </a:lnTo>
                  <a:lnTo>
                    <a:pt x="521373" y="87630"/>
                  </a:lnTo>
                  <a:lnTo>
                    <a:pt x="521373" y="69850"/>
                  </a:lnTo>
                  <a:lnTo>
                    <a:pt x="503999" y="69850"/>
                  </a:lnTo>
                  <a:lnTo>
                    <a:pt x="503999" y="87630"/>
                  </a:lnTo>
                  <a:lnTo>
                    <a:pt x="486625" y="87630"/>
                  </a:lnTo>
                  <a:lnTo>
                    <a:pt x="486625" y="104140"/>
                  </a:lnTo>
                  <a:lnTo>
                    <a:pt x="503999" y="104140"/>
                  </a:lnTo>
                  <a:lnTo>
                    <a:pt x="503999" y="121920"/>
                  </a:lnTo>
                  <a:lnTo>
                    <a:pt x="521373" y="121920"/>
                  </a:lnTo>
                  <a:lnTo>
                    <a:pt x="521373" y="104140"/>
                  </a:lnTo>
                  <a:lnTo>
                    <a:pt x="538759" y="104140"/>
                  </a:lnTo>
                  <a:lnTo>
                    <a:pt x="556133" y="104140"/>
                  </a:lnTo>
                  <a:lnTo>
                    <a:pt x="556133" y="121920"/>
                  </a:lnTo>
                  <a:lnTo>
                    <a:pt x="538759" y="121920"/>
                  </a:lnTo>
                  <a:lnTo>
                    <a:pt x="521373" y="121920"/>
                  </a:lnTo>
                  <a:lnTo>
                    <a:pt x="521373" y="139700"/>
                  </a:lnTo>
                  <a:lnTo>
                    <a:pt x="538759" y="139700"/>
                  </a:lnTo>
                  <a:lnTo>
                    <a:pt x="538759" y="173990"/>
                  </a:lnTo>
                  <a:lnTo>
                    <a:pt x="556133" y="173990"/>
                  </a:lnTo>
                  <a:lnTo>
                    <a:pt x="573519" y="173990"/>
                  </a:lnTo>
                  <a:lnTo>
                    <a:pt x="573519" y="190893"/>
                  </a:lnTo>
                  <a:lnTo>
                    <a:pt x="556133" y="190893"/>
                  </a:lnTo>
                  <a:lnTo>
                    <a:pt x="556133" y="225653"/>
                  </a:lnTo>
                  <a:lnTo>
                    <a:pt x="573519" y="225653"/>
                  </a:lnTo>
                  <a:lnTo>
                    <a:pt x="590892" y="225653"/>
                  </a:lnTo>
                  <a:lnTo>
                    <a:pt x="590892" y="208280"/>
                  </a:lnTo>
                  <a:lnTo>
                    <a:pt x="573519" y="208280"/>
                  </a:lnTo>
                  <a:lnTo>
                    <a:pt x="573519" y="191770"/>
                  </a:lnTo>
                  <a:lnTo>
                    <a:pt x="590892" y="191770"/>
                  </a:lnTo>
                  <a:lnTo>
                    <a:pt x="590892" y="208280"/>
                  </a:lnTo>
                  <a:lnTo>
                    <a:pt x="608279" y="208280"/>
                  </a:lnTo>
                  <a:lnTo>
                    <a:pt x="608279" y="191770"/>
                  </a:lnTo>
                  <a:lnTo>
                    <a:pt x="625652" y="191770"/>
                  </a:lnTo>
                  <a:lnTo>
                    <a:pt x="625652" y="173990"/>
                  </a:lnTo>
                  <a:lnTo>
                    <a:pt x="643039" y="173990"/>
                  </a:lnTo>
                  <a:lnTo>
                    <a:pt x="643039" y="191770"/>
                  </a:lnTo>
                  <a:lnTo>
                    <a:pt x="625652" y="191770"/>
                  </a:lnTo>
                  <a:lnTo>
                    <a:pt x="625652" y="208280"/>
                  </a:lnTo>
                  <a:lnTo>
                    <a:pt x="643039" y="208280"/>
                  </a:lnTo>
                  <a:lnTo>
                    <a:pt x="660412" y="208280"/>
                  </a:lnTo>
                  <a:lnTo>
                    <a:pt x="660412" y="191770"/>
                  </a:lnTo>
                  <a:lnTo>
                    <a:pt x="677786" y="191770"/>
                  </a:lnTo>
                  <a:lnTo>
                    <a:pt x="677786" y="173990"/>
                  </a:lnTo>
                  <a:lnTo>
                    <a:pt x="695172" y="173990"/>
                  </a:lnTo>
                  <a:lnTo>
                    <a:pt x="712558" y="173990"/>
                  </a:lnTo>
                  <a:lnTo>
                    <a:pt x="712558" y="1219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876968"/>
              <a:ext cx="713105" cy="434340"/>
            </a:xfrm>
            <a:custGeom>
              <a:avLst/>
              <a:gdLst/>
              <a:ahLst/>
              <a:cxnLst/>
              <a:rect l="l" t="t" r="r" b="b"/>
              <a:pathLst>
                <a:path w="713104" h="434340">
                  <a:moveTo>
                    <a:pt x="52133" y="225196"/>
                  </a:moveTo>
                  <a:lnTo>
                    <a:pt x="34759" y="225196"/>
                  </a:lnTo>
                  <a:lnTo>
                    <a:pt x="34759" y="242570"/>
                  </a:lnTo>
                  <a:lnTo>
                    <a:pt x="52133" y="242570"/>
                  </a:lnTo>
                  <a:lnTo>
                    <a:pt x="52133" y="225196"/>
                  </a:lnTo>
                  <a:close/>
                </a:path>
                <a:path w="713104" h="434340">
                  <a:moveTo>
                    <a:pt x="69519" y="242570"/>
                  </a:moveTo>
                  <a:lnTo>
                    <a:pt x="52133" y="242570"/>
                  </a:lnTo>
                  <a:lnTo>
                    <a:pt x="52133" y="259956"/>
                  </a:lnTo>
                  <a:lnTo>
                    <a:pt x="69519" y="259956"/>
                  </a:lnTo>
                  <a:lnTo>
                    <a:pt x="69519" y="242570"/>
                  </a:lnTo>
                  <a:close/>
                </a:path>
                <a:path w="713104" h="434340">
                  <a:moveTo>
                    <a:pt x="121653" y="277329"/>
                  </a:moveTo>
                  <a:lnTo>
                    <a:pt x="104279" y="277329"/>
                  </a:lnTo>
                  <a:lnTo>
                    <a:pt x="86893" y="277329"/>
                  </a:lnTo>
                  <a:lnTo>
                    <a:pt x="86893" y="259956"/>
                  </a:lnTo>
                  <a:lnTo>
                    <a:pt x="69519" y="259956"/>
                  </a:lnTo>
                  <a:lnTo>
                    <a:pt x="69519" y="294716"/>
                  </a:lnTo>
                  <a:lnTo>
                    <a:pt x="52133" y="294716"/>
                  </a:lnTo>
                  <a:lnTo>
                    <a:pt x="52133" y="259956"/>
                  </a:lnTo>
                  <a:lnTo>
                    <a:pt x="34759" y="259956"/>
                  </a:lnTo>
                  <a:lnTo>
                    <a:pt x="34759" y="277329"/>
                  </a:lnTo>
                  <a:lnTo>
                    <a:pt x="17373" y="277329"/>
                  </a:lnTo>
                  <a:lnTo>
                    <a:pt x="17373" y="225196"/>
                  </a:lnTo>
                  <a:lnTo>
                    <a:pt x="0" y="225196"/>
                  </a:lnTo>
                  <a:lnTo>
                    <a:pt x="0" y="364223"/>
                  </a:lnTo>
                  <a:lnTo>
                    <a:pt x="17373" y="364223"/>
                  </a:lnTo>
                  <a:lnTo>
                    <a:pt x="17373" y="294716"/>
                  </a:lnTo>
                  <a:lnTo>
                    <a:pt x="34759" y="294716"/>
                  </a:lnTo>
                  <a:lnTo>
                    <a:pt x="34759" y="312089"/>
                  </a:lnTo>
                  <a:lnTo>
                    <a:pt x="52133" y="312089"/>
                  </a:lnTo>
                  <a:lnTo>
                    <a:pt x="52133" y="329476"/>
                  </a:lnTo>
                  <a:lnTo>
                    <a:pt x="69519" y="329476"/>
                  </a:lnTo>
                  <a:lnTo>
                    <a:pt x="86893" y="329476"/>
                  </a:lnTo>
                  <a:lnTo>
                    <a:pt x="86893" y="312089"/>
                  </a:lnTo>
                  <a:lnTo>
                    <a:pt x="104279" y="312089"/>
                  </a:lnTo>
                  <a:lnTo>
                    <a:pt x="104279" y="294716"/>
                  </a:lnTo>
                  <a:lnTo>
                    <a:pt x="121653" y="294716"/>
                  </a:lnTo>
                  <a:lnTo>
                    <a:pt x="121653" y="277329"/>
                  </a:lnTo>
                  <a:close/>
                </a:path>
                <a:path w="713104" h="434340">
                  <a:moveTo>
                    <a:pt x="139039" y="242570"/>
                  </a:moveTo>
                  <a:lnTo>
                    <a:pt x="121653" y="242570"/>
                  </a:lnTo>
                  <a:lnTo>
                    <a:pt x="104279" y="242570"/>
                  </a:lnTo>
                  <a:lnTo>
                    <a:pt x="104279" y="259956"/>
                  </a:lnTo>
                  <a:lnTo>
                    <a:pt x="121653" y="259956"/>
                  </a:lnTo>
                  <a:lnTo>
                    <a:pt x="139039" y="259956"/>
                  </a:lnTo>
                  <a:lnTo>
                    <a:pt x="139039" y="242570"/>
                  </a:lnTo>
                  <a:close/>
                </a:path>
                <a:path w="713104" h="434340">
                  <a:moveTo>
                    <a:pt x="156413" y="329476"/>
                  </a:moveTo>
                  <a:lnTo>
                    <a:pt x="139039" y="329476"/>
                  </a:lnTo>
                  <a:lnTo>
                    <a:pt x="139039" y="294716"/>
                  </a:lnTo>
                  <a:lnTo>
                    <a:pt x="121653" y="294716"/>
                  </a:lnTo>
                  <a:lnTo>
                    <a:pt x="121653" y="312089"/>
                  </a:lnTo>
                  <a:lnTo>
                    <a:pt x="104279" y="312089"/>
                  </a:lnTo>
                  <a:lnTo>
                    <a:pt x="104279" y="329476"/>
                  </a:lnTo>
                  <a:lnTo>
                    <a:pt x="121653" y="329476"/>
                  </a:lnTo>
                  <a:lnTo>
                    <a:pt x="121653" y="346849"/>
                  </a:lnTo>
                  <a:lnTo>
                    <a:pt x="104279" y="346849"/>
                  </a:lnTo>
                  <a:lnTo>
                    <a:pt x="104279" y="329476"/>
                  </a:lnTo>
                  <a:lnTo>
                    <a:pt x="86893" y="329476"/>
                  </a:lnTo>
                  <a:lnTo>
                    <a:pt x="86893" y="364223"/>
                  </a:lnTo>
                  <a:lnTo>
                    <a:pt x="104279" y="364223"/>
                  </a:lnTo>
                  <a:lnTo>
                    <a:pt x="121653" y="364223"/>
                  </a:lnTo>
                  <a:lnTo>
                    <a:pt x="139039" y="364223"/>
                  </a:lnTo>
                  <a:lnTo>
                    <a:pt x="139039" y="346849"/>
                  </a:lnTo>
                  <a:lnTo>
                    <a:pt x="156413" y="346849"/>
                  </a:lnTo>
                  <a:lnTo>
                    <a:pt x="156413" y="329476"/>
                  </a:lnTo>
                  <a:close/>
                </a:path>
                <a:path w="713104" h="434340">
                  <a:moveTo>
                    <a:pt x="191173" y="242570"/>
                  </a:moveTo>
                  <a:lnTo>
                    <a:pt x="173786" y="242570"/>
                  </a:lnTo>
                  <a:lnTo>
                    <a:pt x="173786" y="225196"/>
                  </a:lnTo>
                  <a:lnTo>
                    <a:pt x="156413" y="225196"/>
                  </a:lnTo>
                  <a:lnTo>
                    <a:pt x="156413" y="190436"/>
                  </a:lnTo>
                  <a:lnTo>
                    <a:pt x="139039" y="190436"/>
                  </a:lnTo>
                  <a:lnTo>
                    <a:pt x="139039" y="138290"/>
                  </a:lnTo>
                  <a:lnTo>
                    <a:pt x="121653" y="138290"/>
                  </a:lnTo>
                  <a:lnTo>
                    <a:pt x="104279" y="138290"/>
                  </a:lnTo>
                  <a:lnTo>
                    <a:pt x="104279" y="120916"/>
                  </a:lnTo>
                  <a:lnTo>
                    <a:pt x="121653" y="120916"/>
                  </a:lnTo>
                  <a:lnTo>
                    <a:pt x="139039" y="120916"/>
                  </a:lnTo>
                  <a:lnTo>
                    <a:pt x="139039" y="86156"/>
                  </a:lnTo>
                  <a:lnTo>
                    <a:pt x="121653" y="86156"/>
                  </a:lnTo>
                  <a:lnTo>
                    <a:pt x="121653" y="103543"/>
                  </a:lnTo>
                  <a:lnTo>
                    <a:pt x="104279" y="103543"/>
                  </a:lnTo>
                  <a:lnTo>
                    <a:pt x="86893" y="103543"/>
                  </a:lnTo>
                  <a:lnTo>
                    <a:pt x="86893" y="86156"/>
                  </a:lnTo>
                  <a:lnTo>
                    <a:pt x="69519" y="86156"/>
                  </a:lnTo>
                  <a:lnTo>
                    <a:pt x="69519" y="103543"/>
                  </a:lnTo>
                  <a:lnTo>
                    <a:pt x="52133" y="103543"/>
                  </a:lnTo>
                  <a:lnTo>
                    <a:pt x="52133" y="120916"/>
                  </a:lnTo>
                  <a:lnTo>
                    <a:pt x="69519" y="120916"/>
                  </a:lnTo>
                  <a:lnTo>
                    <a:pt x="86893" y="120916"/>
                  </a:lnTo>
                  <a:lnTo>
                    <a:pt x="86893" y="155676"/>
                  </a:lnTo>
                  <a:lnTo>
                    <a:pt x="104279" y="155676"/>
                  </a:lnTo>
                  <a:lnTo>
                    <a:pt x="121653" y="155676"/>
                  </a:lnTo>
                  <a:lnTo>
                    <a:pt x="121653" y="173062"/>
                  </a:lnTo>
                  <a:lnTo>
                    <a:pt x="104279" y="173062"/>
                  </a:lnTo>
                  <a:lnTo>
                    <a:pt x="86893" y="173062"/>
                  </a:lnTo>
                  <a:lnTo>
                    <a:pt x="69519" y="173062"/>
                  </a:lnTo>
                  <a:lnTo>
                    <a:pt x="69519" y="190436"/>
                  </a:lnTo>
                  <a:lnTo>
                    <a:pt x="52133" y="190436"/>
                  </a:lnTo>
                  <a:lnTo>
                    <a:pt x="34759" y="190436"/>
                  </a:lnTo>
                  <a:lnTo>
                    <a:pt x="34759" y="207810"/>
                  </a:lnTo>
                  <a:lnTo>
                    <a:pt x="52133" y="207810"/>
                  </a:lnTo>
                  <a:lnTo>
                    <a:pt x="69519" y="207810"/>
                  </a:lnTo>
                  <a:lnTo>
                    <a:pt x="86893" y="207810"/>
                  </a:lnTo>
                  <a:lnTo>
                    <a:pt x="86893" y="190436"/>
                  </a:lnTo>
                  <a:lnTo>
                    <a:pt x="104279" y="190436"/>
                  </a:lnTo>
                  <a:lnTo>
                    <a:pt x="121653" y="190436"/>
                  </a:lnTo>
                  <a:lnTo>
                    <a:pt x="121653" y="207810"/>
                  </a:lnTo>
                  <a:lnTo>
                    <a:pt x="104279" y="207810"/>
                  </a:lnTo>
                  <a:lnTo>
                    <a:pt x="86893" y="207810"/>
                  </a:lnTo>
                  <a:lnTo>
                    <a:pt x="86893" y="225196"/>
                  </a:lnTo>
                  <a:lnTo>
                    <a:pt x="104279" y="225196"/>
                  </a:lnTo>
                  <a:lnTo>
                    <a:pt x="121653" y="225196"/>
                  </a:lnTo>
                  <a:lnTo>
                    <a:pt x="139039" y="225196"/>
                  </a:lnTo>
                  <a:lnTo>
                    <a:pt x="139039" y="242570"/>
                  </a:lnTo>
                  <a:lnTo>
                    <a:pt x="156413" y="242570"/>
                  </a:lnTo>
                  <a:lnTo>
                    <a:pt x="156413" y="259956"/>
                  </a:lnTo>
                  <a:lnTo>
                    <a:pt x="139039" y="259956"/>
                  </a:lnTo>
                  <a:lnTo>
                    <a:pt x="139039" y="294716"/>
                  </a:lnTo>
                  <a:lnTo>
                    <a:pt x="156413" y="294716"/>
                  </a:lnTo>
                  <a:lnTo>
                    <a:pt x="156413" y="329476"/>
                  </a:lnTo>
                  <a:lnTo>
                    <a:pt x="173786" y="329476"/>
                  </a:lnTo>
                  <a:lnTo>
                    <a:pt x="173786" y="346849"/>
                  </a:lnTo>
                  <a:lnTo>
                    <a:pt x="191173" y="346849"/>
                  </a:lnTo>
                  <a:lnTo>
                    <a:pt x="191173" y="312089"/>
                  </a:lnTo>
                  <a:lnTo>
                    <a:pt x="173786" y="312089"/>
                  </a:lnTo>
                  <a:lnTo>
                    <a:pt x="173786" y="259956"/>
                  </a:lnTo>
                  <a:lnTo>
                    <a:pt x="191173" y="259956"/>
                  </a:lnTo>
                  <a:lnTo>
                    <a:pt x="191173" y="242570"/>
                  </a:lnTo>
                  <a:close/>
                </a:path>
                <a:path w="713104" h="434340">
                  <a:moveTo>
                    <a:pt x="225933" y="294716"/>
                  </a:moveTo>
                  <a:lnTo>
                    <a:pt x="208546" y="294716"/>
                  </a:lnTo>
                  <a:lnTo>
                    <a:pt x="208546" y="312089"/>
                  </a:lnTo>
                  <a:lnTo>
                    <a:pt x="225933" y="312089"/>
                  </a:lnTo>
                  <a:lnTo>
                    <a:pt x="225933" y="294716"/>
                  </a:lnTo>
                  <a:close/>
                </a:path>
                <a:path w="713104" h="434340">
                  <a:moveTo>
                    <a:pt x="225933" y="190436"/>
                  </a:moveTo>
                  <a:lnTo>
                    <a:pt x="208546" y="190436"/>
                  </a:lnTo>
                  <a:lnTo>
                    <a:pt x="208546" y="207810"/>
                  </a:lnTo>
                  <a:lnTo>
                    <a:pt x="225933" y="207810"/>
                  </a:lnTo>
                  <a:lnTo>
                    <a:pt x="225933" y="190436"/>
                  </a:lnTo>
                  <a:close/>
                </a:path>
                <a:path w="713104" h="434340">
                  <a:moveTo>
                    <a:pt x="260692" y="329476"/>
                  </a:moveTo>
                  <a:lnTo>
                    <a:pt x="243306" y="329476"/>
                  </a:lnTo>
                  <a:lnTo>
                    <a:pt x="225933" y="329476"/>
                  </a:lnTo>
                  <a:lnTo>
                    <a:pt x="225933" y="346849"/>
                  </a:lnTo>
                  <a:lnTo>
                    <a:pt x="243306" y="346849"/>
                  </a:lnTo>
                  <a:lnTo>
                    <a:pt x="260692" y="346849"/>
                  </a:lnTo>
                  <a:lnTo>
                    <a:pt x="260692" y="329476"/>
                  </a:lnTo>
                  <a:close/>
                </a:path>
                <a:path w="713104" h="434340">
                  <a:moveTo>
                    <a:pt x="278066" y="294716"/>
                  </a:moveTo>
                  <a:lnTo>
                    <a:pt x="260692" y="294716"/>
                  </a:lnTo>
                  <a:lnTo>
                    <a:pt x="243306" y="294716"/>
                  </a:lnTo>
                  <a:lnTo>
                    <a:pt x="243306" y="312089"/>
                  </a:lnTo>
                  <a:lnTo>
                    <a:pt x="260692" y="312089"/>
                  </a:lnTo>
                  <a:lnTo>
                    <a:pt x="278066" y="312089"/>
                  </a:lnTo>
                  <a:lnTo>
                    <a:pt x="278066" y="294716"/>
                  </a:lnTo>
                  <a:close/>
                </a:path>
                <a:path w="713104" h="434340">
                  <a:moveTo>
                    <a:pt x="295452" y="329476"/>
                  </a:moveTo>
                  <a:lnTo>
                    <a:pt x="278066" y="329476"/>
                  </a:lnTo>
                  <a:lnTo>
                    <a:pt x="278066" y="346849"/>
                  </a:lnTo>
                  <a:lnTo>
                    <a:pt x="295452" y="346849"/>
                  </a:lnTo>
                  <a:lnTo>
                    <a:pt x="295452" y="329476"/>
                  </a:lnTo>
                  <a:close/>
                </a:path>
                <a:path w="713104" h="434340">
                  <a:moveTo>
                    <a:pt x="364959" y="259956"/>
                  </a:moveTo>
                  <a:lnTo>
                    <a:pt x="347586" y="259956"/>
                  </a:lnTo>
                  <a:lnTo>
                    <a:pt x="347586" y="277329"/>
                  </a:lnTo>
                  <a:lnTo>
                    <a:pt x="364959" y="277329"/>
                  </a:lnTo>
                  <a:lnTo>
                    <a:pt x="364959" y="259956"/>
                  </a:lnTo>
                  <a:close/>
                </a:path>
                <a:path w="713104" h="434340">
                  <a:moveTo>
                    <a:pt x="399719" y="207810"/>
                  </a:moveTo>
                  <a:lnTo>
                    <a:pt x="382346" y="207810"/>
                  </a:lnTo>
                  <a:lnTo>
                    <a:pt x="382346" y="225196"/>
                  </a:lnTo>
                  <a:lnTo>
                    <a:pt x="399719" y="225196"/>
                  </a:lnTo>
                  <a:lnTo>
                    <a:pt x="399719" y="207810"/>
                  </a:lnTo>
                  <a:close/>
                </a:path>
                <a:path w="713104" h="434340">
                  <a:moveTo>
                    <a:pt x="417106" y="277329"/>
                  </a:moveTo>
                  <a:lnTo>
                    <a:pt x="399719" y="277329"/>
                  </a:lnTo>
                  <a:lnTo>
                    <a:pt x="382346" y="277329"/>
                  </a:lnTo>
                  <a:lnTo>
                    <a:pt x="382346" y="294716"/>
                  </a:lnTo>
                  <a:lnTo>
                    <a:pt x="399719" y="294716"/>
                  </a:lnTo>
                  <a:lnTo>
                    <a:pt x="417106" y="294716"/>
                  </a:lnTo>
                  <a:lnTo>
                    <a:pt x="417106" y="277329"/>
                  </a:lnTo>
                  <a:close/>
                </a:path>
                <a:path w="713104" h="434340">
                  <a:moveTo>
                    <a:pt x="417106" y="242570"/>
                  </a:moveTo>
                  <a:lnTo>
                    <a:pt x="399719" y="242570"/>
                  </a:lnTo>
                  <a:lnTo>
                    <a:pt x="382346" y="242570"/>
                  </a:lnTo>
                  <a:lnTo>
                    <a:pt x="382346" y="259956"/>
                  </a:lnTo>
                  <a:lnTo>
                    <a:pt x="399719" y="259956"/>
                  </a:lnTo>
                  <a:lnTo>
                    <a:pt x="417106" y="259956"/>
                  </a:lnTo>
                  <a:lnTo>
                    <a:pt x="417106" y="242570"/>
                  </a:lnTo>
                  <a:close/>
                </a:path>
                <a:path w="713104" h="434340">
                  <a:moveTo>
                    <a:pt x="417106" y="17780"/>
                  </a:moveTo>
                  <a:lnTo>
                    <a:pt x="399719" y="17780"/>
                  </a:lnTo>
                  <a:lnTo>
                    <a:pt x="382346" y="17780"/>
                  </a:lnTo>
                  <a:lnTo>
                    <a:pt x="382346" y="0"/>
                  </a:lnTo>
                  <a:lnTo>
                    <a:pt x="364959" y="0"/>
                  </a:lnTo>
                  <a:lnTo>
                    <a:pt x="364959" y="17780"/>
                  </a:lnTo>
                  <a:lnTo>
                    <a:pt x="347586" y="17780"/>
                  </a:lnTo>
                  <a:lnTo>
                    <a:pt x="347586" y="104140"/>
                  </a:lnTo>
                  <a:lnTo>
                    <a:pt x="364959" y="104140"/>
                  </a:lnTo>
                  <a:lnTo>
                    <a:pt x="364959" y="69850"/>
                  </a:lnTo>
                  <a:lnTo>
                    <a:pt x="382346" y="69850"/>
                  </a:lnTo>
                  <a:lnTo>
                    <a:pt x="382346" y="52070"/>
                  </a:lnTo>
                  <a:lnTo>
                    <a:pt x="364959" y="52070"/>
                  </a:lnTo>
                  <a:lnTo>
                    <a:pt x="364959" y="34290"/>
                  </a:lnTo>
                  <a:lnTo>
                    <a:pt x="382346" y="34290"/>
                  </a:lnTo>
                  <a:lnTo>
                    <a:pt x="399719" y="34290"/>
                  </a:lnTo>
                  <a:lnTo>
                    <a:pt x="399719" y="52070"/>
                  </a:lnTo>
                  <a:lnTo>
                    <a:pt x="417106" y="52070"/>
                  </a:lnTo>
                  <a:lnTo>
                    <a:pt x="417106" y="17780"/>
                  </a:lnTo>
                  <a:close/>
                </a:path>
                <a:path w="713104" h="434340">
                  <a:moveTo>
                    <a:pt x="434479" y="294716"/>
                  </a:moveTo>
                  <a:lnTo>
                    <a:pt x="417106" y="294716"/>
                  </a:lnTo>
                  <a:lnTo>
                    <a:pt x="417106" y="312089"/>
                  </a:lnTo>
                  <a:lnTo>
                    <a:pt x="434479" y="312089"/>
                  </a:lnTo>
                  <a:lnTo>
                    <a:pt x="434479" y="294716"/>
                  </a:lnTo>
                  <a:close/>
                </a:path>
                <a:path w="713104" h="434340">
                  <a:moveTo>
                    <a:pt x="451866" y="329603"/>
                  </a:moveTo>
                  <a:lnTo>
                    <a:pt x="434479" y="329603"/>
                  </a:lnTo>
                  <a:lnTo>
                    <a:pt x="434479" y="347383"/>
                  </a:lnTo>
                  <a:lnTo>
                    <a:pt x="451866" y="347383"/>
                  </a:lnTo>
                  <a:lnTo>
                    <a:pt x="451866" y="329603"/>
                  </a:lnTo>
                  <a:close/>
                </a:path>
                <a:path w="713104" h="434340">
                  <a:moveTo>
                    <a:pt x="451866" y="69850"/>
                  </a:moveTo>
                  <a:lnTo>
                    <a:pt x="434479" y="69850"/>
                  </a:lnTo>
                  <a:lnTo>
                    <a:pt x="417106" y="69850"/>
                  </a:lnTo>
                  <a:lnTo>
                    <a:pt x="399719" y="69850"/>
                  </a:lnTo>
                  <a:lnTo>
                    <a:pt x="399719" y="86360"/>
                  </a:lnTo>
                  <a:lnTo>
                    <a:pt x="417106" y="86360"/>
                  </a:lnTo>
                  <a:lnTo>
                    <a:pt x="434479" y="86360"/>
                  </a:lnTo>
                  <a:lnTo>
                    <a:pt x="451866" y="86360"/>
                  </a:lnTo>
                  <a:lnTo>
                    <a:pt x="451866" y="69850"/>
                  </a:lnTo>
                  <a:close/>
                </a:path>
                <a:path w="713104" h="434340">
                  <a:moveTo>
                    <a:pt x="451866" y="34290"/>
                  </a:moveTo>
                  <a:lnTo>
                    <a:pt x="434479" y="34290"/>
                  </a:lnTo>
                  <a:lnTo>
                    <a:pt x="434479" y="52070"/>
                  </a:lnTo>
                  <a:lnTo>
                    <a:pt x="451866" y="52070"/>
                  </a:lnTo>
                  <a:lnTo>
                    <a:pt x="451866" y="34290"/>
                  </a:lnTo>
                  <a:close/>
                </a:path>
                <a:path w="713104" h="434340">
                  <a:moveTo>
                    <a:pt x="469239" y="190436"/>
                  </a:moveTo>
                  <a:lnTo>
                    <a:pt x="451866" y="190436"/>
                  </a:lnTo>
                  <a:lnTo>
                    <a:pt x="451866" y="207810"/>
                  </a:lnTo>
                  <a:lnTo>
                    <a:pt x="469239" y="207810"/>
                  </a:lnTo>
                  <a:lnTo>
                    <a:pt x="469239" y="190436"/>
                  </a:lnTo>
                  <a:close/>
                </a:path>
                <a:path w="713104" h="434340">
                  <a:moveTo>
                    <a:pt x="486625" y="295313"/>
                  </a:moveTo>
                  <a:lnTo>
                    <a:pt x="469239" y="295313"/>
                  </a:lnTo>
                  <a:lnTo>
                    <a:pt x="469239" y="365163"/>
                  </a:lnTo>
                  <a:lnTo>
                    <a:pt x="486625" y="365163"/>
                  </a:lnTo>
                  <a:lnTo>
                    <a:pt x="486625" y="295313"/>
                  </a:lnTo>
                  <a:close/>
                </a:path>
                <a:path w="713104" h="434340">
                  <a:moveTo>
                    <a:pt x="486625" y="242570"/>
                  </a:moveTo>
                  <a:lnTo>
                    <a:pt x="469239" y="242570"/>
                  </a:lnTo>
                  <a:lnTo>
                    <a:pt x="451866" y="242570"/>
                  </a:lnTo>
                  <a:lnTo>
                    <a:pt x="451866" y="259956"/>
                  </a:lnTo>
                  <a:lnTo>
                    <a:pt x="469239" y="259956"/>
                  </a:lnTo>
                  <a:lnTo>
                    <a:pt x="469239" y="277329"/>
                  </a:lnTo>
                  <a:lnTo>
                    <a:pt x="486625" y="277329"/>
                  </a:lnTo>
                  <a:lnTo>
                    <a:pt x="486625" y="242570"/>
                  </a:lnTo>
                  <a:close/>
                </a:path>
                <a:path w="713104" h="434340">
                  <a:moveTo>
                    <a:pt x="486625" y="207810"/>
                  </a:moveTo>
                  <a:lnTo>
                    <a:pt x="469239" y="207810"/>
                  </a:lnTo>
                  <a:lnTo>
                    <a:pt x="469239" y="225196"/>
                  </a:lnTo>
                  <a:lnTo>
                    <a:pt x="486625" y="225196"/>
                  </a:lnTo>
                  <a:lnTo>
                    <a:pt x="486625" y="207810"/>
                  </a:lnTo>
                  <a:close/>
                </a:path>
                <a:path w="713104" h="434340">
                  <a:moveTo>
                    <a:pt x="503999" y="225196"/>
                  </a:moveTo>
                  <a:lnTo>
                    <a:pt x="486625" y="225196"/>
                  </a:lnTo>
                  <a:lnTo>
                    <a:pt x="486625" y="242570"/>
                  </a:lnTo>
                  <a:lnTo>
                    <a:pt x="503999" y="242570"/>
                  </a:lnTo>
                  <a:lnTo>
                    <a:pt x="503999" y="225196"/>
                  </a:lnTo>
                  <a:close/>
                </a:path>
                <a:path w="713104" h="434340">
                  <a:moveTo>
                    <a:pt x="503999" y="155676"/>
                  </a:moveTo>
                  <a:lnTo>
                    <a:pt x="486625" y="155676"/>
                  </a:lnTo>
                  <a:lnTo>
                    <a:pt x="486625" y="173062"/>
                  </a:lnTo>
                  <a:lnTo>
                    <a:pt x="469239" y="173062"/>
                  </a:lnTo>
                  <a:lnTo>
                    <a:pt x="469239" y="190436"/>
                  </a:lnTo>
                  <a:lnTo>
                    <a:pt x="486625" y="190436"/>
                  </a:lnTo>
                  <a:lnTo>
                    <a:pt x="503999" y="190436"/>
                  </a:lnTo>
                  <a:lnTo>
                    <a:pt x="503999" y="155676"/>
                  </a:lnTo>
                  <a:close/>
                </a:path>
                <a:path w="713104" h="434340">
                  <a:moveTo>
                    <a:pt x="521373" y="207810"/>
                  </a:moveTo>
                  <a:lnTo>
                    <a:pt x="503999" y="207810"/>
                  </a:lnTo>
                  <a:lnTo>
                    <a:pt x="503999" y="225196"/>
                  </a:lnTo>
                  <a:lnTo>
                    <a:pt x="521373" y="225196"/>
                  </a:lnTo>
                  <a:lnTo>
                    <a:pt x="521373" y="207810"/>
                  </a:lnTo>
                  <a:close/>
                </a:path>
                <a:path w="713104" h="434340">
                  <a:moveTo>
                    <a:pt x="521373" y="69850"/>
                  </a:moveTo>
                  <a:lnTo>
                    <a:pt x="503999" y="69850"/>
                  </a:lnTo>
                  <a:lnTo>
                    <a:pt x="503999" y="52070"/>
                  </a:lnTo>
                  <a:lnTo>
                    <a:pt x="486625" y="52070"/>
                  </a:lnTo>
                  <a:lnTo>
                    <a:pt x="486625" y="104140"/>
                  </a:lnTo>
                  <a:lnTo>
                    <a:pt x="469239" y="104140"/>
                  </a:lnTo>
                  <a:lnTo>
                    <a:pt x="469239" y="121920"/>
                  </a:lnTo>
                  <a:lnTo>
                    <a:pt x="486625" y="121920"/>
                  </a:lnTo>
                  <a:lnTo>
                    <a:pt x="503999" y="121920"/>
                  </a:lnTo>
                  <a:lnTo>
                    <a:pt x="503999" y="104140"/>
                  </a:lnTo>
                  <a:lnTo>
                    <a:pt x="521373" y="104140"/>
                  </a:lnTo>
                  <a:lnTo>
                    <a:pt x="521373" y="69850"/>
                  </a:lnTo>
                  <a:close/>
                </a:path>
                <a:path w="713104" h="434340">
                  <a:moveTo>
                    <a:pt x="521373" y="0"/>
                  </a:moveTo>
                  <a:lnTo>
                    <a:pt x="503999" y="0"/>
                  </a:lnTo>
                  <a:lnTo>
                    <a:pt x="503999" y="17780"/>
                  </a:lnTo>
                  <a:lnTo>
                    <a:pt x="486625" y="17780"/>
                  </a:lnTo>
                  <a:lnTo>
                    <a:pt x="469239" y="17780"/>
                  </a:lnTo>
                  <a:lnTo>
                    <a:pt x="469239" y="34290"/>
                  </a:lnTo>
                  <a:lnTo>
                    <a:pt x="486625" y="34290"/>
                  </a:lnTo>
                  <a:lnTo>
                    <a:pt x="503999" y="34290"/>
                  </a:lnTo>
                  <a:lnTo>
                    <a:pt x="503999" y="52070"/>
                  </a:lnTo>
                  <a:lnTo>
                    <a:pt x="521373" y="52070"/>
                  </a:lnTo>
                  <a:lnTo>
                    <a:pt x="521373" y="0"/>
                  </a:lnTo>
                  <a:close/>
                </a:path>
                <a:path w="713104" h="434340">
                  <a:moveTo>
                    <a:pt x="556133" y="225196"/>
                  </a:moveTo>
                  <a:lnTo>
                    <a:pt x="538759" y="225196"/>
                  </a:lnTo>
                  <a:lnTo>
                    <a:pt x="521373" y="225196"/>
                  </a:lnTo>
                  <a:lnTo>
                    <a:pt x="521373" y="242570"/>
                  </a:lnTo>
                  <a:lnTo>
                    <a:pt x="538759" y="242570"/>
                  </a:lnTo>
                  <a:lnTo>
                    <a:pt x="556133" y="242570"/>
                  </a:lnTo>
                  <a:lnTo>
                    <a:pt x="556133" y="225196"/>
                  </a:lnTo>
                  <a:close/>
                </a:path>
                <a:path w="713104" h="434340">
                  <a:moveTo>
                    <a:pt x="660412" y="190436"/>
                  </a:moveTo>
                  <a:lnTo>
                    <a:pt x="643039" y="190436"/>
                  </a:lnTo>
                  <a:lnTo>
                    <a:pt x="643039" y="207810"/>
                  </a:lnTo>
                  <a:lnTo>
                    <a:pt x="660412" y="207810"/>
                  </a:lnTo>
                  <a:lnTo>
                    <a:pt x="660412" y="190436"/>
                  </a:lnTo>
                  <a:close/>
                </a:path>
                <a:path w="713104" h="434340">
                  <a:moveTo>
                    <a:pt x="677786" y="347383"/>
                  </a:moveTo>
                  <a:lnTo>
                    <a:pt x="660412" y="347383"/>
                  </a:lnTo>
                  <a:lnTo>
                    <a:pt x="660412" y="261023"/>
                  </a:lnTo>
                  <a:lnTo>
                    <a:pt x="643039" y="261023"/>
                  </a:lnTo>
                  <a:lnTo>
                    <a:pt x="643039" y="433743"/>
                  </a:lnTo>
                  <a:lnTo>
                    <a:pt x="660412" y="433743"/>
                  </a:lnTo>
                  <a:lnTo>
                    <a:pt x="677786" y="433743"/>
                  </a:lnTo>
                  <a:lnTo>
                    <a:pt x="677786" y="417233"/>
                  </a:lnTo>
                  <a:lnTo>
                    <a:pt x="660412" y="417233"/>
                  </a:lnTo>
                  <a:lnTo>
                    <a:pt x="660412" y="365163"/>
                  </a:lnTo>
                  <a:lnTo>
                    <a:pt x="677786" y="365163"/>
                  </a:lnTo>
                  <a:lnTo>
                    <a:pt x="677786" y="347383"/>
                  </a:lnTo>
                  <a:close/>
                </a:path>
                <a:path w="713104" h="434340">
                  <a:moveTo>
                    <a:pt x="677786" y="207810"/>
                  </a:moveTo>
                  <a:lnTo>
                    <a:pt x="660412" y="207810"/>
                  </a:lnTo>
                  <a:lnTo>
                    <a:pt x="660412" y="225196"/>
                  </a:lnTo>
                  <a:lnTo>
                    <a:pt x="677786" y="225196"/>
                  </a:lnTo>
                  <a:lnTo>
                    <a:pt x="677786" y="207810"/>
                  </a:lnTo>
                  <a:close/>
                </a:path>
                <a:path w="713104" h="434340">
                  <a:moveTo>
                    <a:pt x="712558" y="225196"/>
                  </a:moveTo>
                  <a:lnTo>
                    <a:pt x="695172" y="225196"/>
                  </a:lnTo>
                  <a:lnTo>
                    <a:pt x="677786" y="225196"/>
                  </a:lnTo>
                  <a:lnTo>
                    <a:pt x="677786" y="242570"/>
                  </a:lnTo>
                  <a:lnTo>
                    <a:pt x="695172" y="242570"/>
                  </a:lnTo>
                  <a:lnTo>
                    <a:pt x="712558" y="242570"/>
                  </a:lnTo>
                  <a:lnTo>
                    <a:pt x="712558" y="225196"/>
                  </a:lnTo>
                  <a:close/>
                </a:path>
                <a:path w="713104" h="434340">
                  <a:moveTo>
                    <a:pt x="712558" y="190436"/>
                  </a:moveTo>
                  <a:lnTo>
                    <a:pt x="695172" y="190436"/>
                  </a:lnTo>
                  <a:lnTo>
                    <a:pt x="677786" y="190436"/>
                  </a:lnTo>
                  <a:lnTo>
                    <a:pt x="677786" y="207810"/>
                  </a:lnTo>
                  <a:lnTo>
                    <a:pt x="695172" y="207810"/>
                  </a:lnTo>
                  <a:lnTo>
                    <a:pt x="712558" y="207810"/>
                  </a:lnTo>
                  <a:lnTo>
                    <a:pt x="712558" y="19043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56282" y="7050361"/>
              <a:ext cx="661035" cy="330200"/>
            </a:xfrm>
            <a:custGeom>
              <a:avLst/>
              <a:gdLst/>
              <a:ahLst/>
              <a:cxnLst/>
              <a:rect l="l" t="t" r="r" b="b"/>
              <a:pathLst>
                <a:path w="661034" h="330200">
                  <a:moveTo>
                    <a:pt x="17386" y="173456"/>
                  </a:moveTo>
                  <a:lnTo>
                    <a:pt x="0" y="173456"/>
                  </a:lnTo>
                  <a:lnTo>
                    <a:pt x="0" y="190830"/>
                  </a:lnTo>
                  <a:lnTo>
                    <a:pt x="17386" y="190830"/>
                  </a:lnTo>
                  <a:lnTo>
                    <a:pt x="17386" y="173456"/>
                  </a:lnTo>
                  <a:close/>
                </a:path>
                <a:path w="661034" h="330200">
                  <a:moveTo>
                    <a:pt x="104279" y="190830"/>
                  </a:moveTo>
                  <a:lnTo>
                    <a:pt x="86906" y="190830"/>
                  </a:lnTo>
                  <a:lnTo>
                    <a:pt x="86906" y="208216"/>
                  </a:lnTo>
                  <a:lnTo>
                    <a:pt x="104279" y="208216"/>
                  </a:lnTo>
                  <a:lnTo>
                    <a:pt x="104279" y="190830"/>
                  </a:lnTo>
                  <a:close/>
                </a:path>
                <a:path w="661034" h="330200">
                  <a:moveTo>
                    <a:pt x="121653" y="208216"/>
                  </a:moveTo>
                  <a:lnTo>
                    <a:pt x="104279" y="208216"/>
                  </a:lnTo>
                  <a:lnTo>
                    <a:pt x="104279" y="225590"/>
                  </a:lnTo>
                  <a:lnTo>
                    <a:pt x="121653" y="225590"/>
                  </a:lnTo>
                  <a:lnTo>
                    <a:pt x="121653" y="208216"/>
                  </a:lnTo>
                  <a:close/>
                </a:path>
                <a:path w="661034" h="330200">
                  <a:moveTo>
                    <a:pt x="225933" y="225590"/>
                  </a:moveTo>
                  <a:lnTo>
                    <a:pt x="208559" y="225590"/>
                  </a:lnTo>
                  <a:lnTo>
                    <a:pt x="191173" y="225590"/>
                  </a:lnTo>
                  <a:lnTo>
                    <a:pt x="191173" y="190830"/>
                  </a:lnTo>
                  <a:lnTo>
                    <a:pt x="173799" y="190830"/>
                  </a:lnTo>
                  <a:lnTo>
                    <a:pt x="156413" y="190830"/>
                  </a:lnTo>
                  <a:lnTo>
                    <a:pt x="156413" y="173456"/>
                  </a:lnTo>
                  <a:lnTo>
                    <a:pt x="139039" y="173456"/>
                  </a:lnTo>
                  <a:lnTo>
                    <a:pt x="139039" y="208216"/>
                  </a:lnTo>
                  <a:lnTo>
                    <a:pt x="156413" y="208216"/>
                  </a:lnTo>
                  <a:lnTo>
                    <a:pt x="173799" y="208216"/>
                  </a:lnTo>
                  <a:lnTo>
                    <a:pt x="173799" y="225590"/>
                  </a:lnTo>
                  <a:lnTo>
                    <a:pt x="156413" y="225590"/>
                  </a:lnTo>
                  <a:lnTo>
                    <a:pt x="139039" y="225590"/>
                  </a:lnTo>
                  <a:lnTo>
                    <a:pt x="121653" y="225590"/>
                  </a:lnTo>
                  <a:lnTo>
                    <a:pt x="121653" y="242976"/>
                  </a:lnTo>
                  <a:lnTo>
                    <a:pt x="104279" y="242976"/>
                  </a:lnTo>
                  <a:lnTo>
                    <a:pt x="86906" y="242976"/>
                  </a:lnTo>
                  <a:lnTo>
                    <a:pt x="86906" y="295109"/>
                  </a:lnTo>
                  <a:lnTo>
                    <a:pt x="104279" y="295109"/>
                  </a:lnTo>
                  <a:lnTo>
                    <a:pt x="104279" y="277736"/>
                  </a:lnTo>
                  <a:lnTo>
                    <a:pt x="121653" y="277736"/>
                  </a:lnTo>
                  <a:lnTo>
                    <a:pt x="139039" y="277736"/>
                  </a:lnTo>
                  <a:lnTo>
                    <a:pt x="139039" y="242976"/>
                  </a:lnTo>
                  <a:lnTo>
                    <a:pt x="156413" y="242976"/>
                  </a:lnTo>
                  <a:lnTo>
                    <a:pt x="173799" y="242976"/>
                  </a:lnTo>
                  <a:lnTo>
                    <a:pt x="191173" y="242976"/>
                  </a:lnTo>
                  <a:lnTo>
                    <a:pt x="208559" y="242976"/>
                  </a:lnTo>
                  <a:lnTo>
                    <a:pt x="225933" y="242976"/>
                  </a:lnTo>
                  <a:lnTo>
                    <a:pt x="225933" y="225590"/>
                  </a:lnTo>
                  <a:close/>
                </a:path>
                <a:path w="661034" h="330200">
                  <a:moveTo>
                    <a:pt x="243319" y="190830"/>
                  </a:moveTo>
                  <a:lnTo>
                    <a:pt x="225933" y="190830"/>
                  </a:lnTo>
                  <a:lnTo>
                    <a:pt x="225933" y="208216"/>
                  </a:lnTo>
                  <a:lnTo>
                    <a:pt x="243319" y="208216"/>
                  </a:lnTo>
                  <a:lnTo>
                    <a:pt x="243319" y="190830"/>
                  </a:lnTo>
                  <a:close/>
                </a:path>
                <a:path w="661034" h="330200">
                  <a:moveTo>
                    <a:pt x="278066" y="208216"/>
                  </a:moveTo>
                  <a:lnTo>
                    <a:pt x="260692" y="208216"/>
                  </a:lnTo>
                  <a:lnTo>
                    <a:pt x="260692" y="225590"/>
                  </a:lnTo>
                  <a:lnTo>
                    <a:pt x="278066" y="225590"/>
                  </a:lnTo>
                  <a:lnTo>
                    <a:pt x="278066" y="208216"/>
                  </a:lnTo>
                  <a:close/>
                </a:path>
                <a:path w="661034" h="330200">
                  <a:moveTo>
                    <a:pt x="417106" y="156210"/>
                  </a:moveTo>
                  <a:lnTo>
                    <a:pt x="399732" y="156210"/>
                  </a:lnTo>
                  <a:lnTo>
                    <a:pt x="382346" y="156210"/>
                  </a:lnTo>
                  <a:lnTo>
                    <a:pt x="382346" y="173990"/>
                  </a:lnTo>
                  <a:lnTo>
                    <a:pt x="399732" y="173990"/>
                  </a:lnTo>
                  <a:lnTo>
                    <a:pt x="417106" y="173990"/>
                  </a:lnTo>
                  <a:lnTo>
                    <a:pt x="417106" y="156210"/>
                  </a:lnTo>
                  <a:close/>
                </a:path>
                <a:path w="661034" h="330200">
                  <a:moveTo>
                    <a:pt x="417106" y="104140"/>
                  </a:moveTo>
                  <a:lnTo>
                    <a:pt x="399732" y="104140"/>
                  </a:lnTo>
                  <a:lnTo>
                    <a:pt x="399732" y="87630"/>
                  </a:lnTo>
                  <a:lnTo>
                    <a:pt x="382346" y="87630"/>
                  </a:lnTo>
                  <a:lnTo>
                    <a:pt x="364972" y="87630"/>
                  </a:lnTo>
                  <a:lnTo>
                    <a:pt x="364972" y="104140"/>
                  </a:lnTo>
                  <a:lnTo>
                    <a:pt x="382346" y="104140"/>
                  </a:lnTo>
                  <a:lnTo>
                    <a:pt x="382346" y="121920"/>
                  </a:lnTo>
                  <a:lnTo>
                    <a:pt x="399732" y="121920"/>
                  </a:lnTo>
                  <a:lnTo>
                    <a:pt x="399732" y="139700"/>
                  </a:lnTo>
                  <a:lnTo>
                    <a:pt x="417106" y="139700"/>
                  </a:lnTo>
                  <a:lnTo>
                    <a:pt x="417106" y="104140"/>
                  </a:lnTo>
                  <a:close/>
                </a:path>
                <a:path w="661034" h="330200">
                  <a:moveTo>
                    <a:pt x="503999" y="173456"/>
                  </a:moveTo>
                  <a:lnTo>
                    <a:pt x="486625" y="173456"/>
                  </a:lnTo>
                  <a:lnTo>
                    <a:pt x="486625" y="190830"/>
                  </a:lnTo>
                  <a:lnTo>
                    <a:pt x="469239" y="190830"/>
                  </a:lnTo>
                  <a:lnTo>
                    <a:pt x="469239" y="173456"/>
                  </a:lnTo>
                  <a:lnTo>
                    <a:pt x="451866" y="173456"/>
                  </a:lnTo>
                  <a:lnTo>
                    <a:pt x="451866" y="190830"/>
                  </a:lnTo>
                  <a:lnTo>
                    <a:pt x="434492" y="190830"/>
                  </a:lnTo>
                  <a:lnTo>
                    <a:pt x="434492" y="208216"/>
                  </a:lnTo>
                  <a:lnTo>
                    <a:pt x="417106" y="208216"/>
                  </a:lnTo>
                  <a:lnTo>
                    <a:pt x="417106" y="209219"/>
                  </a:lnTo>
                  <a:lnTo>
                    <a:pt x="417106" y="225590"/>
                  </a:lnTo>
                  <a:lnTo>
                    <a:pt x="399732" y="225590"/>
                  </a:lnTo>
                  <a:lnTo>
                    <a:pt x="399732" y="209219"/>
                  </a:lnTo>
                  <a:lnTo>
                    <a:pt x="417106" y="209219"/>
                  </a:lnTo>
                  <a:lnTo>
                    <a:pt x="417106" y="208216"/>
                  </a:lnTo>
                  <a:lnTo>
                    <a:pt x="417106" y="191439"/>
                  </a:lnTo>
                  <a:lnTo>
                    <a:pt x="399732" y="191439"/>
                  </a:lnTo>
                  <a:lnTo>
                    <a:pt x="382346" y="191439"/>
                  </a:lnTo>
                  <a:lnTo>
                    <a:pt x="364972" y="191439"/>
                  </a:lnTo>
                  <a:lnTo>
                    <a:pt x="364972" y="225729"/>
                  </a:lnTo>
                  <a:lnTo>
                    <a:pt x="347586" y="225729"/>
                  </a:lnTo>
                  <a:lnTo>
                    <a:pt x="347586" y="209219"/>
                  </a:lnTo>
                  <a:lnTo>
                    <a:pt x="330212" y="209219"/>
                  </a:lnTo>
                  <a:lnTo>
                    <a:pt x="330212" y="173659"/>
                  </a:lnTo>
                  <a:lnTo>
                    <a:pt x="347586" y="173659"/>
                  </a:lnTo>
                  <a:lnTo>
                    <a:pt x="347586" y="191439"/>
                  </a:lnTo>
                  <a:lnTo>
                    <a:pt x="364972" y="191439"/>
                  </a:lnTo>
                  <a:lnTo>
                    <a:pt x="364972" y="157149"/>
                  </a:lnTo>
                  <a:lnTo>
                    <a:pt x="347586" y="157149"/>
                  </a:lnTo>
                  <a:lnTo>
                    <a:pt x="347586" y="139369"/>
                  </a:lnTo>
                  <a:lnTo>
                    <a:pt x="330212" y="139369"/>
                  </a:lnTo>
                  <a:lnTo>
                    <a:pt x="312826" y="139369"/>
                  </a:lnTo>
                  <a:lnTo>
                    <a:pt x="295452" y="139369"/>
                  </a:lnTo>
                  <a:lnTo>
                    <a:pt x="295452" y="105079"/>
                  </a:lnTo>
                  <a:lnTo>
                    <a:pt x="278066" y="105079"/>
                  </a:lnTo>
                  <a:lnTo>
                    <a:pt x="278066" y="139369"/>
                  </a:lnTo>
                  <a:lnTo>
                    <a:pt x="260692" y="139369"/>
                  </a:lnTo>
                  <a:lnTo>
                    <a:pt x="260692" y="173659"/>
                  </a:lnTo>
                  <a:lnTo>
                    <a:pt x="278066" y="173659"/>
                  </a:lnTo>
                  <a:lnTo>
                    <a:pt x="278066" y="191439"/>
                  </a:lnTo>
                  <a:lnTo>
                    <a:pt x="295452" y="191439"/>
                  </a:lnTo>
                  <a:lnTo>
                    <a:pt x="295452" y="173659"/>
                  </a:lnTo>
                  <a:lnTo>
                    <a:pt x="312826" y="173659"/>
                  </a:lnTo>
                  <a:lnTo>
                    <a:pt x="312826" y="209219"/>
                  </a:lnTo>
                  <a:lnTo>
                    <a:pt x="295452" y="209219"/>
                  </a:lnTo>
                  <a:lnTo>
                    <a:pt x="295452" y="225590"/>
                  </a:lnTo>
                  <a:lnTo>
                    <a:pt x="278066" y="225590"/>
                  </a:lnTo>
                  <a:lnTo>
                    <a:pt x="278066" y="242976"/>
                  </a:lnTo>
                  <a:lnTo>
                    <a:pt x="295452" y="242976"/>
                  </a:lnTo>
                  <a:lnTo>
                    <a:pt x="295452" y="225729"/>
                  </a:lnTo>
                  <a:lnTo>
                    <a:pt x="312826" y="225729"/>
                  </a:lnTo>
                  <a:lnTo>
                    <a:pt x="312826" y="243509"/>
                  </a:lnTo>
                  <a:lnTo>
                    <a:pt x="295452" y="243509"/>
                  </a:lnTo>
                  <a:lnTo>
                    <a:pt x="295452" y="329869"/>
                  </a:lnTo>
                  <a:lnTo>
                    <a:pt x="312826" y="329869"/>
                  </a:lnTo>
                  <a:lnTo>
                    <a:pt x="330212" y="329869"/>
                  </a:lnTo>
                  <a:lnTo>
                    <a:pt x="330212" y="313359"/>
                  </a:lnTo>
                  <a:lnTo>
                    <a:pt x="347586" y="313359"/>
                  </a:lnTo>
                  <a:lnTo>
                    <a:pt x="347586" y="295579"/>
                  </a:lnTo>
                  <a:lnTo>
                    <a:pt x="330212" y="295579"/>
                  </a:lnTo>
                  <a:lnTo>
                    <a:pt x="312826" y="295579"/>
                  </a:lnTo>
                  <a:lnTo>
                    <a:pt x="312826" y="261289"/>
                  </a:lnTo>
                  <a:lnTo>
                    <a:pt x="330212" y="261289"/>
                  </a:lnTo>
                  <a:lnTo>
                    <a:pt x="330212" y="243509"/>
                  </a:lnTo>
                  <a:lnTo>
                    <a:pt x="347586" y="243509"/>
                  </a:lnTo>
                  <a:lnTo>
                    <a:pt x="347586" y="261289"/>
                  </a:lnTo>
                  <a:lnTo>
                    <a:pt x="364972" y="261289"/>
                  </a:lnTo>
                  <a:lnTo>
                    <a:pt x="364972" y="243509"/>
                  </a:lnTo>
                  <a:lnTo>
                    <a:pt x="382346" y="243509"/>
                  </a:lnTo>
                  <a:lnTo>
                    <a:pt x="382346" y="225729"/>
                  </a:lnTo>
                  <a:lnTo>
                    <a:pt x="399732" y="225729"/>
                  </a:lnTo>
                  <a:lnTo>
                    <a:pt x="399732" y="242976"/>
                  </a:lnTo>
                  <a:lnTo>
                    <a:pt x="417106" y="242976"/>
                  </a:lnTo>
                  <a:lnTo>
                    <a:pt x="417106" y="260350"/>
                  </a:lnTo>
                  <a:lnTo>
                    <a:pt x="434492" y="260350"/>
                  </a:lnTo>
                  <a:lnTo>
                    <a:pt x="434492" y="242976"/>
                  </a:lnTo>
                  <a:lnTo>
                    <a:pt x="451866" y="242976"/>
                  </a:lnTo>
                  <a:lnTo>
                    <a:pt x="469239" y="242976"/>
                  </a:lnTo>
                  <a:lnTo>
                    <a:pt x="486625" y="242976"/>
                  </a:lnTo>
                  <a:lnTo>
                    <a:pt x="503999" y="242976"/>
                  </a:lnTo>
                  <a:lnTo>
                    <a:pt x="503999" y="225590"/>
                  </a:lnTo>
                  <a:lnTo>
                    <a:pt x="486625" y="225590"/>
                  </a:lnTo>
                  <a:lnTo>
                    <a:pt x="469239" y="225590"/>
                  </a:lnTo>
                  <a:lnTo>
                    <a:pt x="469239" y="208216"/>
                  </a:lnTo>
                  <a:lnTo>
                    <a:pt x="486625" y="208216"/>
                  </a:lnTo>
                  <a:lnTo>
                    <a:pt x="503999" y="208216"/>
                  </a:lnTo>
                  <a:lnTo>
                    <a:pt x="503999" y="173456"/>
                  </a:lnTo>
                  <a:close/>
                </a:path>
                <a:path w="661034" h="330200">
                  <a:moveTo>
                    <a:pt x="590905" y="87630"/>
                  </a:moveTo>
                  <a:lnTo>
                    <a:pt x="573519" y="87630"/>
                  </a:lnTo>
                  <a:lnTo>
                    <a:pt x="573519" y="104140"/>
                  </a:lnTo>
                  <a:lnTo>
                    <a:pt x="590905" y="104140"/>
                  </a:lnTo>
                  <a:lnTo>
                    <a:pt x="590905" y="87630"/>
                  </a:lnTo>
                  <a:close/>
                </a:path>
                <a:path w="661034" h="330200">
                  <a:moveTo>
                    <a:pt x="608279" y="52070"/>
                  </a:moveTo>
                  <a:lnTo>
                    <a:pt x="590905" y="52070"/>
                  </a:lnTo>
                  <a:lnTo>
                    <a:pt x="573519" y="52070"/>
                  </a:lnTo>
                  <a:lnTo>
                    <a:pt x="573519" y="17780"/>
                  </a:lnTo>
                  <a:lnTo>
                    <a:pt x="556145" y="17780"/>
                  </a:lnTo>
                  <a:lnTo>
                    <a:pt x="538759" y="17780"/>
                  </a:lnTo>
                  <a:lnTo>
                    <a:pt x="538759" y="0"/>
                  </a:lnTo>
                  <a:lnTo>
                    <a:pt x="521385" y="0"/>
                  </a:lnTo>
                  <a:lnTo>
                    <a:pt x="521385" y="17780"/>
                  </a:lnTo>
                  <a:lnTo>
                    <a:pt x="503999" y="17780"/>
                  </a:lnTo>
                  <a:lnTo>
                    <a:pt x="503999" y="35560"/>
                  </a:lnTo>
                  <a:lnTo>
                    <a:pt x="521385" y="35560"/>
                  </a:lnTo>
                  <a:lnTo>
                    <a:pt x="538759" y="35560"/>
                  </a:lnTo>
                  <a:lnTo>
                    <a:pt x="556145" y="35560"/>
                  </a:lnTo>
                  <a:lnTo>
                    <a:pt x="556145" y="52070"/>
                  </a:lnTo>
                  <a:lnTo>
                    <a:pt x="538759" y="52070"/>
                  </a:lnTo>
                  <a:lnTo>
                    <a:pt x="521385" y="52070"/>
                  </a:lnTo>
                  <a:lnTo>
                    <a:pt x="521385" y="69850"/>
                  </a:lnTo>
                  <a:lnTo>
                    <a:pt x="538759" y="69850"/>
                  </a:lnTo>
                  <a:lnTo>
                    <a:pt x="538759" y="87630"/>
                  </a:lnTo>
                  <a:lnTo>
                    <a:pt x="521385" y="87630"/>
                  </a:lnTo>
                  <a:lnTo>
                    <a:pt x="521385" y="69850"/>
                  </a:lnTo>
                  <a:lnTo>
                    <a:pt x="503999" y="69850"/>
                  </a:lnTo>
                  <a:lnTo>
                    <a:pt x="503999" y="87630"/>
                  </a:lnTo>
                  <a:lnTo>
                    <a:pt x="486625" y="87630"/>
                  </a:lnTo>
                  <a:lnTo>
                    <a:pt x="469239" y="87630"/>
                  </a:lnTo>
                  <a:lnTo>
                    <a:pt x="469239" y="104140"/>
                  </a:lnTo>
                  <a:lnTo>
                    <a:pt x="451866" y="104140"/>
                  </a:lnTo>
                  <a:lnTo>
                    <a:pt x="434492" y="104140"/>
                  </a:lnTo>
                  <a:lnTo>
                    <a:pt x="434492" y="121920"/>
                  </a:lnTo>
                  <a:lnTo>
                    <a:pt x="451866" y="121920"/>
                  </a:lnTo>
                  <a:lnTo>
                    <a:pt x="469239" y="121920"/>
                  </a:lnTo>
                  <a:lnTo>
                    <a:pt x="469239" y="139700"/>
                  </a:lnTo>
                  <a:lnTo>
                    <a:pt x="451866" y="139700"/>
                  </a:lnTo>
                  <a:lnTo>
                    <a:pt x="434492" y="139700"/>
                  </a:lnTo>
                  <a:lnTo>
                    <a:pt x="434492" y="156210"/>
                  </a:lnTo>
                  <a:lnTo>
                    <a:pt x="451866" y="156210"/>
                  </a:lnTo>
                  <a:lnTo>
                    <a:pt x="469239" y="156210"/>
                  </a:lnTo>
                  <a:lnTo>
                    <a:pt x="486625" y="156210"/>
                  </a:lnTo>
                  <a:lnTo>
                    <a:pt x="486625" y="139700"/>
                  </a:lnTo>
                  <a:lnTo>
                    <a:pt x="503999" y="139700"/>
                  </a:lnTo>
                  <a:lnTo>
                    <a:pt x="521385" y="139700"/>
                  </a:lnTo>
                  <a:lnTo>
                    <a:pt x="521385" y="173990"/>
                  </a:lnTo>
                  <a:lnTo>
                    <a:pt x="538759" y="173990"/>
                  </a:lnTo>
                  <a:lnTo>
                    <a:pt x="556145" y="173990"/>
                  </a:lnTo>
                  <a:lnTo>
                    <a:pt x="556145" y="156210"/>
                  </a:lnTo>
                  <a:lnTo>
                    <a:pt x="573519" y="156210"/>
                  </a:lnTo>
                  <a:lnTo>
                    <a:pt x="590905" y="156210"/>
                  </a:lnTo>
                  <a:lnTo>
                    <a:pt x="590905" y="121920"/>
                  </a:lnTo>
                  <a:lnTo>
                    <a:pt x="573519" y="121920"/>
                  </a:lnTo>
                  <a:lnTo>
                    <a:pt x="573519" y="104140"/>
                  </a:lnTo>
                  <a:lnTo>
                    <a:pt x="556145" y="104140"/>
                  </a:lnTo>
                  <a:lnTo>
                    <a:pt x="556145" y="121920"/>
                  </a:lnTo>
                  <a:lnTo>
                    <a:pt x="538759" y="121920"/>
                  </a:lnTo>
                  <a:lnTo>
                    <a:pt x="521385" y="121920"/>
                  </a:lnTo>
                  <a:lnTo>
                    <a:pt x="521385" y="104140"/>
                  </a:lnTo>
                  <a:lnTo>
                    <a:pt x="538759" y="104140"/>
                  </a:lnTo>
                  <a:lnTo>
                    <a:pt x="556145" y="104140"/>
                  </a:lnTo>
                  <a:lnTo>
                    <a:pt x="556145" y="87630"/>
                  </a:lnTo>
                  <a:lnTo>
                    <a:pt x="573519" y="87630"/>
                  </a:lnTo>
                  <a:lnTo>
                    <a:pt x="573519" y="69850"/>
                  </a:lnTo>
                  <a:lnTo>
                    <a:pt x="590905" y="69850"/>
                  </a:lnTo>
                  <a:lnTo>
                    <a:pt x="608279" y="69850"/>
                  </a:lnTo>
                  <a:lnTo>
                    <a:pt x="608279" y="52070"/>
                  </a:lnTo>
                  <a:close/>
                </a:path>
                <a:path w="661034" h="330200">
                  <a:moveTo>
                    <a:pt x="660425" y="225590"/>
                  </a:moveTo>
                  <a:lnTo>
                    <a:pt x="643039" y="225590"/>
                  </a:lnTo>
                  <a:lnTo>
                    <a:pt x="643039" y="277736"/>
                  </a:lnTo>
                  <a:lnTo>
                    <a:pt x="660425" y="277736"/>
                  </a:lnTo>
                  <a:lnTo>
                    <a:pt x="660425" y="225590"/>
                  </a:lnTo>
                  <a:close/>
                </a:path>
                <a:path w="661034" h="330200">
                  <a:moveTo>
                    <a:pt x="660425" y="173456"/>
                  </a:moveTo>
                  <a:lnTo>
                    <a:pt x="643039" y="173456"/>
                  </a:lnTo>
                  <a:lnTo>
                    <a:pt x="643039" y="190830"/>
                  </a:lnTo>
                  <a:lnTo>
                    <a:pt x="625652" y="190830"/>
                  </a:lnTo>
                  <a:lnTo>
                    <a:pt x="625652" y="208216"/>
                  </a:lnTo>
                  <a:lnTo>
                    <a:pt x="643039" y="208216"/>
                  </a:lnTo>
                  <a:lnTo>
                    <a:pt x="660425" y="208216"/>
                  </a:lnTo>
                  <a:lnTo>
                    <a:pt x="660425" y="173456"/>
                  </a:lnTo>
                  <a:close/>
                </a:path>
                <a:path w="661034" h="330200">
                  <a:moveTo>
                    <a:pt x="660425" y="104140"/>
                  </a:moveTo>
                  <a:lnTo>
                    <a:pt x="643039" y="104140"/>
                  </a:lnTo>
                  <a:lnTo>
                    <a:pt x="625652" y="104140"/>
                  </a:lnTo>
                  <a:lnTo>
                    <a:pt x="608279" y="104140"/>
                  </a:lnTo>
                  <a:lnTo>
                    <a:pt x="608279" y="121920"/>
                  </a:lnTo>
                  <a:lnTo>
                    <a:pt x="625652" y="121920"/>
                  </a:lnTo>
                  <a:lnTo>
                    <a:pt x="625652" y="139700"/>
                  </a:lnTo>
                  <a:lnTo>
                    <a:pt x="608279" y="139700"/>
                  </a:lnTo>
                  <a:lnTo>
                    <a:pt x="608279" y="156210"/>
                  </a:lnTo>
                  <a:lnTo>
                    <a:pt x="625652" y="156210"/>
                  </a:lnTo>
                  <a:lnTo>
                    <a:pt x="643039" y="156210"/>
                  </a:lnTo>
                  <a:lnTo>
                    <a:pt x="643039" y="139700"/>
                  </a:lnTo>
                  <a:lnTo>
                    <a:pt x="660425" y="139700"/>
                  </a:lnTo>
                  <a:lnTo>
                    <a:pt x="660425" y="1041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04148" y="6667189"/>
              <a:ext cx="713105" cy="713105"/>
            </a:xfrm>
            <a:custGeom>
              <a:avLst/>
              <a:gdLst/>
              <a:ahLst/>
              <a:cxnLst/>
              <a:rect l="l" t="t" r="r" b="b"/>
              <a:pathLst>
                <a:path w="713104" h="713104">
                  <a:moveTo>
                    <a:pt x="86893" y="626148"/>
                  </a:moveTo>
                  <a:lnTo>
                    <a:pt x="34759" y="626148"/>
                  </a:lnTo>
                  <a:lnTo>
                    <a:pt x="34759" y="678281"/>
                  </a:lnTo>
                  <a:lnTo>
                    <a:pt x="86893" y="678281"/>
                  </a:lnTo>
                  <a:lnTo>
                    <a:pt x="86893" y="626148"/>
                  </a:lnTo>
                  <a:close/>
                </a:path>
                <a:path w="713104" h="713104">
                  <a:moveTo>
                    <a:pt x="86893" y="35255"/>
                  </a:moveTo>
                  <a:lnTo>
                    <a:pt x="34759" y="35255"/>
                  </a:lnTo>
                  <a:lnTo>
                    <a:pt x="34759" y="87388"/>
                  </a:lnTo>
                  <a:lnTo>
                    <a:pt x="86893" y="87388"/>
                  </a:lnTo>
                  <a:lnTo>
                    <a:pt x="86893" y="35255"/>
                  </a:lnTo>
                  <a:close/>
                </a:path>
                <a:path w="713104" h="713104">
                  <a:moveTo>
                    <a:pt x="121653" y="608761"/>
                  </a:moveTo>
                  <a:lnTo>
                    <a:pt x="104279" y="608761"/>
                  </a:lnTo>
                  <a:lnTo>
                    <a:pt x="104279" y="695667"/>
                  </a:lnTo>
                  <a:lnTo>
                    <a:pt x="121653" y="695667"/>
                  </a:lnTo>
                  <a:lnTo>
                    <a:pt x="121653" y="608761"/>
                  </a:lnTo>
                  <a:close/>
                </a:path>
                <a:path w="713104" h="713104">
                  <a:moveTo>
                    <a:pt x="121653" y="591820"/>
                  </a:moveTo>
                  <a:lnTo>
                    <a:pt x="0" y="591820"/>
                  </a:lnTo>
                  <a:lnTo>
                    <a:pt x="0" y="608330"/>
                  </a:lnTo>
                  <a:lnTo>
                    <a:pt x="0" y="695960"/>
                  </a:lnTo>
                  <a:lnTo>
                    <a:pt x="0" y="712470"/>
                  </a:lnTo>
                  <a:lnTo>
                    <a:pt x="121653" y="712470"/>
                  </a:lnTo>
                  <a:lnTo>
                    <a:pt x="121653" y="695960"/>
                  </a:lnTo>
                  <a:lnTo>
                    <a:pt x="17373" y="695960"/>
                  </a:lnTo>
                  <a:lnTo>
                    <a:pt x="17373" y="608330"/>
                  </a:lnTo>
                  <a:lnTo>
                    <a:pt x="121653" y="608330"/>
                  </a:lnTo>
                  <a:lnTo>
                    <a:pt x="121653" y="591820"/>
                  </a:lnTo>
                  <a:close/>
                </a:path>
                <a:path w="713104" h="713104">
                  <a:moveTo>
                    <a:pt x="121653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0" y="104140"/>
                  </a:lnTo>
                  <a:lnTo>
                    <a:pt x="0" y="121920"/>
                  </a:lnTo>
                  <a:lnTo>
                    <a:pt x="121653" y="121920"/>
                  </a:lnTo>
                  <a:lnTo>
                    <a:pt x="121653" y="104762"/>
                  </a:lnTo>
                  <a:lnTo>
                    <a:pt x="121653" y="104140"/>
                  </a:lnTo>
                  <a:lnTo>
                    <a:pt x="121653" y="17868"/>
                  </a:lnTo>
                  <a:lnTo>
                    <a:pt x="104279" y="17868"/>
                  </a:lnTo>
                  <a:lnTo>
                    <a:pt x="104279" y="104140"/>
                  </a:lnTo>
                  <a:lnTo>
                    <a:pt x="17373" y="104140"/>
                  </a:lnTo>
                  <a:lnTo>
                    <a:pt x="17373" y="17780"/>
                  </a:lnTo>
                  <a:lnTo>
                    <a:pt x="121653" y="17780"/>
                  </a:lnTo>
                  <a:lnTo>
                    <a:pt x="121653" y="0"/>
                  </a:lnTo>
                  <a:close/>
                </a:path>
                <a:path w="713104" h="713104">
                  <a:moveTo>
                    <a:pt x="243306" y="678281"/>
                  </a:moveTo>
                  <a:lnTo>
                    <a:pt x="225933" y="678281"/>
                  </a:lnTo>
                  <a:lnTo>
                    <a:pt x="208546" y="678281"/>
                  </a:lnTo>
                  <a:lnTo>
                    <a:pt x="208546" y="660908"/>
                  </a:lnTo>
                  <a:lnTo>
                    <a:pt x="191173" y="660908"/>
                  </a:lnTo>
                  <a:lnTo>
                    <a:pt x="191173" y="678281"/>
                  </a:lnTo>
                  <a:lnTo>
                    <a:pt x="173786" y="678281"/>
                  </a:lnTo>
                  <a:lnTo>
                    <a:pt x="156413" y="678281"/>
                  </a:lnTo>
                  <a:lnTo>
                    <a:pt x="156413" y="695667"/>
                  </a:lnTo>
                  <a:lnTo>
                    <a:pt x="173786" y="695667"/>
                  </a:lnTo>
                  <a:lnTo>
                    <a:pt x="173786" y="713041"/>
                  </a:lnTo>
                  <a:lnTo>
                    <a:pt x="191173" y="713041"/>
                  </a:lnTo>
                  <a:lnTo>
                    <a:pt x="191173" y="695667"/>
                  </a:lnTo>
                  <a:lnTo>
                    <a:pt x="208546" y="695667"/>
                  </a:lnTo>
                  <a:lnTo>
                    <a:pt x="225933" y="695667"/>
                  </a:lnTo>
                  <a:lnTo>
                    <a:pt x="243306" y="695667"/>
                  </a:lnTo>
                  <a:lnTo>
                    <a:pt x="243306" y="678281"/>
                  </a:lnTo>
                  <a:close/>
                </a:path>
                <a:path w="713104" h="713104">
                  <a:moveTo>
                    <a:pt x="243306" y="643521"/>
                  </a:moveTo>
                  <a:lnTo>
                    <a:pt x="225933" y="643521"/>
                  </a:lnTo>
                  <a:lnTo>
                    <a:pt x="208546" y="643521"/>
                  </a:lnTo>
                  <a:lnTo>
                    <a:pt x="208546" y="660908"/>
                  </a:lnTo>
                  <a:lnTo>
                    <a:pt x="225933" y="660908"/>
                  </a:lnTo>
                  <a:lnTo>
                    <a:pt x="243306" y="660908"/>
                  </a:lnTo>
                  <a:lnTo>
                    <a:pt x="243306" y="643521"/>
                  </a:lnTo>
                  <a:close/>
                </a:path>
                <a:path w="713104" h="713104">
                  <a:moveTo>
                    <a:pt x="312826" y="695667"/>
                  </a:moveTo>
                  <a:lnTo>
                    <a:pt x="295452" y="695667"/>
                  </a:lnTo>
                  <a:lnTo>
                    <a:pt x="295452" y="713041"/>
                  </a:lnTo>
                  <a:lnTo>
                    <a:pt x="312826" y="713041"/>
                  </a:lnTo>
                  <a:lnTo>
                    <a:pt x="312826" y="695667"/>
                  </a:lnTo>
                  <a:close/>
                </a:path>
                <a:path w="713104" h="713104">
                  <a:moveTo>
                    <a:pt x="312826" y="608761"/>
                  </a:moveTo>
                  <a:lnTo>
                    <a:pt x="295452" y="608761"/>
                  </a:lnTo>
                  <a:lnTo>
                    <a:pt x="295452" y="626148"/>
                  </a:lnTo>
                  <a:lnTo>
                    <a:pt x="278066" y="626148"/>
                  </a:lnTo>
                  <a:lnTo>
                    <a:pt x="278066" y="643521"/>
                  </a:lnTo>
                  <a:lnTo>
                    <a:pt x="295452" y="643521"/>
                  </a:lnTo>
                  <a:lnTo>
                    <a:pt x="295452" y="660908"/>
                  </a:lnTo>
                  <a:lnTo>
                    <a:pt x="278066" y="660908"/>
                  </a:lnTo>
                  <a:lnTo>
                    <a:pt x="278066" y="643521"/>
                  </a:lnTo>
                  <a:lnTo>
                    <a:pt x="260692" y="643521"/>
                  </a:lnTo>
                  <a:lnTo>
                    <a:pt x="260692" y="660908"/>
                  </a:lnTo>
                  <a:lnTo>
                    <a:pt x="243306" y="660908"/>
                  </a:lnTo>
                  <a:lnTo>
                    <a:pt x="243306" y="678281"/>
                  </a:lnTo>
                  <a:lnTo>
                    <a:pt x="260692" y="678281"/>
                  </a:lnTo>
                  <a:lnTo>
                    <a:pt x="260692" y="695667"/>
                  </a:lnTo>
                  <a:lnTo>
                    <a:pt x="278066" y="695667"/>
                  </a:lnTo>
                  <a:lnTo>
                    <a:pt x="278066" y="678281"/>
                  </a:lnTo>
                  <a:lnTo>
                    <a:pt x="295452" y="678281"/>
                  </a:lnTo>
                  <a:lnTo>
                    <a:pt x="312826" y="678281"/>
                  </a:lnTo>
                  <a:lnTo>
                    <a:pt x="312826" y="608761"/>
                  </a:lnTo>
                  <a:close/>
                </a:path>
                <a:path w="713104" h="713104">
                  <a:moveTo>
                    <a:pt x="330200" y="678281"/>
                  </a:moveTo>
                  <a:lnTo>
                    <a:pt x="312826" y="678281"/>
                  </a:lnTo>
                  <a:lnTo>
                    <a:pt x="312826" y="695667"/>
                  </a:lnTo>
                  <a:lnTo>
                    <a:pt x="330200" y="695667"/>
                  </a:lnTo>
                  <a:lnTo>
                    <a:pt x="330200" y="678281"/>
                  </a:lnTo>
                  <a:close/>
                </a:path>
                <a:path w="713104" h="713104">
                  <a:moveTo>
                    <a:pt x="347586" y="400621"/>
                  </a:moveTo>
                  <a:lnTo>
                    <a:pt x="330200" y="400621"/>
                  </a:lnTo>
                  <a:lnTo>
                    <a:pt x="330200" y="418401"/>
                  </a:lnTo>
                  <a:lnTo>
                    <a:pt x="312826" y="418401"/>
                  </a:lnTo>
                  <a:lnTo>
                    <a:pt x="312826" y="436181"/>
                  </a:lnTo>
                  <a:lnTo>
                    <a:pt x="295452" y="436181"/>
                  </a:lnTo>
                  <a:lnTo>
                    <a:pt x="278066" y="436181"/>
                  </a:lnTo>
                  <a:lnTo>
                    <a:pt x="278066" y="452691"/>
                  </a:lnTo>
                  <a:lnTo>
                    <a:pt x="295452" y="452691"/>
                  </a:lnTo>
                  <a:lnTo>
                    <a:pt x="295452" y="470471"/>
                  </a:lnTo>
                  <a:lnTo>
                    <a:pt x="278066" y="470471"/>
                  </a:lnTo>
                  <a:lnTo>
                    <a:pt x="278066" y="452691"/>
                  </a:lnTo>
                  <a:lnTo>
                    <a:pt x="260692" y="452691"/>
                  </a:lnTo>
                  <a:lnTo>
                    <a:pt x="260692" y="470471"/>
                  </a:lnTo>
                  <a:lnTo>
                    <a:pt x="243306" y="470471"/>
                  </a:lnTo>
                  <a:lnTo>
                    <a:pt x="243306" y="452691"/>
                  </a:lnTo>
                  <a:lnTo>
                    <a:pt x="260692" y="452691"/>
                  </a:lnTo>
                  <a:lnTo>
                    <a:pt x="260692" y="436181"/>
                  </a:lnTo>
                  <a:lnTo>
                    <a:pt x="278066" y="436181"/>
                  </a:lnTo>
                  <a:lnTo>
                    <a:pt x="278066" y="382841"/>
                  </a:lnTo>
                  <a:lnTo>
                    <a:pt x="260692" y="382841"/>
                  </a:lnTo>
                  <a:lnTo>
                    <a:pt x="260692" y="418401"/>
                  </a:lnTo>
                  <a:lnTo>
                    <a:pt x="243306" y="418401"/>
                  </a:lnTo>
                  <a:lnTo>
                    <a:pt x="225933" y="418401"/>
                  </a:lnTo>
                  <a:lnTo>
                    <a:pt x="225933" y="436181"/>
                  </a:lnTo>
                  <a:lnTo>
                    <a:pt x="208546" y="436181"/>
                  </a:lnTo>
                  <a:lnTo>
                    <a:pt x="208546" y="452691"/>
                  </a:lnTo>
                  <a:lnTo>
                    <a:pt x="225933" y="452691"/>
                  </a:lnTo>
                  <a:lnTo>
                    <a:pt x="225933" y="488251"/>
                  </a:lnTo>
                  <a:lnTo>
                    <a:pt x="243306" y="488251"/>
                  </a:lnTo>
                  <a:lnTo>
                    <a:pt x="260692" y="488251"/>
                  </a:lnTo>
                  <a:lnTo>
                    <a:pt x="278066" y="488251"/>
                  </a:lnTo>
                  <a:lnTo>
                    <a:pt x="295452" y="488251"/>
                  </a:lnTo>
                  <a:lnTo>
                    <a:pt x="295452" y="522541"/>
                  </a:lnTo>
                  <a:lnTo>
                    <a:pt x="312826" y="522541"/>
                  </a:lnTo>
                  <a:lnTo>
                    <a:pt x="312826" y="504761"/>
                  </a:lnTo>
                  <a:lnTo>
                    <a:pt x="330200" y="504761"/>
                  </a:lnTo>
                  <a:lnTo>
                    <a:pt x="330200" y="488251"/>
                  </a:lnTo>
                  <a:lnTo>
                    <a:pt x="312826" y="488251"/>
                  </a:lnTo>
                  <a:lnTo>
                    <a:pt x="312826" y="452691"/>
                  </a:lnTo>
                  <a:lnTo>
                    <a:pt x="330200" y="452691"/>
                  </a:lnTo>
                  <a:lnTo>
                    <a:pt x="330200" y="436181"/>
                  </a:lnTo>
                  <a:lnTo>
                    <a:pt x="347586" y="436181"/>
                  </a:lnTo>
                  <a:lnTo>
                    <a:pt x="347586" y="400621"/>
                  </a:lnTo>
                  <a:close/>
                </a:path>
                <a:path w="713104" h="713104">
                  <a:moveTo>
                    <a:pt x="399719" y="522541"/>
                  </a:moveTo>
                  <a:lnTo>
                    <a:pt x="382346" y="522541"/>
                  </a:lnTo>
                  <a:lnTo>
                    <a:pt x="382346" y="556831"/>
                  </a:lnTo>
                  <a:lnTo>
                    <a:pt x="399719" y="556831"/>
                  </a:lnTo>
                  <a:lnTo>
                    <a:pt x="399719" y="522541"/>
                  </a:lnTo>
                  <a:close/>
                </a:path>
                <a:path w="713104" h="713104">
                  <a:moveTo>
                    <a:pt x="434479" y="695667"/>
                  </a:moveTo>
                  <a:lnTo>
                    <a:pt x="417106" y="695667"/>
                  </a:lnTo>
                  <a:lnTo>
                    <a:pt x="399719" y="695667"/>
                  </a:lnTo>
                  <a:lnTo>
                    <a:pt x="399719" y="713041"/>
                  </a:lnTo>
                  <a:lnTo>
                    <a:pt x="417106" y="713041"/>
                  </a:lnTo>
                  <a:lnTo>
                    <a:pt x="434479" y="713041"/>
                  </a:lnTo>
                  <a:lnTo>
                    <a:pt x="434479" y="695667"/>
                  </a:lnTo>
                  <a:close/>
                </a:path>
                <a:path w="713104" h="713104">
                  <a:moveTo>
                    <a:pt x="434479" y="643521"/>
                  </a:moveTo>
                  <a:lnTo>
                    <a:pt x="417106" y="643521"/>
                  </a:lnTo>
                  <a:lnTo>
                    <a:pt x="417106" y="660908"/>
                  </a:lnTo>
                  <a:lnTo>
                    <a:pt x="399719" y="660908"/>
                  </a:lnTo>
                  <a:lnTo>
                    <a:pt x="399719" y="678281"/>
                  </a:lnTo>
                  <a:lnTo>
                    <a:pt x="417106" y="678281"/>
                  </a:lnTo>
                  <a:lnTo>
                    <a:pt x="434479" y="678281"/>
                  </a:lnTo>
                  <a:lnTo>
                    <a:pt x="434479" y="643521"/>
                  </a:lnTo>
                  <a:close/>
                </a:path>
                <a:path w="713104" h="713104">
                  <a:moveTo>
                    <a:pt x="469239" y="678281"/>
                  </a:moveTo>
                  <a:lnTo>
                    <a:pt x="451866" y="678281"/>
                  </a:lnTo>
                  <a:lnTo>
                    <a:pt x="451866" y="695667"/>
                  </a:lnTo>
                  <a:lnTo>
                    <a:pt x="469239" y="695667"/>
                  </a:lnTo>
                  <a:lnTo>
                    <a:pt x="469239" y="678281"/>
                  </a:lnTo>
                  <a:close/>
                </a:path>
                <a:path w="713104" h="713104">
                  <a:moveTo>
                    <a:pt x="469239" y="643521"/>
                  </a:moveTo>
                  <a:lnTo>
                    <a:pt x="451866" y="643521"/>
                  </a:lnTo>
                  <a:lnTo>
                    <a:pt x="451866" y="660908"/>
                  </a:lnTo>
                  <a:lnTo>
                    <a:pt x="469239" y="660908"/>
                  </a:lnTo>
                  <a:lnTo>
                    <a:pt x="469239" y="643521"/>
                  </a:lnTo>
                  <a:close/>
                </a:path>
                <a:path w="713104" h="713104">
                  <a:moveTo>
                    <a:pt x="486625" y="660908"/>
                  </a:moveTo>
                  <a:lnTo>
                    <a:pt x="469239" y="660908"/>
                  </a:lnTo>
                  <a:lnTo>
                    <a:pt x="469239" y="678281"/>
                  </a:lnTo>
                  <a:lnTo>
                    <a:pt x="486625" y="678281"/>
                  </a:lnTo>
                  <a:lnTo>
                    <a:pt x="486625" y="660908"/>
                  </a:lnTo>
                  <a:close/>
                </a:path>
                <a:path w="713104" h="713104">
                  <a:moveTo>
                    <a:pt x="503999" y="678281"/>
                  </a:moveTo>
                  <a:lnTo>
                    <a:pt x="486625" y="678281"/>
                  </a:lnTo>
                  <a:lnTo>
                    <a:pt x="486625" y="695667"/>
                  </a:lnTo>
                  <a:lnTo>
                    <a:pt x="503999" y="695667"/>
                  </a:lnTo>
                  <a:lnTo>
                    <a:pt x="503999" y="678281"/>
                  </a:lnTo>
                  <a:close/>
                </a:path>
                <a:path w="713104" h="713104">
                  <a:moveTo>
                    <a:pt x="503999" y="643521"/>
                  </a:moveTo>
                  <a:lnTo>
                    <a:pt x="486625" y="643521"/>
                  </a:lnTo>
                  <a:lnTo>
                    <a:pt x="486625" y="660908"/>
                  </a:lnTo>
                  <a:lnTo>
                    <a:pt x="503999" y="660908"/>
                  </a:lnTo>
                  <a:lnTo>
                    <a:pt x="503999" y="643521"/>
                  </a:lnTo>
                  <a:close/>
                </a:path>
                <a:path w="713104" h="713104">
                  <a:moveTo>
                    <a:pt x="521373" y="695667"/>
                  </a:moveTo>
                  <a:lnTo>
                    <a:pt x="503999" y="695667"/>
                  </a:lnTo>
                  <a:lnTo>
                    <a:pt x="503999" y="713041"/>
                  </a:lnTo>
                  <a:lnTo>
                    <a:pt x="521373" y="713041"/>
                  </a:lnTo>
                  <a:lnTo>
                    <a:pt x="521373" y="695667"/>
                  </a:lnTo>
                  <a:close/>
                </a:path>
                <a:path w="713104" h="713104">
                  <a:moveTo>
                    <a:pt x="556133" y="695667"/>
                  </a:moveTo>
                  <a:lnTo>
                    <a:pt x="538759" y="695667"/>
                  </a:lnTo>
                  <a:lnTo>
                    <a:pt x="538759" y="713041"/>
                  </a:lnTo>
                  <a:lnTo>
                    <a:pt x="556133" y="713041"/>
                  </a:lnTo>
                  <a:lnTo>
                    <a:pt x="556133" y="695667"/>
                  </a:lnTo>
                  <a:close/>
                </a:path>
                <a:path w="713104" h="713104">
                  <a:moveTo>
                    <a:pt x="608279" y="591388"/>
                  </a:moveTo>
                  <a:lnTo>
                    <a:pt x="590892" y="591388"/>
                  </a:lnTo>
                  <a:lnTo>
                    <a:pt x="590892" y="608761"/>
                  </a:lnTo>
                  <a:lnTo>
                    <a:pt x="608279" y="608761"/>
                  </a:lnTo>
                  <a:lnTo>
                    <a:pt x="608279" y="591388"/>
                  </a:lnTo>
                  <a:close/>
                </a:path>
                <a:path w="713104" h="713104">
                  <a:moveTo>
                    <a:pt x="660412" y="660908"/>
                  </a:moveTo>
                  <a:lnTo>
                    <a:pt x="643039" y="660908"/>
                  </a:lnTo>
                  <a:lnTo>
                    <a:pt x="625652" y="660908"/>
                  </a:lnTo>
                  <a:lnTo>
                    <a:pt x="625652" y="643890"/>
                  </a:lnTo>
                  <a:lnTo>
                    <a:pt x="643039" y="643890"/>
                  </a:lnTo>
                  <a:lnTo>
                    <a:pt x="643039" y="626148"/>
                  </a:lnTo>
                  <a:lnTo>
                    <a:pt x="643039" y="574040"/>
                  </a:lnTo>
                  <a:lnTo>
                    <a:pt x="643039" y="556260"/>
                  </a:lnTo>
                  <a:lnTo>
                    <a:pt x="625652" y="556260"/>
                  </a:lnTo>
                  <a:lnTo>
                    <a:pt x="625652" y="574040"/>
                  </a:lnTo>
                  <a:lnTo>
                    <a:pt x="625652" y="626110"/>
                  </a:lnTo>
                  <a:lnTo>
                    <a:pt x="608279" y="626110"/>
                  </a:lnTo>
                  <a:lnTo>
                    <a:pt x="608279" y="643890"/>
                  </a:lnTo>
                  <a:lnTo>
                    <a:pt x="608279" y="660908"/>
                  </a:lnTo>
                  <a:lnTo>
                    <a:pt x="590892" y="660908"/>
                  </a:lnTo>
                  <a:lnTo>
                    <a:pt x="590892" y="643890"/>
                  </a:lnTo>
                  <a:lnTo>
                    <a:pt x="608279" y="643890"/>
                  </a:lnTo>
                  <a:lnTo>
                    <a:pt x="608279" y="626110"/>
                  </a:lnTo>
                  <a:lnTo>
                    <a:pt x="573519" y="626110"/>
                  </a:lnTo>
                  <a:lnTo>
                    <a:pt x="573519" y="574040"/>
                  </a:lnTo>
                  <a:lnTo>
                    <a:pt x="625652" y="574040"/>
                  </a:lnTo>
                  <a:lnTo>
                    <a:pt x="625652" y="556260"/>
                  </a:lnTo>
                  <a:lnTo>
                    <a:pt x="556133" y="556260"/>
                  </a:lnTo>
                  <a:lnTo>
                    <a:pt x="556133" y="574040"/>
                  </a:lnTo>
                  <a:lnTo>
                    <a:pt x="556133" y="626110"/>
                  </a:lnTo>
                  <a:lnTo>
                    <a:pt x="556133" y="643521"/>
                  </a:lnTo>
                  <a:lnTo>
                    <a:pt x="538759" y="643521"/>
                  </a:lnTo>
                  <a:lnTo>
                    <a:pt x="521373" y="643521"/>
                  </a:lnTo>
                  <a:lnTo>
                    <a:pt x="521373" y="660908"/>
                  </a:lnTo>
                  <a:lnTo>
                    <a:pt x="503999" y="660908"/>
                  </a:lnTo>
                  <a:lnTo>
                    <a:pt x="503999" y="678281"/>
                  </a:lnTo>
                  <a:lnTo>
                    <a:pt x="521373" y="678281"/>
                  </a:lnTo>
                  <a:lnTo>
                    <a:pt x="538759" y="678281"/>
                  </a:lnTo>
                  <a:lnTo>
                    <a:pt x="556133" y="678281"/>
                  </a:lnTo>
                  <a:lnTo>
                    <a:pt x="556133" y="695667"/>
                  </a:lnTo>
                  <a:lnTo>
                    <a:pt x="573519" y="695667"/>
                  </a:lnTo>
                  <a:lnTo>
                    <a:pt x="573519" y="678281"/>
                  </a:lnTo>
                  <a:lnTo>
                    <a:pt x="590892" y="678281"/>
                  </a:lnTo>
                  <a:lnTo>
                    <a:pt x="608279" y="678281"/>
                  </a:lnTo>
                  <a:lnTo>
                    <a:pt x="625652" y="678281"/>
                  </a:lnTo>
                  <a:lnTo>
                    <a:pt x="625652" y="695667"/>
                  </a:lnTo>
                  <a:lnTo>
                    <a:pt x="608279" y="695667"/>
                  </a:lnTo>
                  <a:lnTo>
                    <a:pt x="608279" y="713041"/>
                  </a:lnTo>
                  <a:lnTo>
                    <a:pt x="625652" y="713041"/>
                  </a:lnTo>
                  <a:lnTo>
                    <a:pt x="643039" y="713041"/>
                  </a:lnTo>
                  <a:lnTo>
                    <a:pt x="643039" y="695667"/>
                  </a:lnTo>
                  <a:lnTo>
                    <a:pt x="660412" y="695667"/>
                  </a:lnTo>
                  <a:lnTo>
                    <a:pt x="660412" y="660908"/>
                  </a:lnTo>
                  <a:close/>
                </a:path>
                <a:path w="713104" h="713104">
                  <a:moveTo>
                    <a:pt x="677786" y="695667"/>
                  </a:moveTo>
                  <a:lnTo>
                    <a:pt x="660412" y="695667"/>
                  </a:lnTo>
                  <a:lnTo>
                    <a:pt x="660412" y="713041"/>
                  </a:lnTo>
                  <a:lnTo>
                    <a:pt x="677786" y="713041"/>
                  </a:lnTo>
                  <a:lnTo>
                    <a:pt x="677786" y="695667"/>
                  </a:lnTo>
                  <a:close/>
                </a:path>
                <a:path w="713104" h="713104">
                  <a:moveTo>
                    <a:pt x="677786" y="35255"/>
                  </a:moveTo>
                  <a:lnTo>
                    <a:pt x="625652" y="35255"/>
                  </a:lnTo>
                  <a:lnTo>
                    <a:pt x="625652" y="87388"/>
                  </a:lnTo>
                  <a:lnTo>
                    <a:pt x="677786" y="87388"/>
                  </a:lnTo>
                  <a:lnTo>
                    <a:pt x="677786" y="35255"/>
                  </a:lnTo>
                  <a:close/>
                </a:path>
                <a:path w="713104" h="713104">
                  <a:moveTo>
                    <a:pt x="695172" y="660908"/>
                  </a:moveTo>
                  <a:lnTo>
                    <a:pt x="677786" y="660908"/>
                  </a:lnTo>
                  <a:lnTo>
                    <a:pt x="677786" y="695667"/>
                  </a:lnTo>
                  <a:lnTo>
                    <a:pt x="695172" y="695667"/>
                  </a:lnTo>
                  <a:lnTo>
                    <a:pt x="695172" y="660908"/>
                  </a:lnTo>
                  <a:close/>
                </a:path>
                <a:path w="713104" h="713104">
                  <a:moveTo>
                    <a:pt x="712558" y="0"/>
                  </a:moveTo>
                  <a:lnTo>
                    <a:pt x="590892" y="0"/>
                  </a:lnTo>
                  <a:lnTo>
                    <a:pt x="590892" y="17780"/>
                  </a:lnTo>
                  <a:lnTo>
                    <a:pt x="590892" y="104140"/>
                  </a:lnTo>
                  <a:lnTo>
                    <a:pt x="590892" y="121920"/>
                  </a:lnTo>
                  <a:lnTo>
                    <a:pt x="712558" y="121920"/>
                  </a:lnTo>
                  <a:lnTo>
                    <a:pt x="712558" y="104762"/>
                  </a:lnTo>
                  <a:lnTo>
                    <a:pt x="712558" y="104140"/>
                  </a:lnTo>
                  <a:lnTo>
                    <a:pt x="712558" y="17868"/>
                  </a:lnTo>
                  <a:lnTo>
                    <a:pt x="695172" y="17868"/>
                  </a:lnTo>
                  <a:lnTo>
                    <a:pt x="695172" y="104140"/>
                  </a:lnTo>
                  <a:lnTo>
                    <a:pt x="608279" y="104140"/>
                  </a:lnTo>
                  <a:lnTo>
                    <a:pt x="608279" y="17780"/>
                  </a:lnTo>
                  <a:lnTo>
                    <a:pt x="712558" y="17780"/>
                  </a:lnTo>
                  <a:lnTo>
                    <a:pt x="71255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2468" y="4829440"/>
            <a:ext cx="165100" cy="30924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56mm</a:t>
            </a:r>
            <a:endParaRPr sz="80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7803" y="4182231"/>
            <a:ext cx="165100" cy="82550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1305" y="6788908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https://technologystudent.com/despro_3/sectional4.html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07821" y="6474646"/>
            <a:ext cx="719455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75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0396" y="129289"/>
            <a:ext cx="10473055" cy="7322820"/>
            <a:chOff x="100396" y="129289"/>
            <a:chExt cx="10473055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330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2"/>
                  </a:lnTo>
                  <a:lnTo>
                    <a:pt x="0" y="731520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5236688" y="3183282"/>
            <a:ext cx="4798060" cy="4043679"/>
            <a:chOff x="5236688" y="3183282"/>
            <a:chExt cx="4798060" cy="4043679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0498" y="3798878"/>
              <a:ext cx="4413250" cy="2348865"/>
            </a:xfrm>
            <a:custGeom>
              <a:avLst/>
              <a:gdLst/>
              <a:ahLst/>
              <a:cxnLst/>
              <a:rect l="l" t="t" r="r" b="b"/>
              <a:pathLst>
                <a:path w="4413250" h="2348865">
                  <a:moveTo>
                    <a:pt x="295357" y="424705"/>
                  </a:moveTo>
                  <a:lnTo>
                    <a:pt x="0" y="424705"/>
                  </a:lnTo>
                </a:path>
                <a:path w="4413250" h="2348865">
                  <a:moveTo>
                    <a:pt x="436859" y="424094"/>
                  </a:moveTo>
                  <a:lnTo>
                    <a:pt x="322771" y="424094"/>
                  </a:lnTo>
                </a:path>
                <a:path w="4413250" h="2348865">
                  <a:moveTo>
                    <a:pt x="776257" y="424263"/>
                  </a:moveTo>
                  <a:lnTo>
                    <a:pt x="480898" y="424263"/>
                  </a:lnTo>
                </a:path>
                <a:path w="4413250" h="2348865">
                  <a:moveTo>
                    <a:pt x="953481" y="423791"/>
                  </a:moveTo>
                  <a:lnTo>
                    <a:pt x="839393" y="423791"/>
                  </a:lnTo>
                </a:path>
                <a:path w="4413250" h="2348865">
                  <a:moveTo>
                    <a:pt x="1292877" y="423957"/>
                  </a:moveTo>
                  <a:lnTo>
                    <a:pt x="997524" y="423957"/>
                  </a:lnTo>
                </a:path>
                <a:path w="4413250" h="2348865">
                  <a:moveTo>
                    <a:pt x="1434379" y="423345"/>
                  </a:moveTo>
                  <a:lnTo>
                    <a:pt x="1320292" y="423345"/>
                  </a:lnTo>
                </a:path>
                <a:path w="4413250" h="2348865">
                  <a:moveTo>
                    <a:pt x="1784412" y="424705"/>
                  </a:moveTo>
                  <a:lnTo>
                    <a:pt x="1489053" y="424705"/>
                  </a:lnTo>
                </a:path>
                <a:path w="4413250" h="2348865">
                  <a:moveTo>
                    <a:pt x="4406212" y="0"/>
                  </a:moveTo>
                  <a:lnTo>
                    <a:pt x="2530651" y="2260864"/>
                  </a:lnTo>
                  <a:lnTo>
                    <a:pt x="2810145" y="2348783"/>
                  </a:lnTo>
                  <a:lnTo>
                    <a:pt x="4413008" y="2348783"/>
                  </a:lnTo>
                  <a:lnTo>
                    <a:pt x="440621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71230" y="3800797"/>
              <a:ext cx="2259330" cy="2647950"/>
            </a:xfrm>
            <a:custGeom>
              <a:avLst/>
              <a:gdLst/>
              <a:ahLst/>
              <a:cxnLst/>
              <a:rect l="l" t="t" r="r" b="b"/>
              <a:pathLst>
                <a:path w="2259329" h="2647950">
                  <a:moveTo>
                    <a:pt x="2259229" y="0"/>
                  </a:moveTo>
                  <a:lnTo>
                    <a:pt x="1872237" y="0"/>
                  </a:lnTo>
                  <a:lnTo>
                    <a:pt x="1872237" y="2135645"/>
                  </a:lnTo>
                  <a:lnTo>
                    <a:pt x="1862239" y="2189847"/>
                  </a:lnTo>
                  <a:lnTo>
                    <a:pt x="1834718" y="2228575"/>
                  </a:lnTo>
                  <a:lnTo>
                    <a:pt x="1793380" y="2252104"/>
                  </a:lnTo>
                  <a:lnTo>
                    <a:pt x="1741935" y="2260709"/>
                  </a:lnTo>
                  <a:lnTo>
                    <a:pt x="0" y="2260709"/>
                  </a:lnTo>
                  <a:lnTo>
                    <a:pt x="0" y="2647702"/>
                  </a:lnTo>
                  <a:lnTo>
                    <a:pt x="2259186" y="2647702"/>
                  </a:lnTo>
                  <a:lnTo>
                    <a:pt x="22592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71230" y="3800797"/>
              <a:ext cx="2259330" cy="2647950"/>
            </a:xfrm>
            <a:custGeom>
              <a:avLst/>
              <a:gdLst/>
              <a:ahLst/>
              <a:cxnLst/>
              <a:rect l="l" t="t" r="r" b="b"/>
              <a:pathLst>
                <a:path w="2259329" h="2647950">
                  <a:moveTo>
                    <a:pt x="2259229" y="0"/>
                  </a:moveTo>
                  <a:lnTo>
                    <a:pt x="2259186" y="2274008"/>
                  </a:lnTo>
                  <a:lnTo>
                    <a:pt x="2259186" y="2647702"/>
                  </a:lnTo>
                  <a:lnTo>
                    <a:pt x="0" y="2647702"/>
                  </a:lnTo>
                  <a:lnTo>
                    <a:pt x="0" y="2260709"/>
                  </a:lnTo>
                  <a:lnTo>
                    <a:pt x="51233" y="2260709"/>
                  </a:lnTo>
                  <a:lnTo>
                    <a:pt x="102466" y="2260709"/>
                  </a:lnTo>
                  <a:lnTo>
                    <a:pt x="1741935" y="2260709"/>
                  </a:lnTo>
                  <a:lnTo>
                    <a:pt x="1793380" y="2252104"/>
                  </a:lnTo>
                  <a:lnTo>
                    <a:pt x="1834718" y="2228575"/>
                  </a:lnTo>
                  <a:lnTo>
                    <a:pt x="1862239" y="2189847"/>
                  </a:lnTo>
                  <a:lnTo>
                    <a:pt x="1872237" y="2135645"/>
                  </a:lnTo>
                  <a:lnTo>
                    <a:pt x="1872237" y="0"/>
                  </a:lnTo>
                  <a:lnTo>
                    <a:pt x="225922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36775" y="5044171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79" h="576579">
                  <a:moveTo>
                    <a:pt x="288000" y="0"/>
                  </a:moveTo>
                  <a:lnTo>
                    <a:pt x="334714" y="3769"/>
                  </a:lnTo>
                  <a:lnTo>
                    <a:pt x="379029" y="14682"/>
                  </a:lnTo>
                  <a:lnTo>
                    <a:pt x="420351" y="32146"/>
                  </a:lnTo>
                  <a:lnTo>
                    <a:pt x="458088" y="55568"/>
                  </a:lnTo>
                  <a:lnTo>
                    <a:pt x="491646" y="84354"/>
                  </a:lnTo>
                  <a:lnTo>
                    <a:pt x="520432" y="117912"/>
                  </a:lnTo>
                  <a:lnTo>
                    <a:pt x="543854" y="155649"/>
                  </a:lnTo>
                  <a:lnTo>
                    <a:pt x="561318" y="196971"/>
                  </a:lnTo>
                  <a:lnTo>
                    <a:pt x="572231" y="241286"/>
                  </a:lnTo>
                  <a:lnTo>
                    <a:pt x="576000" y="288000"/>
                  </a:lnTo>
                  <a:lnTo>
                    <a:pt x="572231" y="334714"/>
                  </a:lnTo>
                  <a:lnTo>
                    <a:pt x="561318" y="379029"/>
                  </a:lnTo>
                  <a:lnTo>
                    <a:pt x="543854" y="420351"/>
                  </a:lnTo>
                  <a:lnTo>
                    <a:pt x="520432" y="458088"/>
                  </a:lnTo>
                  <a:lnTo>
                    <a:pt x="491646" y="491646"/>
                  </a:lnTo>
                  <a:lnTo>
                    <a:pt x="458088" y="520432"/>
                  </a:lnTo>
                  <a:lnTo>
                    <a:pt x="420351" y="543854"/>
                  </a:lnTo>
                  <a:lnTo>
                    <a:pt x="379029" y="561318"/>
                  </a:lnTo>
                  <a:lnTo>
                    <a:pt x="334714" y="572231"/>
                  </a:lnTo>
                  <a:lnTo>
                    <a:pt x="288000" y="576000"/>
                  </a:lnTo>
                  <a:lnTo>
                    <a:pt x="241286" y="572231"/>
                  </a:lnTo>
                  <a:lnTo>
                    <a:pt x="196971" y="561318"/>
                  </a:lnTo>
                  <a:lnTo>
                    <a:pt x="155649" y="543854"/>
                  </a:lnTo>
                  <a:lnTo>
                    <a:pt x="117912" y="520432"/>
                  </a:lnTo>
                  <a:lnTo>
                    <a:pt x="84354" y="491646"/>
                  </a:lnTo>
                  <a:lnTo>
                    <a:pt x="55568" y="458088"/>
                  </a:lnTo>
                  <a:lnTo>
                    <a:pt x="32146" y="420351"/>
                  </a:lnTo>
                  <a:lnTo>
                    <a:pt x="14682" y="379029"/>
                  </a:lnTo>
                  <a:lnTo>
                    <a:pt x="3769" y="334714"/>
                  </a:lnTo>
                  <a:lnTo>
                    <a:pt x="0" y="288000"/>
                  </a:lnTo>
                  <a:lnTo>
                    <a:pt x="3769" y="241286"/>
                  </a:lnTo>
                  <a:lnTo>
                    <a:pt x="14682" y="196971"/>
                  </a:lnTo>
                  <a:lnTo>
                    <a:pt x="32146" y="155649"/>
                  </a:lnTo>
                  <a:lnTo>
                    <a:pt x="55568" y="117912"/>
                  </a:lnTo>
                  <a:lnTo>
                    <a:pt x="84354" y="84354"/>
                  </a:lnTo>
                  <a:lnTo>
                    <a:pt x="117912" y="55568"/>
                  </a:lnTo>
                  <a:lnTo>
                    <a:pt x="155649" y="32146"/>
                  </a:lnTo>
                  <a:lnTo>
                    <a:pt x="196971" y="14682"/>
                  </a:lnTo>
                  <a:lnTo>
                    <a:pt x="241286" y="3769"/>
                  </a:lnTo>
                  <a:lnTo>
                    <a:pt x="28800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2187" y="3189632"/>
              <a:ext cx="0" cy="720725"/>
            </a:xfrm>
            <a:custGeom>
              <a:avLst/>
              <a:gdLst/>
              <a:ahLst/>
              <a:cxnLst/>
              <a:rect l="l" t="t" r="r" b="b"/>
              <a:pathLst>
                <a:path h="720725">
                  <a:moveTo>
                    <a:pt x="0" y="0"/>
                  </a:moveTo>
                  <a:lnTo>
                    <a:pt x="0" y="72025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2187" y="4508391"/>
              <a:ext cx="0" cy="125730"/>
            </a:xfrm>
            <a:custGeom>
              <a:avLst/>
              <a:gdLst/>
              <a:ahLst/>
              <a:cxnLst/>
              <a:rect l="l" t="t" r="r" b="b"/>
              <a:pathLst>
                <a:path h="125729">
                  <a:moveTo>
                    <a:pt x="0" y="0"/>
                  </a:moveTo>
                  <a:lnTo>
                    <a:pt x="0" y="12561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3188" y="4681342"/>
              <a:ext cx="1905" cy="1973580"/>
            </a:xfrm>
            <a:custGeom>
              <a:avLst/>
              <a:gdLst/>
              <a:ahLst/>
              <a:cxnLst/>
              <a:rect l="l" t="t" r="r" b="b"/>
              <a:pathLst>
                <a:path w="1904" h="1973579">
                  <a:moveTo>
                    <a:pt x="0" y="300506"/>
                  </a:moveTo>
                  <a:lnTo>
                    <a:pt x="0" y="0"/>
                  </a:lnTo>
                </a:path>
                <a:path w="1904" h="1973579">
                  <a:moveTo>
                    <a:pt x="612" y="444477"/>
                  </a:moveTo>
                  <a:lnTo>
                    <a:pt x="612" y="328399"/>
                  </a:lnTo>
                </a:path>
                <a:path w="1904" h="1973579">
                  <a:moveTo>
                    <a:pt x="443" y="789788"/>
                  </a:moveTo>
                  <a:lnTo>
                    <a:pt x="443" y="489282"/>
                  </a:lnTo>
                </a:path>
                <a:path w="1904" h="1973579">
                  <a:moveTo>
                    <a:pt x="914" y="970106"/>
                  </a:moveTo>
                  <a:lnTo>
                    <a:pt x="914" y="854031"/>
                  </a:lnTo>
                </a:path>
                <a:path w="1904" h="1973579">
                  <a:moveTo>
                    <a:pt x="749" y="1315417"/>
                  </a:moveTo>
                  <a:lnTo>
                    <a:pt x="749" y="1014915"/>
                  </a:lnTo>
                </a:path>
                <a:path w="1904" h="1973579">
                  <a:moveTo>
                    <a:pt x="1360" y="1459388"/>
                  </a:moveTo>
                  <a:lnTo>
                    <a:pt x="1360" y="1343310"/>
                  </a:lnTo>
                </a:path>
                <a:path w="1904" h="1973579">
                  <a:moveTo>
                    <a:pt x="0" y="1815523"/>
                  </a:moveTo>
                  <a:lnTo>
                    <a:pt x="0" y="1515016"/>
                  </a:lnTo>
                </a:path>
                <a:path w="1904" h="1973579">
                  <a:moveTo>
                    <a:pt x="1360" y="1973357"/>
                  </a:moveTo>
                  <a:lnTo>
                    <a:pt x="1360" y="185727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3188" y="6710327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509809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2571" y="3503613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0068" y="3484313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40"/>
                  </a:lnTo>
                  <a:lnTo>
                    <a:pt x="67619" y="19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2571" y="7001866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0068" y="6982563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2"/>
                  </a:lnTo>
                  <a:lnTo>
                    <a:pt x="67619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96309" y="3360353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05838" y="6876982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2" name="object 22"/>
          <p:cNvGrpSpPr>
            <a:grpSpLocks noGrp="1" noUngrp="1" noRot="1" noMove="1" noResize="1"/>
          </p:cNvGrpSpPr>
          <p:nvPr/>
        </p:nvGrpSpPr>
        <p:grpSpPr>
          <a:xfrm>
            <a:off x="4473218" y="646357"/>
            <a:ext cx="5730875" cy="6605270"/>
            <a:chOff x="4473218" y="646357"/>
            <a:chExt cx="5730875" cy="6605270"/>
          </a:xfrm>
        </p:grpSpPr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3188" y="4147941"/>
              <a:ext cx="0" cy="300990"/>
            </a:xfrm>
            <a:custGeom>
              <a:avLst/>
              <a:gdLst/>
              <a:ahLst/>
              <a:cxnLst/>
              <a:rect l="l" t="t" r="r" b="b"/>
              <a:pathLst>
                <a:path h="300989">
                  <a:moveTo>
                    <a:pt x="0" y="30050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33995" y="3955942"/>
              <a:ext cx="176530" cy="1376680"/>
            </a:xfrm>
            <a:custGeom>
              <a:avLst/>
              <a:gdLst/>
              <a:ahLst/>
              <a:cxnLst/>
              <a:rect l="l" t="t" r="r" b="b"/>
              <a:pathLst>
                <a:path w="176529" h="1376679">
                  <a:moveTo>
                    <a:pt x="88192" y="0"/>
                  </a:moveTo>
                  <a:lnTo>
                    <a:pt x="88192" y="125618"/>
                  </a:lnTo>
                </a:path>
                <a:path w="176529" h="1376679">
                  <a:moveTo>
                    <a:pt x="0" y="1376229"/>
                  </a:moveTo>
                  <a:lnTo>
                    <a:pt x="176216" y="137622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85068" y="6450404"/>
              <a:ext cx="5562600" cy="0"/>
            </a:xfrm>
            <a:custGeom>
              <a:avLst/>
              <a:gdLst/>
              <a:ahLst/>
              <a:cxnLst/>
              <a:rect l="l" t="t" r="r" b="b"/>
              <a:pathLst>
                <a:path w="5562600">
                  <a:moveTo>
                    <a:pt x="556260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41865" y="4113557"/>
              <a:ext cx="389890" cy="216535"/>
            </a:xfrm>
            <a:custGeom>
              <a:avLst/>
              <a:gdLst/>
              <a:ahLst/>
              <a:cxnLst/>
              <a:rect l="l" t="t" r="r" b="b"/>
              <a:pathLst>
                <a:path w="389890" h="216535">
                  <a:moveTo>
                    <a:pt x="0" y="0"/>
                  </a:moveTo>
                  <a:lnTo>
                    <a:pt x="389573" y="0"/>
                  </a:lnTo>
                </a:path>
                <a:path w="389890" h="216535">
                  <a:moveTo>
                    <a:pt x="389573" y="216000"/>
                  </a:moveTo>
                  <a:lnTo>
                    <a:pt x="0" y="21600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8103" y="3809541"/>
              <a:ext cx="2156460" cy="2259330"/>
            </a:xfrm>
            <a:custGeom>
              <a:avLst/>
              <a:gdLst/>
              <a:ahLst/>
              <a:cxnLst/>
              <a:rect l="l" t="t" r="r" b="b"/>
              <a:pathLst>
                <a:path w="2156459" h="2259329">
                  <a:moveTo>
                    <a:pt x="2156465" y="2259327"/>
                  </a:moveTo>
                  <a:lnTo>
                    <a:pt x="0" y="2259327"/>
                  </a:lnTo>
                  <a:lnTo>
                    <a:pt x="0" y="0"/>
                  </a:lnTo>
                  <a:lnTo>
                    <a:pt x="2156465" y="0"/>
                  </a:lnTo>
                  <a:lnTo>
                    <a:pt x="2156465" y="225932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58056" y="4111696"/>
              <a:ext cx="231990" cy="231990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04363" y="813369"/>
              <a:ext cx="2995930" cy="2995930"/>
            </a:xfrm>
            <a:custGeom>
              <a:avLst/>
              <a:gdLst/>
              <a:ahLst/>
              <a:cxnLst/>
              <a:rect l="l" t="t" r="r" b="b"/>
              <a:pathLst>
                <a:path w="2995929" h="2995929">
                  <a:moveTo>
                    <a:pt x="0" y="2995815"/>
                  </a:moveTo>
                  <a:lnTo>
                    <a:pt x="299581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1081" y="7249841"/>
              <a:ext cx="2927350" cy="0"/>
            </a:xfrm>
            <a:custGeom>
              <a:avLst/>
              <a:gdLst/>
              <a:ahLst/>
              <a:cxnLst/>
              <a:rect l="l" t="t" r="r" b="b"/>
              <a:pathLst>
                <a:path w="2927350">
                  <a:moveTo>
                    <a:pt x="0" y="0"/>
                  </a:moveTo>
                  <a:lnTo>
                    <a:pt x="292735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2030" y="650167"/>
              <a:ext cx="5396865" cy="5363210"/>
            </a:xfrm>
            <a:custGeom>
              <a:avLst/>
              <a:gdLst/>
              <a:ahLst/>
              <a:cxnLst/>
              <a:rect l="l" t="t" r="r" b="b"/>
              <a:pathLst>
                <a:path w="5396865" h="5363210">
                  <a:moveTo>
                    <a:pt x="3131823" y="5362585"/>
                  </a:moveTo>
                  <a:lnTo>
                    <a:pt x="3131823" y="2592708"/>
                  </a:lnTo>
                  <a:lnTo>
                    <a:pt x="0" y="2592708"/>
                  </a:lnTo>
                </a:path>
                <a:path w="5396865" h="5363210">
                  <a:moveTo>
                    <a:pt x="5396849" y="3112886"/>
                  </a:moveTo>
                  <a:lnTo>
                    <a:pt x="5396849" y="343011"/>
                  </a:lnTo>
                  <a:lnTo>
                    <a:pt x="0" y="343011"/>
                  </a:lnTo>
                </a:path>
                <a:path w="5396865" h="5363210">
                  <a:moveTo>
                    <a:pt x="413351" y="3124205"/>
                  </a:moveTo>
                  <a:lnTo>
                    <a:pt x="413351" y="0"/>
                  </a:lnTo>
                </a:path>
                <a:path w="5396865" h="5363210">
                  <a:moveTo>
                    <a:pt x="2575633" y="3124205"/>
                  </a:moveTo>
                  <a:lnTo>
                    <a:pt x="2575633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4391" y="994974"/>
              <a:ext cx="2163445" cy="2236470"/>
            </a:xfrm>
            <a:custGeom>
              <a:avLst/>
              <a:gdLst/>
              <a:ahLst/>
              <a:cxnLst/>
              <a:rect l="l" t="t" r="r" b="b"/>
              <a:pathLst>
                <a:path w="2163445" h="2236470">
                  <a:moveTo>
                    <a:pt x="0" y="0"/>
                  </a:moveTo>
                  <a:lnTo>
                    <a:pt x="2163142" y="0"/>
                  </a:lnTo>
                  <a:lnTo>
                    <a:pt x="2163142" y="2236471"/>
                  </a:lnTo>
                  <a:lnTo>
                    <a:pt x="0" y="22364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2030" y="650167"/>
              <a:ext cx="5017135" cy="3458845"/>
            </a:xfrm>
            <a:custGeom>
              <a:avLst/>
              <a:gdLst/>
              <a:ahLst/>
              <a:cxnLst/>
              <a:rect l="l" t="t" r="r" b="b"/>
              <a:pathLst>
                <a:path w="5017134" h="3458845">
                  <a:moveTo>
                    <a:pt x="5016704" y="3112886"/>
                  </a:moveTo>
                  <a:lnTo>
                    <a:pt x="5016704" y="720121"/>
                  </a:lnTo>
                  <a:lnTo>
                    <a:pt x="0" y="720121"/>
                  </a:lnTo>
                </a:path>
                <a:path w="5017134" h="3458845">
                  <a:moveTo>
                    <a:pt x="631781" y="3446179"/>
                  </a:moveTo>
                  <a:lnTo>
                    <a:pt x="631781" y="0"/>
                  </a:lnTo>
                </a:path>
                <a:path w="5017134" h="3458845">
                  <a:moveTo>
                    <a:pt x="862285" y="3446179"/>
                  </a:moveTo>
                  <a:lnTo>
                    <a:pt x="862285" y="0"/>
                  </a:lnTo>
                </a:path>
                <a:path w="5017134" h="3458845">
                  <a:moveTo>
                    <a:pt x="2125299" y="3458627"/>
                  </a:moveTo>
                  <a:lnTo>
                    <a:pt x="2125299" y="12448"/>
                  </a:lnTo>
                </a:path>
                <a:path w="5017134" h="3458845">
                  <a:moveTo>
                    <a:pt x="2355803" y="3458627"/>
                  </a:moveTo>
                  <a:lnTo>
                    <a:pt x="2355803" y="1244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7329" y="993055"/>
              <a:ext cx="230504" cy="375920"/>
            </a:xfrm>
            <a:custGeom>
              <a:avLst/>
              <a:gdLst/>
              <a:ahLst/>
              <a:cxnLst/>
              <a:rect l="l" t="t" r="r" b="b"/>
              <a:pathLst>
                <a:path w="230504" h="375919">
                  <a:moveTo>
                    <a:pt x="0" y="375822"/>
                  </a:moveTo>
                  <a:lnTo>
                    <a:pt x="0" y="0"/>
                  </a:lnTo>
                </a:path>
                <a:path w="230504" h="375919">
                  <a:moveTo>
                    <a:pt x="230503" y="375822"/>
                  </a:moveTo>
                  <a:lnTo>
                    <a:pt x="230503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37256" y="1371117"/>
              <a:ext cx="375285" cy="1858010"/>
            </a:xfrm>
            <a:custGeom>
              <a:avLst/>
              <a:gdLst/>
              <a:ahLst/>
              <a:cxnLst/>
              <a:rect l="l" t="t" r="r" b="b"/>
              <a:pathLst>
                <a:path w="375285" h="1858010">
                  <a:moveTo>
                    <a:pt x="0" y="0"/>
                  </a:moveTo>
                  <a:lnTo>
                    <a:pt x="375286" y="0"/>
                  </a:lnTo>
                  <a:lnTo>
                    <a:pt x="375286" y="1858013"/>
                  </a:lnTo>
                  <a:lnTo>
                    <a:pt x="0" y="185801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2394" y="1603219"/>
              <a:ext cx="4811395" cy="3644265"/>
            </a:xfrm>
            <a:custGeom>
              <a:avLst/>
              <a:gdLst/>
              <a:ahLst/>
              <a:cxnLst/>
              <a:rect l="l" t="t" r="r" b="b"/>
              <a:pathLst>
                <a:path w="4811395" h="3644265">
                  <a:moveTo>
                    <a:pt x="4810960" y="3643991"/>
                  </a:moveTo>
                  <a:lnTo>
                    <a:pt x="4810960" y="0"/>
                  </a:lnTo>
                  <a:lnTo>
                    <a:pt x="0" y="0"/>
                  </a:lnTo>
                </a:path>
                <a:path w="4811395" h="3644265">
                  <a:moveTo>
                    <a:pt x="4231839" y="3643991"/>
                  </a:moveTo>
                  <a:lnTo>
                    <a:pt x="4231839" y="579117"/>
                  </a:lnTo>
                  <a:lnTo>
                    <a:pt x="22852" y="57911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37242" y="1603029"/>
              <a:ext cx="373380" cy="0"/>
            </a:xfrm>
            <a:custGeom>
              <a:avLst/>
              <a:gdLst/>
              <a:ahLst/>
              <a:cxnLst/>
              <a:rect l="l" t="t" r="r" b="b"/>
              <a:pathLst>
                <a:path w="373379">
                  <a:moveTo>
                    <a:pt x="0" y="0"/>
                  </a:moveTo>
                  <a:lnTo>
                    <a:pt x="373381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7028" y="1882040"/>
              <a:ext cx="3324225" cy="2489200"/>
            </a:xfrm>
            <a:custGeom>
              <a:avLst/>
              <a:gdLst/>
              <a:ahLst/>
              <a:cxnLst/>
              <a:rect l="l" t="t" r="r" b="b"/>
              <a:pathLst>
                <a:path w="3324225" h="2489200">
                  <a:moveTo>
                    <a:pt x="2716715" y="2340932"/>
                  </a:moveTo>
                  <a:lnTo>
                    <a:pt x="2602627" y="2340932"/>
                  </a:lnTo>
                </a:path>
                <a:path w="3324225" h="2489200">
                  <a:moveTo>
                    <a:pt x="3056112" y="2341101"/>
                  </a:moveTo>
                  <a:lnTo>
                    <a:pt x="2760753" y="2341101"/>
                  </a:lnTo>
                </a:path>
                <a:path w="3324225" h="2489200">
                  <a:moveTo>
                    <a:pt x="617926" y="2340932"/>
                  </a:moveTo>
                  <a:lnTo>
                    <a:pt x="732014" y="2340932"/>
                  </a:lnTo>
                </a:path>
                <a:path w="3324225" h="2489200">
                  <a:moveTo>
                    <a:pt x="278528" y="2341101"/>
                  </a:moveTo>
                  <a:lnTo>
                    <a:pt x="573887" y="2341101"/>
                  </a:lnTo>
                </a:path>
                <a:path w="3324225" h="2489200">
                  <a:moveTo>
                    <a:pt x="2395882" y="2488780"/>
                  </a:moveTo>
                  <a:lnTo>
                    <a:pt x="2395882" y="2193422"/>
                  </a:lnTo>
                </a:path>
                <a:path w="3324225" h="2489200">
                  <a:moveTo>
                    <a:pt x="902361" y="2488780"/>
                  </a:moveTo>
                  <a:lnTo>
                    <a:pt x="902361" y="2193422"/>
                  </a:lnTo>
                </a:path>
                <a:path w="3324225" h="2489200">
                  <a:moveTo>
                    <a:pt x="295358" y="1360"/>
                  </a:moveTo>
                  <a:lnTo>
                    <a:pt x="0" y="1360"/>
                  </a:lnTo>
                </a:path>
                <a:path w="3324225" h="2489200">
                  <a:moveTo>
                    <a:pt x="436859" y="748"/>
                  </a:moveTo>
                  <a:lnTo>
                    <a:pt x="322773" y="748"/>
                  </a:lnTo>
                </a:path>
                <a:path w="3324225" h="2489200">
                  <a:moveTo>
                    <a:pt x="776257" y="918"/>
                  </a:moveTo>
                  <a:lnTo>
                    <a:pt x="480899" y="918"/>
                  </a:lnTo>
                </a:path>
                <a:path w="3324225" h="2489200">
                  <a:moveTo>
                    <a:pt x="953481" y="445"/>
                  </a:moveTo>
                  <a:lnTo>
                    <a:pt x="839393" y="445"/>
                  </a:lnTo>
                </a:path>
                <a:path w="3324225" h="2489200">
                  <a:moveTo>
                    <a:pt x="1292879" y="612"/>
                  </a:moveTo>
                  <a:lnTo>
                    <a:pt x="997524" y="612"/>
                  </a:lnTo>
                </a:path>
                <a:path w="3324225" h="2489200">
                  <a:moveTo>
                    <a:pt x="1434381" y="0"/>
                  </a:moveTo>
                  <a:lnTo>
                    <a:pt x="1320293" y="0"/>
                  </a:lnTo>
                </a:path>
                <a:path w="3324225" h="2489200">
                  <a:moveTo>
                    <a:pt x="1784412" y="1360"/>
                  </a:moveTo>
                  <a:lnTo>
                    <a:pt x="1489053" y="1360"/>
                  </a:lnTo>
                </a:path>
                <a:path w="3324225" h="2489200">
                  <a:moveTo>
                    <a:pt x="1976100" y="748"/>
                  </a:moveTo>
                  <a:lnTo>
                    <a:pt x="1862014" y="748"/>
                  </a:lnTo>
                </a:path>
                <a:path w="3324225" h="2489200">
                  <a:moveTo>
                    <a:pt x="2315498" y="918"/>
                  </a:moveTo>
                  <a:lnTo>
                    <a:pt x="2020140" y="918"/>
                  </a:lnTo>
                </a:path>
                <a:path w="3324225" h="2489200">
                  <a:moveTo>
                    <a:pt x="2492722" y="445"/>
                  </a:moveTo>
                  <a:lnTo>
                    <a:pt x="2378635" y="445"/>
                  </a:lnTo>
                </a:path>
                <a:path w="3324225" h="2489200">
                  <a:moveTo>
                    <a:pt x="2832120" y="612"/>
                  </a:moveTo>
                  <a:lnTo>
                    <a:pt x="2536765" y="612"/>
                  </a:lnTo>
                </a:path>
                <a:path w="3324225" h="2489200">
                  <a:moveTo>
                    <a:pt x="2973622" y="0"/>
                  </a:moveTo>
                  <a:lnTo>
                    <a:pt x="2859534" y="0"/>
                  </a:lnTo>
                </a:path>
                <a:path w="3324225" h="2489200">
                  <a:moveTo>
                    <a:pt x="3323653" y="1360"/>
                  </a:moveTo>
                  <a:lnTo>
                    <a:pt x="3028294" y="136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20796" y="718728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41090" y="2038572"/>
            <a:ext cx="1651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66516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16396" y="6273971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140945" y="2596187"/>
            <a:ext cx="3766820" cy="4657090"/>
            <a:chOff x="140945" y="2596187"/>
            <a:chExt cx="3766820" cy="4657090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398" y="6736380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188" y="6614272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8625" y="4950543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4" h="134620">
                  <a:moveTo>
                    <a:pt x="232628" y="134305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366" y="4925167"/>
              <a:ext cx="31750" cy="18415"/>
            </a:xfrm>
            <a:custGeom>
              <a:avLst/>
              <a:gdLst/>
              <a:ahLst/>
              <a:cxnLst/>
              <a:rect l="l" t="t" r="r" b="b"/>
              <a:pathLst>
                <a:path w="31750" h="18414">
                  <a:moveTo>
                    <a:pt x="31435" y="1814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6431" y="4779943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4" h="134620">
                  <a:moveTo>
                    <a:pt x="232628" y="134308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755" y="4748802"/>
              <a:ext cx="3731895" cy="1602105"/>
            </a:xfrm>
            <a:custGeom>
              <a:avLst/>
              <a:gdLst/>
              <a:ahLst/>
              <a:cxnLst/>
              <a:rect l="l" t="t" r="r" b="b"/>
              <a:pathLst>
                <a:path w="3731895" h="1602104">
                  <a:moveTo>
                    <a:pt x="2001337" y="1593432"/>
                  </a:moveTo>
                  <a:lnTo>
                    <a:pt x="0" y="437958"/>
                  </a:lnTo>
                </a:path>
                <a:path w="3731895" h="1602104">
                  <a:moveTo>
                    <a:pt x="1617210" y="1602046"/>
                  </a:moveTo>
                  <a:lnTo>
                    <a:pt x="3731360" y="381441"/>
                  </a:lnTo>
                </a:path>
                <a:path w="3731895" h="1602104">
                  <a:moveTo>
                    <a:pt x="1816714" y="1594051"/>
                  </a:moveTo>
                  <a:lnTo>
                    <a:pt x="181671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2284" y="5299206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0" y="0"/>
                  </a:moveTo>
                  <a:lnTo>
                    <a:pt x="0" y="210524"/>
                  </a:lnTo>
                  <a:lnTo>
                    <a:pt x="1255889" y="932842"/>
                  </a:lnTo>
                  <a:lnTo>
                    <a:pt x="1255889" y="722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2284" y="5299206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1255889" y="932842"/>
                  </a:moveTo>
                  <a:lnTo>
                    <a:pt x="0" y="210524"/>
                  </a:lnTo>
                  <a:lnTo>
                    <a:pt x="0" y="0"/>
                  </a:lnTo>
                  <a:lnTo>
                    <a:pt x="1255889" y="722318"/>
                  </a:lnTo>
                  <a:lnTo>
                    <a:pt x="1255889" y="9328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62029" y="5301017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1255887" y="0"/>
                  </a:moveTo>
                  <a:lnTo>
                    <a:pt x="0" y="722318"/>
                  </a:lnTo>
                  <a:lnTo>
                    <a:pt x="0" y="932842"/>
                  </a:lnTo>
                  <a:lnTo>
                    <a:pt x="1255887" y="210524"/>
                  </a:lnTo>
                  <a:lnTo>
                    <a:pt x="125588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62029" y="5301017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0" y="932842"/>
                  </a:moveTo>
                  <a:lnTo>
                    <a:pt x="1255887" y="210524"/>
                  </a:lnTo>
                  <a:lnTo>
                    <a:pt x="1255887" y="0"/>
                  </a:lnTo>
                  <a:lnTo>
                    <a:pt x="0" y="722318"/>
                  </a:lnTo>
                  <a:lnTo>
                    <a:pt x="0" y="9328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563" y="4571348"/>
              <a:ext cx="2517775" cy="1451610"/>
            </a:xfrm>
            <a:custGeom>
              <a:avLst/>
              <a:gdLst/>
              <a:ahLst/>
              <a:cxnLst/>
              <a:rect l="l" t="t" r="r" b="b"/>
              <a:pathLst>
                <a:path w="2517775" h="1451610">
                  <a:moveTo>
                    <a:pt x="1249535" y="0"/>
                  </a:moveTo>
                  <a:lnTo>
                    <a:pt x="0" y="726854"/>
                  </a:lnTo>
                  <a:lnTo>
                    <a:pt x="1259970" y="1450987"/>
                  </a:lnTo>
                  <a:lnTo>
                    <a:pt x="2517674" y="731390"/>
                  </a:lnTo>
                  <a:lnTo>
                    <a:pt x="124953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563" y="4571348"/>
              <a:ext cx="2517775" cy="1451610"/>
            </a:xfrm>
            <a:custGeom>
              <a:avLst/>
              <a:gdLst/>
              <a:ahLst/>
              <a:cxnLst/>
              <a:rect l="l" t="t" r="r" b="b"/>
              <a:pathLst>
                <a:path w="2517775" h="1451610">
                  <a:moveTo>
                    <a:pt x="1249535" y="0"/>
                  </a:moveTo>
                  <a:lnTo>
                    <a:pt x="2517674" y="731390"/>
                  </a:lnTo>
                  <a:lnTo>
                    <a:pt x="1259970" y="1450987"/>
                  </a:lnTo>
                  <a:lnTo>
                    <a:pt x="0" y="726854"/>
                  </a:lnTo>
                  <a:lnTo>
                    <a:pt x="124953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0950" y="3922542"/>
              <a:ext cx="247015" cy="1518920"/>
            </a:xfrm>
            <a:custGeom>
              <a:avLst/>
              <a:gdLst/>
              <a:ahLst/>
              <a:cxnLst/>
              <a:rect l="l" t="t" r="r" b="b"/>
              <a:pathLst>
                <a:path w="247014" h="1518920">
                  <a:moveTo>
                    <a:pt x="246830" y="0"/>
                  </a:moveTo>
                  <a:lnTo>
                    <a:pt x="0" y="139442"/>
                  </a:lnTo>
                  <a:lnTo>
                    <a:pt x="0" y="1518732"/>
                  </a:lnTo>
                  <a:lnTo>
                    <a:pt x="246830" y="1379289"/>
                  </a:lnTo>
                  <a:lnTo>
                    <a:pt x="24683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8261" y="3191147"/>
              <a:ext cx="1510030" cy="2250440"/>
            </a:xfrm>
            <a:custGeom>
              <a:avLst/>
              <a:gdLst/>
              <a:ahLst/>
              <a:cxnLst/>
              <a:rect l="l" t="t" r="r" b="b"/>
              <a:pathLst>
                <a:path w="1510030" h="2250440">
                  <a:moveTo>
                    <a:pt x="1262688" y="870836"/>
                  </a:moveTo>
                  <a:lnTo>
                    <a:pt x="1509519" y="731394"/>
                  </a:lnTo>
                  <a:lnTo>
                    <a:pt x="1509519" y="2110684"/>
                  </a:lnTo>
                  <a:lnTo>
                    <a:pt x="1262688" y="2250126"/>
                  </a:lnTo>
                  <a:lnTo>
                    <a:pt x="1262688" y="870836"/>
                  </a:lnTo>
                  <a:close/>
                </a:path>
                <a:path w="1510030" h="2250440">
                  <a:moveTo>
                    <a:pt x="0" y="139442"/>
                  </a:moveTo>
                  <a:lnTo>
                    <a:pt x="246829" y="0"/>
                  </a:lnTo>
                  <a:lnTo>
                    <a:pt x="246829" y="1379289"/>
                  </a:lnTo>
                  <a:lnTo>
                    <a:pt x="0" y="1518735"/>
                  </a:lnTo>
                  <a:lnTo>
                    <a:pt x="0" y="1394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394" y="3189783"/>
              <a:ext cx="1508760" cy="872490"/>
            </a:xfrm>
            <a:custGeom>
              <a:avLst/>
              <a:gdLst/>
              <a:ahLst/>
              <a:cxnLst/>
              <a:rect l="l" t="t" r="r" b="b"/>
              <a:pathLst>
                <a:path w="1508760" h="872489">
                  <a:moveTo>
                    <a:pt x="246827" y="0"/>
                  </a:moveTo>
                  <a:lnTo>
                    <a:pt x="0" y="139442"/>
                  </a:lnTo>
                  <a:lnTo>
                    <a:pt x="1261555" y="872200"/>
                  </a:lnTo>
                  <a:lnTo>
                    <a:pt x="1508386" y="732758"/>
                  </a:lnTo>
                  <a:lnTo>
                    <a:pt x="2468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394" y="3189783"/>
              <a:ext cx="1508760" cy="872490"/>
            </a:xfrm>
            <a:custGeom>
              <a:avLst/>
              <a:gdLst/>
              <a:ahLst/>
              <a:cxnLst/>
              <a:rect l="l" t="t" r="r" b="b"/>
              <a:pathLst>
                <a:path w="1508760" h="872489">
                  <a:moveTo>
                    <a:pt x="1261555" y="872200"/>
                  </a:moveTo>
                  <a:lnTo>
                    <a:pt x="1508386" y="732758"/>
                  </a:lnTo>
                  <a:lnTo>
                    <a:pt x="246827" y="0"/>
                  </a:lnTo>
                  <a:lnTo>
                    <a:pt x="0" y="139442"/>
                  </a:lnTo>
                  <a:lnTo>
                    <a:pt x="1261555" y="8722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1878" y="3330896"/>
              <a:ext cx="1259205" cy="2105660"/>
            </a:xfrm>
            <a:custGeom>
              <a:avLst/>
              <a:gdLst/>
              <a:ahLst/>
              <a:cxnLst/>
              <a:rect l="l" t="t" r="r" b="b"/>
              <a:pathLst>
                <a:path w="1259205" h="2105660">
                  <a:moveTo>
                    <a:pt x="3178" y="0"/>
                  </a:moveTo>
                  <a:lnTo>
                    <a:pt x="0" y="1377939"/>
                  </a:lnTo>
                  <a:lnTo>
                    <a:pt x="1259064" y="2105247"/>
                  </a:lnTo>
                  <a:lnTo>
                    <a:pt x="1259064" y="733209"/>
                  </a:lnTo>
                  <a:lnTo>
                    <a:pt x="317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1878" y="3330896"/>
              <a:ext cx="1259205" cy="2105660"/>
            </a:xfrm>
            <a:custGeom>
              <a:avLst/>
              <a:gdLst/>
              <a:ahLst/>
              <a:cxnLst/>
              <a:rect l="l" t="t" r="r" b="b"/>
              <a:pathLst>
                <a:path w="1259205" h="2105660">
                  <a:moveTo>
                    <a:pt x="3178" y="0"/>
                  </a:moveTo>
                  <a:lnTo>
                    <a:pt x="1259064" y="733209"/>
                  </a:lnTo>
                  <a:lnTo>
                    <a:pt x="1259064" y="2105247"/>
                  </a:lnTo>
                  <a:lnTo>
                    <a:pt x="0" y="1377939"/>
                  </a:lnTo>
                  <a:lnTo>
                    <a:pt x="317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779" y="3594498"/>
              <a:ext cx="1255395" cy="2114550"/>
            </a:xfrm>
            <a:custGeom>
              <a:avLst/>
              <a:gdLst/>
              <a:ahLst/>
              <a:cxnLst/>
              <a:rect l="l" t="t" r="r" b="b"/>
              <a:pathLst>
                <a:path w="1255395" h="2114550">
                  <a:moveTo>
                    <a:pt x="994547" y="0"/>
                  </a:moveTo>
                  <a:lnTo>
                    <a:pt x="0" y="1973667"/>
                  </a:lnTo>
                  <a:lnTo>
                    <a:pt x="245463" y="2114316"/>
                  </a:lnTo>
                  <a:lnTo>
                    <a:pt x="1254982" y="152902"/>
                  </a:lnTo>
                  <a:lnTo>
                    <a:pt x="9945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779" y="3594498"/>
              <a:ext cx="1255395" cy="2114550"/>
            </a:xfrm>
            <a:custGeom>
              <a:avLst/>
              <a:gdLst/>
              <a:ahLst/>
              <a:cxnLst/>
              <a:rect l="l" t="t" r="r" b="b"/>
              <a:pathLst>
                <a:path w="1255395" h="2114550">
                  <a:moveTo>
                    <a:pt x="994547" y="0"/>
                  </a:moveTo>
                  <a:lnTo>
                    <a:pt x="1254982" y="152902"/>
                  </a:lnTo>
                  <a:lnTo>
                    <a:pt x="245463" y="2114316"/>
                  </a:lnTo>
                  <a:lnTo>
                    <a:pt x="0" y="1973667"/>
                  </a:lnTo>
                  <a:lnTo>
                    <a:pt x="99454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8972" y="3753101"/>
              <a:ext cx="1010919" cy="1956435"/>
            </a:xfrm>
            <a:custGeom>
              <a:avLst/>
              <a:gdLst/>
              <a:ahLst/>
              <a:cxnLst/>
              <a:rect l="l" t="t" r="r" b="b"/>
              <a:pathLst>
                <a:path w="1010919" h="1956435">
                  <a:moveTo>
                    <a:pt x="1010425" y="0"/>
                  </a:moveTo>
                  <a:lnTo>
                    <a:pt x="0" y="1956426"/>
                  </a:lnTo>
                  <a:lnTo>
                    <a:pt x="1010425" y="1371131"/>
                  </a:lnTo>
                  <a:lnTo>
                    <a:pt x="101042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8972" y="3753101"/>
              <a:ext cx="1010919" cy="1956435"/>
            </a:xfrm>
            <a:custGeom>
              <a:avLst/>
              <a:gdLst/>
              <a:ahLst/>
              <a:cxnLst/>
              <a:rect l="l" t="t" r="r" b="b"/>
              <a:pathLst>
                <a:path w="1010919" h="1956435">
                  <a:moveTo>
                    <a:pt x="1010425" y="0"/>
                  </a:moveTo>
                  <a:lnTo>
                    <a:pt x="1010425" y="1371131"/>
                  </a:lnTo>
                  <a:lnTo>
                    <a:pt x="0" y="1956426"/>
                  </a:lnTo>
                  <a:lnTo>
                    <a:pt x="101042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95613" y="4619896"/>
              <a:ext cx="344826" cy="371249"/>
            </a:xfrm>
            <a:prstGeom prst="rect">
              <a:avLst/>
            </a:prstGeom>
          </p:spPr>
        </p:pic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4371" y="4619896"/>
              <a:ext cx="346075" cy="371475"/>
            </a:xfrm>
            <a:custGeom>
              <a:avLst/>
              <a:gdLst/>
              <a:ahLst/>
              <a:cxnLst/>
              <a:rect l="l" t="t" r="r" b="b"/>
              <a:pathLst>
                <a:path w="346075" h="371475">
                  <a:moveTo>
                    <a:pt x="173653" y="13212"/>
                  </a:moveTo>
                  <a:lnTo>
                    <a:pt x="219488" y="13"/>
                  </a:lnTo>
                  <a:lnTo>
                    <a:pt x="260675" y="0"/>
                  </a:lnTo>
                  <a:lnTo>
                    <a:pt x="295569" y="12221"/>
                  </a:lnTo>
                  <a:lnTo>
                    <a:pt x="322529" y="35730"/>
                  </a:lnTo>
                  <a:lnTo>
                    <a:pt x="339909" y="69576"/>
                  </a:lnTo>
                  <a:lnTo>
                    <a:pt x="346068" y="112811"/>
                  </a:lnTo>
                  <a:lnTo>
                    <a:pt x="341515" y="154266"/>
                  </a:lnTo>
                  <a:lnTo>
                    <a:pt x="328544" y="196034"/>
                  </a:lnTo>
                  <a:lnTo>
                    <a:pt x="308191" y="236642"/>
                  </a:lnTo>
                  <a:lnTo>
                    <a:pt x="281490" y="274619"/>
                  </a:lnTo>
                  <a:lnTo>
                    <a:pt x="249477" y="308492"/>
                  </a:lnTo>
                  <a:lnTo>
                    <a:pt x="213187" y="336789"/>
                  </a:lnTo>
                  <a:lnTo>
                    <a:pt x="173653" y="358039"/>
                  </a:lnTo>
                  <a:lnTo>
                    <a:pt x="127819" y="371236"/>
                  </a:lnTo>
                  <a:lnTo>
                    <a:pt x="86633" y="371249"/>
                  </a:lnTo>
                  <a:lnTo>
                    <a:pt x="51739" y="359027"/>
                  </a:lnTo>
                  <a:lnTo>
                    <a:pt x="24781" y="335519"/>
                  </a:lnTo>
                  <a:lnTo>
                    <a:pt x="7400" y="301673"/>
                  </a:lnTo>
                  <a:lnTo>
                    <a:pt x="1242" y="258441"/>
                  </a:lnTo>
                  <a:lnTo>
                    <a:pt x="5795" y="216984"/>
                  </a:lnTo>
                  <a:lnTo>
                    <a:pt x="18766" y="175216"/>
                  </a:lnTo>
                  <a:lnTo>
                    <a:pt x="39118" y="134608"/>
                  </a:lnTo>
                  <a:lnTo>
                    <a:pt x="65818" y="96631"/>
                  </a:lnTo>
                  <a:lnTo>
                    <a:pt x="97831" y="62759"/>
                  </a:lnTo>
                  <a:lnTo>
                    <a:pt x="134120" y="34462"/>
                  </a:lnTo>
                  <a:lnTo>
                    <a:pt x="173653" y="13212"/>
                  </a:lnTo>
                  <a:close/>
                </a:path>
                <a:path w="346075" h="371475">
                  <a:moveTo>
                    <a:pt x="208137" y="285"/>
                  </a:moveTo>
                  <a:lnTo>
                    <a:pt x="203584" y="41742"/>
                  </a:lnTo>
                  <a:lnTo>
                    <a:pt x="190613" y="83510"/>
                  </a:lnTo>
                  <a:lnTo>
                    <a:pt x="170260" y="124118"/>
                  </a:lnTo>
                  <a:lnTo>
                    <a:pt x="143559" y="162094"/>
                  </a:lnTo>
                  <a:lnTo>
                    <a:pt x="111546" y="195967"/>
                  </a:lnTo>
                  <a:lnTo>
                    <a:pt x="75256" y="224264"/>
                  </a:lnTo>
                  <a:lnTo>
                    <a:pt x="35722" y="245513"/>
                  </a:lnTo>
                  <a:lnTo>
                    <a:pt x="8722" y="254817"/>
                  </a:lnTo>
                  <a:lnTo>
                    <a:pt x="0" y="25689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96862" y="4621550"/>
              <a:ext cx="206895" cy="252839"/>
            </a:xfrm>
            <a:prstGeom prst="rect">
              <a:avLst/>
            </a:prstGeom>
          </p:spPr>
        </p:pic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6862" y="4621550"/>
              <a:ext cx="207010" cy="253365"/>
            </a:xfrm>
            <a:custGeom>
              <a:avLst/>
              <a:gdLst/>
              <a:ahLst/>
              <a:cxnLst/>
              <a:rect l="l" t="t" r="r" b="b"/>
              <a:pathLst>
                <a:path w="207010" h="253364">
                  <a:moveTo>
                    <a:pt x="206895" y="0"/>
                  </a:moveTo>
                  <a:lnTo>
                    <a:pt x="198070" y="50059"/>
                  </a:lnTo>
                  <a:lnTo>
                    <a:pt x="181899" y="97460"/>
                  </a:lnTo>
                  <a:lnTo>
                    <a:pt x="158645" y="141010"/>
                  </a:lnTo>
                  <a:lnTo>
                    <a:pt x="128566" y="179516"/>
                  </a:lnTo>
                  <a:lnTo>
                    <a:pt x="91925" y="211784"/>
                  </a:lnTo>
                  <a:lnTo>
                    <a:pt x="48983" y="236623"/>
                  </a:lnTo>
                  <a:lnTo>
                    <a:pt x="0" y="252839"/>
                  </a:lnTo>
                  <a:lnTo>
                    <a:pt x="8973" y="202826"/>
                  </a:lnTo>
                  <a:lnTo>
                    <a:pt x="25729" y="156295"/>
                  </a:lnTo>
                  <a:lnTo>
                    <a:pt x="49716" y="113935"/>
                  </a:lnTo>
                  <a:lnTo>
                    <a:pt x="80379" y="76436"/>
                  </a:lnTo>
                  <a:lnTo>
                    <a:pt x="117165" y="44487"/>
                  </a:lnTo>
                  <a:lnTo>
                    <a:pt x="159522" y="18779"/>
                  </a:lnTo>
                  <a:lnTo>
                    <a:pt x="2068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73674" y="5059969"/>
              <a:ext cx="593009" cy="410604"/>
            </a:xfrm>
            <a:prstGeom prst="rect">
              <a:avLst/>
            </a:prstGeom>
          </p:spPr>
        </p:pic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6323" y="5352292"/>
              <a:ext cx="55244" cy="122555"/>
            </a:xfrm>
            <a:custGeom>
              <a:avLst/>
              <a:gdLst/>
              <a:ahLst/>
              <a:cxnLst/>
              <a:rect l="l" t="t" r="r" b="b"/>
              <a:pathLst>
                <a:path w="55244" h="122554">
                  <a:moveTo>
                    <a:pt x="54677" y="0"/>
                  </a:moveTo>
                  <a:lnTo>
                    <a:pt x="49014" y="37504"/>
                  </a:lnTo>
                  <a:lnTo>
                    <a:pt x="37771" y="70156"/>
                  </a:lnTo>
                  <a:lnTo>
                    <a:pt x="21312" y="98271"/>
                  </a:lnTo>
                  <a:lnTo>
                    <a:pt x="0" y="122166"/>
                  </a:lnTo>
                  <a:lnTo>
                    <a:pt x="54446" y="90402"/>
                  </a:lnTo>
                  <a:lnTo>
                    <a:pt x="5467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6323" y="5352292"/>
              <a:ext cx="55244" cy="122555"/>
            </a:xfrm>
            <a:custGeom>
              <a:avLst/>
              <a:gdLst/>
              <a:ahLst/>
              <a:cxnLst/>
              <a:rect l="l" t="t" r="r" b="b"/>
              <a:pathLst>
                <a:path w="55244" h="122554">
                  <a:moveTo>
                    <a:pt x="54677" y="0"/>
                  </a:moveTo>
                  <a:lnTo>
                    <a:pt x="49014" y="37504"/>
                  </a:lnTo>
                  <a:lnTo>
                    <a:pt x="37771" y="70156"/>
                  </a:lnTo>
                  <a:lnTo>
                    <a:pt x="21312" y="98271"/>
                  </a:lnTo>
                  <a:lnTo>
                    <a:pt x="0" y="122166"/>
                  </a:lnTo>
                  <a:lnTo>
                    <a:pt x="13611" y="114225"/>
                  </a:lnTo>
                  <a:lnTo>
                    <a:pt x="27222" y="106284"/>
                  </a:lnTo>
                  <a:lnTo>
                    <a:pt x="40833" y="98343"/>
                  </a:lnTo>
                  <a:lnTo>
                    <a:pt x="54446" y="90402"/>
                  </a:lnTo>
                  <a:lnTo>
                    <a:pt x="54503" y="67802"/>
                  </a:lnTo>
                  <a:lnTo>
                    <a:pt x="54561" y="45201"/>
                  </a:lnTo>
                  <a:lnTo>
                    <a:pt x="54619" y="22600"/>
                  </a:lnTo>
                  <a:lnTo>
                    <a:pt x="546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78721" y="5217040"/>
              <a:ext cx="335915" cy="305435"/>
            </a:xfrm>
            <a:custGeom>
              <a:avLst/>
              <a:gdLst/>
              <a:ahLst/>
              <a:cxnLst/>
              <a:rect l="l" t="t" r="r" b="b"/>
              <a:pathLst>
                <a:path w="335914" h="305435">
                  <a:moveTo>
                    <a:pt x="335572" y="0"/>
                  </a:moveTo>
                  <a:lnTo>
                    <a:pt x="109626" y="0"/>
                  </a:lnTo>
                  <a:lnTo>
                    <a:pt x="109626" y="70307"/>
                  </a:lnTo>
                  <a:lnTo>
                    <a:pt x="106159" y="104114"/>
                  </a:lnTo>
                  <a:lnTo>
                    <a:pt x="95643" y="156413"/>
                  </a:lnTo>
                  <a:lnTo>
                    <a:pt x="80416" y="200304"/>
                  </a:lnTo>
                  <a:lnTo>
                    <a:pt x="59829" y="238125"/>
                  </a:lnTo>
                  <a:lnTo>
                    <a:pt x="33235" y="272211"/>
                  </a:lnTo>
                  <a:lnTo>
                    <a:pt x="0" y="304914"/>
                  </a:lnTo>
                  <a:lnTo>
                    <a:pt x="30035" y="290791"/>
                  </a:lnTo>
                  <a:lnTo>
                    <a:pt x="85674" y="273240"/>
                  </a:lnTo>
                  <a:lnTo>
                    <a:pt x="115709" y="259105"/>
                  </a:lnTo>
                  <a:lnTo>
                    <a:pt x="115620" y="248640"/>
                  </a:lnTo>
                  <a:lnTo>
                    <a:pt x="335572" y="248640"/>
                  </a:lnTo>
                  <a:lnTo>
                    <a:pt x="33557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10180" y="3557946"/>
              <a:ext cx="136409" cy="181101"/>
            </a:xfrm>
            <a:prstGeom prst="rect">
              <a:avLst/>
            </a:prstGeom>
          </p:spPr>
        </p:pic>
        <p:pic>
          <p:nvPicPr>
            <p:cNvPr id="75" name="object 7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06580" y="3554347"/>
              <a:ext cx="143609" cy="188301"/>
            </a:xfrm>
            <a:prstGeom prst="rect">
              <a:avLst/>
            </a:prstGeom>
          </p:spPr>
        </p:pic>
        <p:pic>
          <p:nvPicPr>
            <p:cNvPr id="76" name="object 7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35764" y="4109665"/>
              <a:ext cx="136409" cy="181099"/>
            </a:xfrm>
            <a:prstGeom prst="rect">
              <a:avLst/>
            </a:prstGeom>
          </p:spPr>
        </p:pic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0296" y="4274315"/>
              <a:ext cx="635" cy="353060"/>
            </a:xfrm>
            <a:custGeom>
              <a:avLst/>
              <a:gdLst/>
              <a:ahLst/>
              <a:cxnLst/>
              <a:rect l="l" t="t" r="r" b="b"/>
              <a:pathLst>
                <a:path w="635" h="353060">
                  <a:moveTo>
                    <a:pt x="0" y="238309"/>
                  </a:moveTo>
                  <a:lnTo>
                    <a:pt x="0" y="0"/>
                  </a:lnTo>
                </a:path>
                <a:path w="635" h="353060">
                  <a:moveTo>
                    <a:pt x="370" y="352483"/>
                  </a:moveTo>
                  <a:lnTo>
                    <a:pt x="370" y="26042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6989" y="2596187"/>
              <a:ext cx="3490331" cy="3809341"/>
            </a:xfrm>
            <a:prstGeom prst="rect">
              <a:avLst/>
            </a:prstGeom>
          </p:spPr>
        </p:pic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8020" y="4860694"/>
              <a:ext cx="41910" cy="23495"/>
            </a:xfrm>
            <a:custGeom>
              <a:avLst/>
              <a:gdLst/>
              <a:ahLst/>
              <a:cxnLst/>
              <a:rect l="l" t="t" r="r" b="b"/>
              <a:pathLst>
                <a:path w="41909" h="23495">
                  <a:moveTo>
                    <a:pt x="41742" y="2337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926" y="4880135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81" name="object 81"/>
          <p:cNvGrpSpPr>
            <a:grpSpLocks noGrp="1" noUngrp="1" noRot="1" noMove="1" noResize="1"/>
          </p:cNvGrpSpPr>
          <p:nvPr/>
        </p:nvGrpSpPr>
        <p:grpSpPr>
          <a:xfrm>
            <a:off x="202700" y="604583"/>
            <a:ext cx="5316855" cy="4391660"/>
            <a:chOff x="202700" y="604583"/>
            <a:chExt cx="5316855" cy="4391660"/>
          </a:xfrm>
        </p:grpSpPr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55762" y="4853202"/>
              <a:ext cx="239486" cy="142703"/>
            </a:xfrm>
            <a:prstGeom prst="rect">
              <a:avLst/>
            </a:prstGeom>
          </p:spPr>
        </p:pic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7662" y="2700925"/>
              <a:ext cx="50165" cy="119380"/>
            </a:xfrm>
            <a:custGeom>
              <a:avLst/>
              <a:gdLst/>
              <a:ahLst/>
              <a:cxnLst/>
              <a:rect l="l" t="t" r="r" b="b"/>
              <a:pathLst>
                <a:path w="50164" h="119380">
                  <a:moveTo>
                    <a:pt x="10386" y="93441"/>
                  </a:moveTo>
                  <a:lnTo>
                    <a:pt x="7329" y="95154"/>
                  </a:lnTo>
                  <a:lnTo>
                    <a:pt x="4420" y="96936"/>
                  </a:lnTo>
                  <a:lnTo>
                    <a:pt x="1436" y="98621"/>
                  </a:lnTo>
                  <a:lnTo>
                    <a:pt x="2260" y="107010"/>
                  </a:lnTo>
                  <a:lnTo>
                    <a:pt x="4499" y="112869"/>
                  </a:lnTo>
                  <a:lnTo>
                    <a:pt x="12067" y="118976"/>
                  </a:lnTo>
                  <a:lnTo>
                    <a:pt x="16894" y="119087"/>
                  </a:lnTo>
                  <a:lnTo>
                    <a:pt x="28367" y="113852"/>
                  </a:lnTo>
                  <a:lnTo>
                    <a:pt x="33220" y="109353"/>
                  </a:lnTo>
                  <a:lnTo>
                    <a:pt x="34949" y="106721"/>
                  </a:lnTo>
                  <a:lnTo>
                    <a:pt x="19508" y="106721"/>
                  </a:lnTo>
                  <a:lnTo>
                    <a:pt x="16830" y="106643"/>
                  </a:lnTo>
                  <a:lnTo>
                    <a:pt x="12628" y="103060"/>
                  </a:lnTo>
                  <a:lnTo>
                    <a:pt x="11239" y="99179"/>
                  </a:lnTo>
                  <a:lnTo>
                    <a:pt x="10386" y="93441"/>
                  </a:lnTo>
                  <a:close/>
                </a:path>
                <a:path w="50164" h="119380">
                  <a:moveTo>
                    <a:pt x="49442" y="54028"/>
                  </a:moveTo>
                  <a:lnTo>
                    <a:pt x="40349" y="54028"/>
                  </a:lnTo>
                  <a:lnTo>
                    <a:pt x="40417" y="61768"/>
                  </a:lnTo>
                  <a:lnTo>
                    <a:pt x="40316" y="63737"/>
                  </a:lnTo>
                  <a:lnTo>
                    <a:pt x="28263" y="101771"/>
                  </a:lnTo>
                  <a:lnTo>
                    <a:pt x="19508" y="106721"/>
                  </a:lnTo>
                  <a:lnTo>
                    <a:pt x="34949" y="106721"/>
                  </a:lnTo>
                  <a:lnTo>
                    <a:pt x="48839" y="63921"/>
                  </a:lnTo>
                  <a:lnTo>
                    <a:pt x="49328" y="56177"/>
                  </a:lnTo>
                  <a:lnTo>
                    <a:pt x="49442" y="54028"/>
                  </a:lnTo>
                  <a:close/>
                </a:path>
                <a:path w="50164" h="119380">
                  <a:moveTo>
                    <a:pt x="33055" y="0"/>
                  </a:moveTo>
                  <a:lnTo>
                    <a:pt x="3769" y="27436"/>
                  </a:lnTo>
                  <a:lnTo>
                    <a:pt x="0" y="50864"/>
                  </a:lnTo>
                  <a:lnTo>
                    <a:pt x="80" y="61945"/>
                  </a:lnTo>
                  <a:lnTo>
                    <a:pt x="2225" y="69663"/>
                  </a:lnTo>
                  <a:lnTo>
                    <a:pt x="10925" y="78915"/>
                  </a:lnTo>
                  <a:lnTo>
                    <a:pt x="16243" y="79862"/>
                  </a:lnTo>
                  <a:lnTo>
                    <a:pt x="26150" y="75318"/>
                  </a:lnTo>
                  <a:lnTo>
                    <a:pt x="29663" y="72312"/>
                  </a:lnTo>
                  <a:lnTo>
                    <a:pt x="34547" y="65862"/>
                  </a:lnTo>
                  <a:lnTo>
                    <a:pt x="20354" y="65862"/>
                  </a:lnTo>
                  <a:lnTo>
                    <a:pt x="16790" y="65278"/>
                  </a:lnTo>
                  <a:lnTo>
                    <a:pt x="11012" y="59053"/>
                  </a:lnTo>
                  <a:lnTo>
                    <a:pt x="9572" y="54452"/>
                  </a:lnTo>
                  <a:lnTo>
                    <a:pt x="9446" y="46579"/>
                  </a:lnTo>
                  <a:lnTo>
                    <a:pt x="9442" y="39060"/>
                  </a:lnTo>
                  <a:lnTo>
                    <a:pt x="11120" y="31943"/>
                  </a:lnTo>
                  <a:lnTo>
                    <a:pt x="17077" y="19296"/>
                  </a:lnTo>
                  <a:lnTo>
                    <a:pt x="20646" y="15095"/>
                  </a:lnTo>
                  <a:lnTo>
                    <a:pt x="28825" y="11289"/>
                  </a:lnTo>
                  <a:lnTo>
                    <a:pt x="45236" y="11289"/>
                  </a:lnTo>
                  <a:lnTo>
                    <a:pt x="44211" y="8272"/>
                  </a:lnTo>
                  <a:lnTo>
                    <a:pt x="41187" y="4017"/>
                  </a:lnTo>
                  <a:lnTo>
                    <a:pt x="33055" y="0"/>
                  </a:lnTo>
                  <a:close/>
                </a:path>
                <a:path w="50164" h="119380">
                  <a:moveTo>
                    <a:pt x="45236" y="11289"/>
                  </a:moveTo>
                  <a:lnTo>
                    <a:pt x="28825" y="11289"/>
                  </a:lnTo>
                  <a:lnTo>
                    <a:pt x="32223" y="12085"/>
                  </a:lnTo>
                  <a:lnTo>
                    <a:pt x="37861" y="18762"/>
                  </a:lnTo>
                  <a:lnTo>
                    <a:pt x="39336" y="24317"/>
                  </a:lnTo>
                  <a:lnTo>
                    <a:pt x="39333" y="39931"/>
                  </a:lnTo>
                  <a:lnTo>
                    <a:pt x="38059" y="46579"/>
                  </a:lnTo>
                  <a:lnTo>
                    <a:pt x="32443" y="58005"/>
                  </a:lnTo>
                  <a:lnTo>
                    <a:pt x="28936" y="61945"/>
                  </a:lnTo>
                  <a:lnTo>
                    <a:pt x="20354" y="65862"/>
                  </a:lnTo>
                  <a:lnTo>
                    <a:pt x="34547" y="65862"/>
                  </a:lnTo>
                  <a:lnTo>
                    <a:pt x="36017" y="63921"/>
                  </a:lnTo>
                  <a:lnTo>
                    <a:pt x="38559" y="59284"/>
                  </a:lnTo>
                  <a:lnTo>
                    <a:pt x="40349" y="54028"/>
                  </a:lnTo>
                  <a:lnTo>
                    <a:pt x="49442" y="54028"/>
                  </a:lnTo>
                  <a:lnTo>
                    <a:pt x="49557" y="46579"/>
                  </a:lnTo>
                  <a:lnTo>
                    <a:pt x="49461" y="39060"/>
                  </a:lnTo>
                  <a:lnTo>
                    <a:pt x="49351" y="34767"/>
                  </a:lnTo>
                  <a:lnTo>
                    <a:pt x="48731" y="26645"/>
                  </a:lnTo>
                  <a:lnTo>
                    <a:pt x="47724" y="19881"/>
                  </a:lnTo>
                  <a:lnTo>
                    <a:pt x="46324" y="14489"/>
                  </a:lnTo>
                  <a:lnTo>
                    <a:pt x="45236" y="112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510" y="608393"/>
              <a:ext cx="5309235" cy="353060"/>
            </a:xfrm>
            <a:custGeom>
              <a:avLst/>
              <a:gdLst/>
              <a:ahLst/>
              <a:cxnLst/>
              <a:rect l="l" t="t" r="r" b="b"/>
              <a:pathLst>
                <a:path w="5309235" h="353059">
                  <a:moveTo>
                    <a:pt x="0" y="0"/>
                  </a:moveTo>
                  <a:lnTo>
                    <a:pt x="5308916" y="0"/>
                  </a:lnTo>
                  <a:lnTo>
                    <a:pt x="5308916" y="352611"/>
                  </a:lnTo>
                  <a:lnTo>
                    <a:pt x="0" y="35261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22102" y="6132395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50161" y="4398747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73mm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1288" y="4002702"/>
            <a:ext cx="737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12mm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27895" y="3315966"/>
            <a:ext cx="474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R6mm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8523" y="2905468"/>
            <a:ext cx="75438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90"/>
              </a:lnSpc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7249" y="670323"/>
            <a:ext cx="5073015" cy="114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857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https://technologystudent.com/despro_3/sectional5.html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429895" marR="1746885" algn="ctr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BRACKET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SECTIONAL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2952" y="197801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2" name="object 92"/>
          <p:cNvGrpSpPr>
            <a:grpSpLocks noGrp="1" noUngrp="1" noRot="1" noMove="1" noResize="1"/>
          </p:cNvGrpSpPr>
          <p:nvPr/>
        </p:nvGrpSpPr>
        <p:grpSpPr>
          <a:xfrm>
            <a:off x="3282250" y="2162098"/>
            <a:ext cx="1101725" cy="1101725"/>
            <a:chOff x="3282250" y="2162098"/>
            <a:chExt cx="1101725" cy="1101725"/>
          </a:xfrm>
        </p:grpSpPr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2250" y="2162098"/>
              <a:ext cx="1101725" cy="1101725"/>
            </a:xfrm>
            <a:custGeom>
              <a:avLst/>
              <a:gdLst/>
              <a:ahLst/>
              <a:cxnLst/>
              <a:rect l="l" t="t" r="r" b="b"/>
              <a:pathLst>
                <a:path w="1101725" h="1101725">
                  <a:moveTo>
                    <a:pt x="1101110" y="0"/>
                  </a:moveTo>
                  <a:lnTo>
                    <a:pt x="0" y="0"/>
                  </a:lnTo>
                  <a:lnTo>
                    <a:pt x="0" y="1101110"/>
                  </a:lnTo>
                  <a:lnTo>
                    <a:pt x="1101110" y="1101110"/>
                  </a:lnTo>
                  <a:lnTo>
                    <a:pt x="11011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533590" y="2221940"/>
              <a:ext cx="71809" cy="71813"/>
            </a:xfrm>
            <a:prstGeom prst="rect">
              <a:avLst/>
            </a:prstGeom>
          </p:spPr>
        </p:pic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221948"/>
              <a:ext cx="981710" cy="431165"/>
            </a:xfrm>
            <a:custGeom>
              <a:avLst/>
              <a:gdLst/>
              <a:ahLst/>
              <a:cxnLst/>
              <a:rect l="l" t="t" r="r" b="b"/>
              <a:pathLst>
                <a:path w="981710" h="431164">
                  <a:moveTo>
                    <a:pt x="47879" y="335114"/>
                  </a:moveTo>
                  <a:lnTo>
                    <a:pt x="23939" y="335114"/>
                  </a:lnTo>
                  <a:lnTo>
                    <a:pt x="23939" y="359054"/>
                  </a:lnTo>
                  <a:lnTo>
                    <a:pt x="47879" y="359054"/>
                  </a:lnTo>
                  <a:lnTo>
                    <a:pt x="47879" y="335114"/>
                  </a:lnTo>
                  <a:close/>
                </a:path>
                <a:path w="981710" h="431164">
                  <a:moveTo>
                    <a:pt x="47879" y="287248"/>
                  </a:moveTo>
                  <a:lnTo>
                    <a:pt x="23939" y="287248"/>
                  </a:lnTo>
                  <a:lnTo>
                    <a:pt x="23939" y="263309"/>
                  </a:lnTo>
                  <a:lnTo>
                    <a:pt x="0" y="263309"/>
                  </a:lnTo>
                  <a:lnTo>
                    <a:pt x="0" y="335114"/>
                  </a:lnTo>
                  <a:lnTo>
                    <a:pt x="23939" y="335114"/>
                  </a:lnTo>
                  <a:lnTo>
                    <a:pt x="23939" y="311188"/>
                  </a:lnTo>
                  <a:lnTo>
                    <a:pt x="47879" y="311188"/>
                  </a:lnTo>
                  <a:lnTo>
                    <a:pt x="47879" y="287248"/>
                  </a:lnTo>
                  <a:close/>
                </a:path>
                <a:path w="981710" h="431164">
                  <a:moveTo>
                    <a:pt x="119684" y="359054"/>
                  </a:moveTo>
                  <a:lnTo>
                    <a:pt x="95758" y="359054"/>
                  </a:lnTo>
                  <a:lnTo>
                    <a:pt x="95758" y="382993"/>
                  </a:lnTo>
                  <a:lnTo>
                    <a:pt x="119684" y="382993"/>
                  </a:lnTo>
                  <a:lnTo>
                    <a:pt x="119684" y="359054"/>
                  </a:lnTo>
                  <a:close/>
                </a:path>
                <a:path w="981710" h="431164">
                  <a:moveTo>
                    <a:pt x="143624" y="311188"/>
                  </a:moveTo>
                  <a:lnTo>
                    <a:pt x="119684" y="311188"/>
                  </a:lnTo>
                  <a:lnTo>
                    <a:pt x="119684" y="335114"/>
                  </a:lnTo>
                  <a:lnTo>
                    <a:pt x="143624" y="335114"/>
                  </a:lnTo>
                  <a:lnTo>
                    <a:pt x="143624" y="311188"/>
                  </a:lnTo>
                  <a:close/>
                </a:path>
                <a:path w="981710" h="431164">
                  <a:moveTo>
                    <a:pt x="167563" y="191503"/>
                  </a:moveTo>
                  <a:lnTo>
                    <a:pt x="143624" y="191503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191503"/>
                  </a:lnTo>
                  <a:close/>
                </a:path>
                <a:path w="981710" h="431164">
                  <a:moveTo>
                    <a:pt x="191503" y="239369"/>
                  </a:move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191503"/>
                  </a:lnTo>
                  <a:lnTo>
                    <a:pt x="95758" y="191503"/>
                  </a:lnTo>
                  <a:lnTo>
                    <a:pt x="71818" y="191503"/>
                  </a:lnTo>
                  <a:lnTo>
                    <a:pt x="47879" y="191503"/>
                  </a:lnTo>
                  <a:lnTo>
                    <a:pt x="47879" y="239369"/>
                  </a:lnTo>
                  <a:lnTo>
                    <a:pt x="71818" y="239369"/>
                  </a:lnTo>
                  <a:lnTo>
                    <a:pt x="71818" y="215430"/>
                  </a:lnTo>
                  <a:lnTo>
                    <a:pt x="95758" y="215430"/>
                  </a:lnTo>
                  <a:lnTo>
                    <a:pt x="95758" y="263309"/>
                  </a:lnTo>
                  <a:lnTo>
                    <a:pt x="71818" y="263309"/>
                  </a:lnTo>
                  <a:lnTo>
                    <a:pt x="47879" y="263309"/>
                  </a:lnTo>
                  <a:lnTo>
                    <a:pt x="47879" y="287248"/>
                  </a:lnTo>
                  <a:lnTo>
                    <a:pt x="71818" y="287248"/>
                  </a:lnTo>
                  <a:lnTo>
                    <a:pt x="71818" y="311188"/>
                  </a:lnTo>
                  <a:lnTo>
                    <a:pt x="47879" y="311188"/>
                  </a:lnTo>
                  <a:lnTo>
                    <a:pt x="47879" y="335114"/>
                  </a:lnTo>
                  <a:lnTo>
                    <a:pt x="71818" y="335114"/>
                  </a:lnTo>
                  <a:lnTo>
                    <a:pt x="95758" y="335114"/>
                  </a:lnTo>
                  <a:lnTo>
                    <a:pt x="95758" y="287248"/>
                  </a:lnTo>
                  <a:lnTo>
                    <a:pt x="119684" y="287248"/>
                  </a:lnTo>
                  <a:lnTo>
                    <a:pt x="143624" y="287248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close/>
                </a:path>
                <a:path w="981710" h="431164">
                  <a:moveTo>
                    <a:pt x="311188" y="215430"/>
                  </a:moveTo>
                  <a:lnTo>
                    <a:pt x="287248" y="215430"/>
                  </a:lnTo>
                  <a:lnTo>
                    <a:pt x="287248" y="239369"/>
                  </a:lnTo>
                  <a:lnTo>
                    <a:pt x="311188" y="239369"/>
                  </a:lnTo>
                  <a:lnTo>
                    <a:pt x="311188" y="215430"/>
                  </a:lnTo>
                  <a:close/>
                </a:path>
                <a:path w="981710" h="431164">
                  <a:moveTo>
                    <a:pt x="311188" y="0"/>
                  </a:moveTo>
                  <a:lnTo>
                    <a:pt x="287248" y="0"/>
                  </a:lnTo>
                  <a:lnTo>
                    <a:pt x="287248" y="47866"/>
                  </a:lnTo>
                  <a:lnTo>
                    <a:pt x="311188" y="47866"/>
                  </a:lnTo>
                  <a:lnTo>
                    <a:pt x="311188" y="0"/>
                  </a:lnTo>
                  <a:close/>
                </a:path>
                <a:path w="981710" h="431164">
                  <a:moveTo>
                    <a:pt x="335127" y="191503"/>
                  </a:moveTo>
                  <a:lnTo>
                    <a:pt x="311188" y="191503"/>
                  </a:lnTo>
                  <a:lnTo>
                    <a:pt x="311188" y="215430"/>
                  </a:lnTo>
                  <a:lnTo>
                    <a:pt x="335127" y="215430"/>
                  </a:lnTo>
                  <a:lnTo>
                    <a:pt x="335127" y="191503"/>
                  </a:lnTo>
                  <a:close/>
                </a:path>
                <a:path w="981710" h="431164">
                  <a:moveTo>
                    <a:pt x="359067" y="406933"/>
                  </a:moveTo>
                  <a:lnTo>
                    <a:pt x="335127" y="406933"/>
                  </a:lnTo>
                  <a:lnTo>
                    <a:pt x="335127" y="382993"/>
                  </a:lnTo>
                  <a:lnTo>
                    <a:pt x="311188" y="382993"/>
                  </a:lnTo>
                  <a:lnTo>
                    <a:pt x="287248" y="382993"/>
                  </a:lnTo>
                  <a:lnTo>
                    <a:pt x="263309" y="382993"/>
                  </a:lnTo>
                  <a:lnTo>
                    <a:pt x="263309" y="359054"/>
                  </a:lnTo>
                  <a:lnTo>
                    <a:pt x="239382" y="359054"/>
                  </a:lnTo>
                  <a:lnTo>
                    <a:pt x="239382" y="382993"/>
                  </a:lnTo>
                  <a:lnTo>
                    <a:pt x="215442" y="382993"/>
                  </a:lnTo>
                  <a:lnTo>
                    <a:pt x="215442" y="335114"/>
                  </a:lnTo>
                  <a:lnTo>
                    <a:pt x="191503" y="335114"/>
                  </a:lnTo>
                  <a:lnTo>
                    <a:pt x="191503" y="287248"/>
                  </a:lnTo>
                  <a:lnTo>
                    <a:pt x="167563" y="287248"/>
                  </a:lnTo>
                  <a:lnTo>
                    <a:pt x="143624" y="287248"/>
                  </a:lnTo>
                  <a:lnTo>
                    <a:pt x="143624" y="311188"/>
                  </a:lnTo>
                  <a:lnTo>
                    <a:pt x="167563" y="311188"/>
                  </a:lnTo>
                  <a:lnTo>
                    <a:pt x="167563" y="335114"/>
                  </a:lnTo>
                  <a:lnTo>
                    <a:pt x="143624" y="335114"/>
                  </a:lnTo>
                  <a:lnTo>
                    <a:pt x="143624" y="359054"/>
                  </a:lnTo>
                  <a:lnTo>
                    <a:pt x="167563" y="359054"/>
                  </a:lnTo>
                  <a:lnTo>
                    <a:pt x="167563" y="382993"/>
                  </a:lnTo>
                  <a:lnTo>
                    <a:pt x="191503" y="382993"/>
                  </a:lnTo>
                  <a:lnTo>
                    <a:pt x="191503" y="406933"/>
                  </a:lnTo>
                  <a:lnTo>
                    <a:pt x="215442" y="406933"/>
                  </a:lnTo>
                  <a:lnTo>
                    <a:pt x="239382" y="406933"/>
                  </a:lnTo>
                  <a:lnTo>
                    <a:pt x="239382" y="430872"/>
                  </a:lnTo>
                  <a:lnTo>
                    <a:pt x="263309" y="430872"/>
                  </a:lnTo>
                  <a:lnTo>
                    <a:pt x="263309" y="406933"/>
                  </a:lnTo>
                  <a:lnTo>
                    <a:pt x="287248" y="406933"/>
                  </a:lnTo>
                  <a:lnTo>
                    <a:pt x="311188" y="406933"/>
                  </a:lnTo>
                  <a:lnTo>
                    <a:pt x="311188" y="430872"/>
                  </a:lnTo>
                  <a:lnTo>
                    <a:pt x="335127" y="430872"/>
                  </a:lnTo>
                  <a:lnTo>
                    <a:pt x="359067" y="430872"/>
                  </a:lnTo>
                  <a:lnTo>
                    <a:pt x="359067" y="406933"/>
                  </a:lnTo>
                  <a:close/>
                </a:path>
                <a:path w="981710" h="431164">
                  <a:moveTo>
                    <a:pt x="383006" y="47866"/>
                  </a:moveTo>
                  <a:lnTo>
                    <a:pt x="359067" y="47866"/>
                  </a:lnTo>
                  <a:lnTo>
                    <a:pt x="359067" y="0"/>
                  </a:lnTo>
                  <a:lnTo>
                    <a:pt x="335127" y="0"/>
                  </a:lnTo>
                  <a:lnTo>
                    <a:pt x="335127" y="71805"/>
                  </a:lnTo>
                  <a:lnTo>
                    <a:pt x="311188" y="71805"/>
                  </a:lnTo>
                  <a:lnTo>
                    <a:pt x="311188" y="95745"/>
                  </a:lnTo>
                  <a:lnTo>
                    <a:pt x="335127" y="95745"/>
                  </a:lnTo>
                  <a:lnTo>
                    <a:pt x="359067" y="95745"/>
                  </a:lnTo>
                  <a:lnTo>
                    <a:pt x="359067" y="119684"/>
                  </a:lnTo>
                  <a:lnTo>
                    <a:pt x="383006" y="119684"/>
                  </a:lnTo>
                  <a:lnTo>
                    <a:pt x="383006" y="47866"/>
                  </a:lnTo>
                  <a:close/>
                </a:path>
                <a:path w="981710" h="431164">
                  <a:moveTo>
                    <a:pt x="454812" y="215430"/>
                  </a:moveTo>
                  <a:lnTo>
                    <a:pt x="430872" y="215430"/>
                  </a:lnTo>
                  <a:lnTo>
                    <a:pt x="430872" y="191503"/>
                  </a:lnTo>
                  <a:lnTo>
                    <a:pt x="406933" y="191503"/>
                  </a:lnTo>
                  <a:lnTo>
                    <a:pt x="406933" y="143624"/>
                  </a:lnTo>
                  <a:lnTo>
                    <a:pt x="383006" y="143624"/>
                  </a:lnTo>
                  <a:lnTo>
                    <a:pt x="383006" y="167563"/>
                  </a:lnTo>
                  <a:lnTo>
                    <a:pt x="359067" y="167563"/>
                  </a:lnTo>
                  <a:lnTo>
                    <a:pt x="359067" y="239369"/>
                  </a:lnTo>
                  <a:lnTo>
                    <a:pt x="383006" y="239369"/>
                  </a:lnTo>
                  <a:lnTo>
                    <a:pt x="383006" y="215430"/>
                  </a:lnTo>
                  <a:lnTo>
                    <a:pt x="406933" y="215430"/>
                  </a:lnTo>
                  <a:lnTo>
                    <a:pt x="406933" y="239369"/>
                  </a:lnTo>
                  <a:lnTo>
                    <a:pt x="383006" y="239369"/>
                  </a:lnTo>
                  <a:lnTo>
                    <a:pt x="383006" y="263309"/>
                  </a:lnTo>
                  <a:lnTo>
                    <a:pt x="406933" y="263309"/>
                  </a:lnTo>
                  <a:lnTo>
                    <a:pt x="430872" y="263309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215430"/>
                  </a:lnTo>
                  <a:close/>
                </a:path>
                <a:path w="981710" h="431164">
                  <a:moveTo>
                    <a:pt x="550557" y="311188"/>
                  </a:moveTo>
                  <a:lnTo>
                    <a:pt x="526618" y="311188"/>
                  </a:lnTo>
                  <a:lnTo>
                    <a:pt x="526618" y="287248"/>
                  </a:lnTo>
                  <a:lnTo>
                    <a:pt x="502691" y="287248"/>
                  </a:lnTo>
                  <a:lnTo>
                    <a:pt x="502691" y="311188"/>
                  </a:lnTo>
                  <a:lnTo>
                    <a:pt x="478751" y="311188"/>
                  </a:lnTo>
                  <a:lnTo>
                    <a:pt x="478751" y="335114"/>
                  </a:lnTo>
                  <a:lnTo>
                    <a:pt x="502691" y="335114"/>
                  </a:lnTo>
                  <a:lnTo>
                    <a:pt x="526618" y="335114"/>
                  </a:lnTo>
                  <a:lnTo>
                    <a:pt x="550557" y="335114"/>
                  </a:lnTo>
                  <a:lnTo>
                    <a:pt x="550557" y="311188"/>
                  </a:lnTo>
                  <a:close/>
                </a:path>
                <a:path w="981710" h="431164">
                  <a:moveTo>
                    <a:pt x="550557" y="239369"/>
                  </a:moveTo>
                  <a:lnTo>
                    <a:pt x="526618" y="239369"/>
                  </a:lnTo>
                  <a:lnTo>
                    <a:pt x="526618" y="263309"/>
                  </a:lnTo>
                  <a:lnTo>
                    <a:pt x="550557" y="263309"/>
                  </a:lnTo>
                  <a:lnTo>
                    <a:pt x="550557" y="239369"/>
                  </a:lnTo>
                  <a:close/>
                </a:path>
                <a:path w="981710" h="431164">
                  <a:moveTo>
                    <a:pt x="550557" y="119684"/>
                  </a:moveTo>
                  <a:lnTo>
                    <a:pt x="526618" y="119684"/>
                  </a:lnTo>
                  <a:lnTo>
                    <a:pt x="526618" y="167563"/>
                  </a:lnTo>
                  <a:lnTo>
                    <a:pt x="550557" y="167563"/>
                  </a:lnTo>
                  <a:lnTo>
                    <a:pt x="550557" y="119684"/>
                  </a:lnTo>
                  <a:close/>
                </a:path>
                <a:path w="981710" h="431164">
                  <a:moveTo>
                    <a:pt x="574497" y="0"/>
                  </a:moveTo>
                  <a:lnTo>
                    <a:pt x="550557" y="0"/>
                  </a:lnTo>
                  <a:lnTo>
                    <a:pt x="526618" y="0"/>
                  </a:lnTo>
                  <a:lnTo>
                    <a:pt x="502691" y="0"/>
                  </a:lnTo>
                  <a:lnTo>
                    <a:pt x="502691" y="23939"/>
                  </a:lnTo>
                  <a:lnTo>
                    <a:pt x="478751" y="23939"/>
                  </a:lnTo>
                  <a:lnTo>
                    <a:pt x="478751" y="71805"/>
                  </a:lnTo>
                  <a:lnTo>
                    <a:pt x="502691" y="71805"/>
                  </a:lnTo>
                  <a:lnTo>
                    <a:pt x="502691" y="119684"/>
                  </a:lnTo>
                  <a:lnTo>
                    <a:pt x="526618" y="119684"/>
                  </a:lnTo>
                  <a:lnTo>
                    <a:pt x="526618" y="95745"/>
                  </a:lnTo>
                  <a:lnTo>
                    <a:pt x="550557" y="95745"/>
                  </a:lnTo>
                  <a:lnTo>
                    <a:pt x="574497" y="95745"/>
                  </a:lnTo>
                  <a:lnTo>
                    <a:pt x="574497" y="71805"/>
                  </a:lnTo>
                  <a:lnTo>
                    <a:pt x="550557" y="71805"/>
                  </a:lnTo>
                  <a:lnTo>
                    <a:pt x="526618" y="71805"/>
                  </a:lnTo>
                  <a:lnTo>
                    <a:pt x="526618" y="23939"/>
                  </a:lnTo>
                  <a:lnTo>
                    <a:pt x="550557" y="23939"/>
                  </a:lnTo>
                  <a:lnTo>
                    <a:pt x="574497" y="23939"/>
                  </a:lnTo>
                  <a:lnTo>
                    <a:pt x="574497" y="0"/>
                  </a:lnTo>
                  <a:close/>
                </a:path>
                <a:path w="981710" h="431164">
                  <a:moveTo>
                    <a:pt x="598436" y="215430"/>
                  </a:moveTo>
                  <a:lnTo>
                    <a:pt x="574497" y="215430"/>
                  </a:lnTo>
                  <a:lnTo>
                    <a:pt x="550557" y="215430"/>
                  </a:lnTo>
                  <a:lnTo>
                    <a:pt x="550557" y="239369"/>
                  </a:lnTo>
                  <a:lnTo>
                    <a:pt x="574497" y="239369"/>
                  </a:lnTo>
                  <a:lnTo>
                    <a:pt x="598436" y="239369"/>
                  </a:lnTo>
                  <a:lnTo>
                    <a:pt x="598436" y="215430"/>
                  </a:lnTo>
                  <a:close/>
                </a:path>
                <a:path w="981710" h="431164">
                  <a:moveTo>
                    <a:pt x="598436" y="143624"/>
                  </a:moveTo>
                  <a:lnTo>
                    <a:pt x="574497" y="143624"/>
                  </a:lnTo>
                  <a:lnTo>
                    <a:pt x="574497" y="167563"/>
                  </a:lnTo>
                  <a:lnTo>
                    <a:pt x="598436" y="167563"/>
                  </a:lnTo>
                  <a:lnTo>
                    <a:pt x="598436" y="143624"/>
                  </a:lnTo>
                  <a:close/>
                </a:path>
                <a:path w="981710" h="431164">
                  <a:moveTo>
                    <a:pt x="598436" y="95745"/>
                  </a:moveTo>
                  <a:lnTo>
                    <a:pt x="574497" y="95745"/>
                  </a:lnTo>
                  <a:lnTo>
                    <a:pt x="574497" y="119684"/>
                  </a:lnTo>
                  <a:lnTo>
                    <a:pt x="598436" y="119684"/>
                  </a:lnTo>
                  <a:lnTo>
                    <a:pt x="598436" y="95745"/>
                  </a:lnTo>
                  <a:close/>
                </a:path>
                <a:path w="981710" h="431164">
                  <a:moveTo>
                    <a:pt x="598436" y="47866"/>
                  </a:moveTo>
                  <a:lnTo>
                    <a:pt x="574497" y="47866"/>
                  </a:lnTo>
                  <a:lnTo>
                    <a:pt x="574497" y="71805"/>
                  </a:lnTo>
                  <a:lnTo>
                    <a:pt x="598436" y="71805"/>
                  </a:lnTo>
                  <a:lnTo>
                    <a:pt x="598436" y="47866"/>
                  </a:lnTo>
                  <a:close/>
                </a:path>
                <a:path w="981710" h="431164">
                  <a:moveTo>
                    <a:pt x="622376" y="287248"/>
                  </a:moveTo>
                  <a:lnTo>
                    <a:pt x="598436" y="287248"/>
                  </a:lnTo>
                  <a:lnTo>
                    <a:pt x="598436" y="263309"/>
                  </a:lnTo>
                  <a:lnTo>
                    <a:pt x="574497" y="263309"/>
                  </a:lnTo>
                  <a:lnTo>
                    <a:pt x="550557" y="263309"/>
                  </a:lnTo>
                  <a:lnTo>
                    <a:pt x="550557" y="287248"/>
                  </a:lnTo>
                  <a:lnTo>
                    <a:pt x="574497" y="287248"/>
                  </a:lnTo>
                  <a:lnTo>
                    <a:pt x="574497" y="311188"/>
                  </a:lnTo>
                  <a:lnTo>
                    <a:pt x="598436" y="311188"/>
                  </a:lnTo>
                  <a:lnTo>
                    <a:pt x="622376" y="311188"/>
                  </a:lnTo>
                  <a:lnTo>
                    <a:pt x="622376" y="287248"/>
                  </a:lnTo>
                  <a:close/>
                </a:path>
                <a:path w="981710" h="431164">
                  <a:moveTo>
                    <a:pt x="622376" y="167563"/>
                  </a:moveTo>
                  <a:lnTo>
                    <a:pt x="598436" y="167563"/>
                  </a:lnTo>
                  <a:lnTo>
                    <a:pt x="598436" y="191503"/>
                  </a:lnTo>
                  <a:lnTo>
                    <a:pt x="622376" y="191503"/>
                  </a:lnTo>
                  <a:lnTo>
                    <a:pt x="622376" y="167563"/>
                  </a:lnTo>
                  <a:close/>
                </a:path>
                <a:path w="981710" h="431164">
                  <a:moveTo>
                    <a:pt x="646315" y="191503"/>
                  </a:moveTo>
                  <a:lnTo>
                    <a:pt x="622376" y="191503"/>
                  </a:lnTo>
                  <a:lnTo>
                    <a:pt x="622376" y="215430"/>
                  </a:lnTo>
                  <a:lnTo>
                    <a:pt x="646315" y="215430"/>
                  </a:lnTo>
                  <a:lnTo>
                    <a:pt x="646315" y="191503"/>
                  </a:lnTo>
                  <a:close/>
                </a:path>
                <a:path w="981710" h="431164">
                  <a:moveTo>
                    <a:pt x="670242" y="239369"/>
                  </a:moveTo>
                  <a:lnTo>
                    <a:pt x="646315" y="239369"/>
                  </a:lnTo>
                  <a:lnTo>
                    <a:pt x="622376" y="239369"/>
                  </a:lnTo>
                  <a:lnTo>
                    <a:pt x="598436" y="239369"/>
                  </a:lnTo>
                  <a:lnTo>
                    <a:pt x="598436" y="263309"/>
                  </a:lnTo>
                  <a:lnTo>
                    <a:pt x="622376" y="263309"/>
                  </a:lnTo>
                  <a:lnTo>
                    <a:pt x="646315" y="263309"/>
                  </a:lnTo>
                  <a:lnTo>
                    <a:pt x="670242" y="263309"/>
                  </a:lnTo>
                  <a:lnTo>
                    <a:pt x="670242" y="239369"/>
                  </a:lnTo>
                  <a:close/>
                </a:path>
                <a:path w="981710" h="431164">
                  <a:moveTo>
                    <a:pt x="694182" y="263309"/>
                  </a:moveTo>
                  <a:lnTo>
                    <a:pt x="670242" y="263309"/>
                  </a:lnTo>
                  <a:lnTo>
                    <a:pt x="670242" y="287248"/>
                  </a:lnTo>
                  <a:lnTo>
                    <a:pt x="694182" y="287248"/>
                  </a:lnTo>
                  <a:lnTo>
                    <a:pt x="694182" y="263309"/>
                  </a:lnTo>
                  <a:close/>
                </a:path>
                <a:path w="981710" h="431164">
                  <a:moveTo>
                    <a:pt x="694182" y="95745"/>
                  </a:moveTo>
                  <a:lnTo>
                    <a:pt x="670242" y="95745"/>
                  </a:lnTo>
                  <a:lnTo>
                    <a:pt x="670242" y="119684"/>
                  </a:lnTo>
                  <a:lnTo>
                    <a:pt x="646315" y="119684"/>
                  </a:lnTo>
                  <a:lnTo>
                    <a:pt x="646315" y="95745"/>
                  </a:lnTo>
                  <a:lnTo>
                    <a:pt x="622376" y="95745"/>
                  </a:lnTo>
                  <a:lnTo>
                    <a:pt x="622376" y="167563"/>
                  </a:lnTo>
                  <a:lnTo>
                    <a:pt x="646315" y="167563"/>
                  </a:lnTo>
                  <a:lnTo>
                    <a:pt x="646315" y="143624"/>
                  </a:lnTo>
                  <a:lnTo>
                    <a:pt x="670242" y="143624"/>
                  </a:lnTo>
                  <a:lnTo>
                    <a:pt x="670242" y="191503"/>
                  </a:lnTo>
                  <a:lnTo>
                    <a:pt x="694182" y="191503"/>
                  </a:lnTo>
                  <a:lnTo>
                    <a:pt x="694182" y="95745"/>
                  </a:lnTo>
                  <a:close/>
                </a:path>
                <a:path w="981710" h="431164">
                  <a:moveTo>
                    <a:pt x="694182" y="47866"/>
                  </a:moveTo>
                  <a:lnTo>
                    <a:pt x="670242" y="47866"/>
                  </a:lnTo>
                  <a:lnTo>
                    <a:pt x="670242" y="23939"/>
                  </a:lnTo>
                  <a:lnTo>
                    <a:pt x="646315" y="23939"/>
                  </a:lnTo>
                  <a:lnTo>
                    <a:pt x="646315" y="47866"/>
                  </a:lnTo>
                  <a:lnTo>
                    <a:pt x="622376" y="47866"/>
                  </a:lnTo>
                  <a:lnTo>
                    <a:pt x="622376" y="71805"/>
                  </a:lnTo>
                  <a:lnTo>
                    <a:pt x="646315" y="71805"/>
                  </a:lnTo>
                  <a:lnTo>
                    <a:pt x="646315" y="95745"/>
                  </a:lnTo>
                  <a:lnTo>
                    <a:pt x="670242" y="95745"/>
                  </a:lnTo>
                  <a:lnTo>
                    <a:pt x="670242" y="71805"/>
                  </a:lnTo>
                  <a:lnTo>
                    <a:pt x="694182" y="71805"/>
                  </a:lnTo>
                  <a:lnTo>
                    <a:pt x="694182" y="47866"/>
                  </a:lnTo>
                  <a:close/>
                </a:path>
                <a:path w="981710" h="431164">
                  <a:moveTo>
                    <a:pt x="718121" y="71805"/>
                  </a:moveTo>
                  <a:lnTo>
                    <a:pt x="694182" y="71805"/>
                  </a:lnTo>
                  <a:lnTo>
                    <a:pt x="694182" y="95745"/>
                  </a:lnTo>
                  <a:lnTo>
                    <a:pt x="718121" y="95745"/>
                  </a:lnTo>
                  <a:lnTo>
                    <a:pt x="718121" y="71805"/>
                  </a:lnTo>
                  <a:close/>
                </a:path>
                <a:path w="981710" h="431164">
                  <a:moveTo>
                    <a:pt x="742061" y="143624"/>
                  </a:moveTo>
                  <a:lnTo>
                    <a:pt x="718121" y="143624"/>
                  </a:lnTo>
                  <a:lnTo>
                    <a:pt x="718121" y="191503"/>
                  </a:lnTo>
                  <a:lnTo>
                    <a:pt x="742061" y="191503"/>
                  </a:lnTo>
                  <a:lnTo>
                    <a:pt x="742061" y="143624"/>
                  </a:lnTo>
                  <a:close/>
                </a:path>
                <a:path w="981710" h="431164">
                  <a:moveTo>
                    <a:pt x="766000" y="47866"/>
                  </a:moveTo>
                  <a:lnTo>
                    <a:pt x="742061" y="47866"/>
                  </a:lnTo>
                  <a:lnTo>
                    <a:pt x="742061" y="71805"/>
                  </a:lnTo>
                  <a:lnTo>
                    <a:pt x="766000" y="71805"/>
                  </a:lnTo>
                  <a:lnTo>
                    <a:pt x="766000" y="47866"/>
                  </a:lnTo>
                  <a:close/>
                </a:path>
                <a:path w="981710" h="431164">
                  <a:moveTo>
                    <a:pt x="766000" y="0"/>
                  </a:moveTo>
                  <a:lnTo>
                    <a:pt x="742061" y="0"/>
                  </a:lnTo>
                  <a:lnTo>
                    <a:pt x="718121" y="0"/>
                  </a:lnTo>
                  <a:lnTo>
                    <a:pt x="694182" y="0"/>
                  </a:lnTo>
                  <a:lnTo>
                    <a:pt x="670242" y="0"/>
                  </a:lnTo>
                  <a:lnTo>
                    <a:pt x="670242" y="23939"/>
                  </a:lnTo>
                  <a:lnTo>
                    <a:pt x="694182" y="23939"/>
                  </a:lnTo>
                  <a:lnTo>
                    <a:pt x="718121" y="23939"/>
                  </a:lnTo>
                  <a:lnTo>
                    <a:pt x="742061" y="23939"/>
                  </a:lnTo>
                  <a:lnTo>
                    <a:pt x="766000" y="23939"/>
                  </a:lnTo>
                  <a:lnTo>
                    <a:pt x="766000" y="0"/>
                  </a:lnTo>
                  <a:close/>
                </a:path>
                <a:path w="981710" h="431164">
                  <a:moveTo>
                    <a:pt x="789927" y="23939"/>
                  </a:moveTo>
                  <a:lnTo>
                    <a:pt x="766000" y="23939"/>
                  </a:lnTo>
                  <a:lnTo>
                    <a:pt x="766000" y="47866"/>
                  </a:lnTo>
                  <a:lnTo>
                    <a:pt x="789927" y="47866"/>
                  </a:lnTo>
                  <a:lnTo>
                    <a:pt x="789927" y="23939"/>
                  </a:lnTo>
                  <a:close/>
                </a:path>
                <a:path w="981710" h="431164">
                  <a:moveTo>
                    <a:pt x="813866" y="382993"/>
                  </a:moveTo>
                  <a:lnTo>
                    <a:pt x="789927" y="382993"/>
                  </a:lnTo>
                  <a:lnTo>
                    <a:pt x="789927" y="359054"/>
                  </a:lnTo>
                  <a:lnTo>
                    <a:pt x="766000" y="359054"/>
                  </a:lnTo>
                  <a:lnTo>
                    <a:pt x="766000" y="406933"/>
                  </a:lnTo>
                  <a:lnTo>
                    <a:pt x="789927" y="406933"/>
                  </a:lnTo>
                  <a:lnTo>
                    <a:pt x="813866" y="406933"/>
                  </a:lnTo>
                  <a:lnTo>
                    <a:pt x="813866" y="382993"/>
                  </a:lnTo>
                  <a:close/>
                </a:path>
                <a:path w="981710" h="431164">
                  <a:moveTo>
                    <a:pt x="813866" y="287248"/>
                  </a:moveTo>
                  <a:lnTo>
                    <a:pt x="789927" y="287248"/>
                  </a:lnTo>
                  <a:lnTo>
                    <a:pt x="789927" y="359054"/>
                  </a:lnTo>
                  <a:lnTo>
                    <a:pt x="813866" y="359054"/>
                  </a:lnTo>
                  <a:lnTo>
                    <a:pt x="813866" y="287248"/>
                  </a:lnTo>
                  <a:close/>
                </a:path>
                <a:path w="981710" h="431164">
                  <a:moveTo>
                    <a:pt x="837806" y="359054"/>
                  </a:moveTo>
                  <a:lnTo>
                    <a:pt x="813866" y="359054"/>
                  </a:lnTo>
                  <a:lnTo>
                    <a:pt x="813866" y="382993"/>
                  </a:lnTo>
                  <a:lnTo>
                    <a:pt x="837806" y="382993"/>
                  </a:lnTo>
                  <a:lnTo>
                    <a:pt x="837806" y="359054"/>
                  </a:lnTo>
                  <a:close/>
                </a:path>
                <a:path w="981710" h="431164">
                  <a:moveTo>
                    <a:pt x="909612" y="263309"/>
                  </a:moveTo>
                  <a:lnTo>
                    <a:pt x="885685" y="263309"/>
                  </a:lnTo>
                  <a:lnTo>
                    <a:pt x="885685" y="359054"/>
                  </a:lnTo>
                  <a:lnTo>
                    <a:pt x="861745" y="359054"/>
                  </a:lnTo>
                  <a:lnTo>
                    <a:pt x="861745" y="382993"/>
                  </a:lnTo>
                  <a:lnTo>
                    <a:pt x="885685" y="382993"/>
                  </a:lnTo>
                  <a:lnTo>
                    <a:pt x="909612" y="382993"/>
                  </a:lnTo>
                  <a:lnTo>
                    <a:pt x="909612" y="263309"/>
                  </a:lnTo>
                  <a:close/>
                </a:path>
                <a:path w="981710" h="431164">
                  <a:moveTo>
                    <a:pt x="981430" y="191503"/>
                  </a:moveTo>
                  <a:lnTo>
                    <a:pt x="957491" y="191503"/>
                  </a:lnTo>
                  <a:lnTo>
                    <a:pt x="933551" y="191503"/>
                  </a:lnTo>
                  <a:lnTo>
                    <a:pt x="909612" y="191503"/>
                  </a:lnTo>
                  <a:lnTo>
                    <a:pt x="909612" y="239369"/>
                  </a:lnTo>
                  <a:lnTo>
                    <a:pt x="933551" y="239369"/>
                  </a:lnTo>
                  <a:lnTo>
                    <a:pt x="957491" y="239369"/>
                  </a:lnTo>
                  <a:lnTo>
                    <a:pt x="981430" y="239369"/>
                  </a:lnTo>
                  <a:lnTo>
                    <a:pt x="981430" y="19150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3899" y="2294287"/>
              <a:ext cx="909955" cy="454659"/>
            </a:xfrm>
            <a:custGeom>
              <a:avLst/>
              <a:gdLst/>
              <a:ahLst/>
              <a:cxnLst/>
              <a:rect l="l" t="t" r="r" b="b"/>
              <a:pathLst>
                <a:path w="909954" h="454660">
                  <a:moveTo>
                    <a:pt x="95745" y="310654"/>
                  </a:moveTo>
                  <a:lnTo>
                    <a:pt x="71805" y="310654"/>
                  </a:lnTo>
                  <a:lnTo>
                    <a:pt x="71805" y="334594"/>
                  </a:lnTo>
                  <a:lnTo>
                    <a:pt x="95745" y="334594"/>
                  </a:lnTo>
                  <a:lnTo>
                    <a:pt x="95745" y="310654"/>
                  </a:lnTo>
                  <a:close/>
                </a:path>
                <a:path w="909954" h="454660">
                  <a:moveTo>
                    <a:pt x="119684" y="334594"/>
                  </a:moveTo>
                  <a:lnTo>
                    <a:pt x="95745" y="334594"/>
                  </a:lnTo>
                  <a:lnTo>
                    <a:pt x="95745" y="358533"/>
                  </a:lnTo>
                  <a:lnTo>
                    <a:pt x="71805" y="358533"/>
                  </a:lnTo>
                  <a:lnTo>
                    <a:pt x="47866" y="358533"/>
                  </a:lnTo>
                  <a:lnTo>
                    <a:pt x="47866" y="334594"/>
                  </a:lnTo>
                  <a:lnTo>
                    <a:pt x="23939" y="334594"/>
                  </a:lnTo>
                  <a:lnTo>
                    <a:pt x="23939" y="358533"/>
                  </a:lnTo>
                  <a:lnTo>
                    <a:pt x="0" y="358533"/>
                  </a:lnTo>
                  <a:lnTo>
                    <a:pt x="0" y="382460"/>
                  </a:lnTo>
                  <a:lnTo>
                    <a:pt x="23939" y="382460"/>
                  </a:lnTo>
                  <a:lnTo>
                    <a:pt x="47866" y="382460"/>
                  </a:lnTo>
                  <a:lnTo>
                    <a:pt x="47866" y="430339"/>
                  </a:lnTo>
                  <a:lnTo>
                    <a:pt x="71805" y="430339"/>
                  </a:lnTo>
                  <a:lnTo>
                    <a:pt x="95745" y="430339"/>
                  </a:lnTo>
                  <a:lnTo>
                    <a:pt x="95745" y="454279"/>
                  </a:lnTo>
                  <a:lnTo>
                    <a:pt x="119684" y="454279"/>
                  </a:lnTo>
                  <a:lnTo>
                    <a:pt x="119684" y="406400"/>
                  </a:lnTo>
                  <a:lnTo>
                    <a:pt x="95745" y="406400"/>
                  </a:lnTo>
                  <a:lnTo>
                    <a:pt x="71805" y="406400"/>
                  </a:lnTo>
                  <a:lnTo>
                    <a:pt x="71805" y="382460"/>
                  </a:lnTo>
                  <a:lnTo>
                    <a:pt x="95745" y="382460"/>
                  </a:lnTo>
                  <a:lnTo>
                    <a:pt x="119684" y="382460"/>
                  </a:lnTo>
                  <a:lnTo>
                    <a:pt x="119684" y="334594"/>
                  </a:lnTo>
                  <a:close/>
                </a:path>
                <a:path w="909954" h="454660">
                  <a:moveTo>
                    <a:pt x="239369" y="358533"/>
                  </a:moveTo>
                  <a:lnTo>
                    <a:pt x="215430" y="358533"/>
                  </a:lnTo>
                  <a:lnTo>
                    <a:pt x="191490" y="358533"/>
                  </a:lnTo>
                  <a:lnTo>
                    <a:pt x="191490" y="406400"/>
                  </a:lnTo>
                  <a:lnTo>
                    <a:pt x="215430" y="406400"/>
                  </a:lnTo>
                  <a:lnTo>
                    <a:pt x="215430" y="382460"/>
                  </a:lnTo>
                  <a:lnTo>
                    <a:pt x="239369" y="382460"/>
                  </a:lnTo>
                  <a:lnTo>
                    <a:pt x="239369" y="358533"/>
                  </a:lnTo>
                  <a:close/>
                </a:path>
                <a:path w="909954" h="454660">
                  <a:moveTo>
                    <a:pt x="478739" y="119380"/>
                  </a:moveTo>
                  <a:lnTo>
                    <a:pt x="454799" y="119380"/>
                  </a:lnTo>
                  <a:lnTo>
                    <a:pt x="430872" y="119380"/>
                  </a:lnTo>
                  <a:lnTo>
                    <a:pt x="430872" y="48260"/>
                  </a:lnTo>
                  <a:lnTo>
                    <a:pt x="406933" y="48260"/>
                  </a:lnTo>
                  <a:lnTo>
                    <a:pt x="406933" y="167640"/>
                  </a:lnTo>
                  <a:lnTo>
                    <a:pt x="382993" y="167640"/>
                  </a:lnTo>
                  <a:lnTo>
                    <a:pt x="382993" y="191770"/>
                  </a:lnTo>
                  <a:lnTo>
                    <a:pt x="359054" y="191770"/>
                  </a:lnTo>
                  <a:lnTo>
                    <a:pt x="359054" y="215900"/>
                  </a:lnTo>
                  <a:lnTo>
                    <a:pt x="335114" y="215900"/>
                  </a:lnTo>
                  <a:lnTo>
                    <a:pt x="335114" y="240030"/>
                  </a:lnTo>
                  <a:lnTo>
                    <a:pt x="311188" y="240030"/>
                  </a:lnTo>
                  <a:lnTo>
                    <a:pt x="287248" y="240030"/>
                  </a:lnTo>
                  <a:lnTo>
                    <a:pt x="287248" y="215900"/>
                  </a:lnTo>
                  <a:lnTo>
                    <a:pt x="263309" y="215900"/>
                  </a:lnTo>
                  <a:lnTo>
                    <a:pt x="263309" y="240030"/>
                  </a:lnTo>
                  <a:lnTo>
                    <a:pt x="239369" y="240030"/>
                  </a:lnTo>
                  <a:lnTo>
                    <a:pt x="239369" y="215900"/>
                  </a:lnTo>
                  <a:lnTo>
                    <a:pt x="263309" y="215900"/>
                  </a:lnTo>
                  <a:lnTo>
                    <a:pt x="263309" y="167640"/>
                  </a:lnTo>
                  <a:lnTo>
                    <a:pt x="239369" y="167640"/>
                  </a:lnTo>
                  <a:lnTo>
                    <a:pt x="239369" y="191770"/>
                  </a:lnTo>
                  <a:lnTo>
                    <a:pt x="215430" y="191770"/>
                  </a:lnTo>
                  <a:lnTo>
                    <a:pt x="191490" y="191770"/>
                  </a:lnTo>
                  <a:lnTo>
                    <a:pt x="191490" y="119380"/>
                  </a:lnTo>
                  <a:lnTo>
                    <a:pt x="215430" y="119380"/>
                  </a:lnTo>
                  <a:lnTo>
                    <a:pt x="215430" y="95250"/>
                  </a:lnTo>
                  <a:lnTo>
                    <a:pt x="191490" y="95250"/>
                  </a:lnTo>
                  <a:lnTo>
                    <a:pt x="191490" y="0"/>
                  </a:lnTo>
                  <a:lnTo>
                    <a:pt x="167563" y="0"/>
                  </a:lnTo>
                  <a:lnTo>
                    <a:pt x="167563" y="95250"/>
                  </a:lnTo>
                  <a:lnTo>
                    <a:pt x="143624" y="95250"/>
                  </a:lnTo>
                  <a:lnTo>
                    <a:pt x="143624" y="48260"/>
                  </a:lnTo>
                  <a:lnTo>
                    <a:pt x="119684" y="48260"/>
                  </a:lnTo>
                  <a:lnTo>
                    <a:pt x="119684" y="143510"/>
                  </a:lnTo>
                  <a:lnTo>
                    <a:pt x="143624" y="143510"/>
                  </a:lnTo>
                  <a:lnTo>
                    <a:pt x="143624" y="119380"/>
                  </a:lnTo>
                  <a:lnTo>
                    <a:pt x="167563" y="119380"/>
                  </a:lnTo>
                  <a:lnTo>
                    <a:pt x="167563" y="143510"/>
                  </a:lnTo>
                  <a:lnTo>
                    <a:pt x="143624" y="143510"/>
                  </a:lnTo>
                  <a:lnTo>
                    <a:pt x="143624" y="167640"/>
                  </a:lnTo>
                  <a:lnTo>
                    <a:pt x="167563" y="167640"/>
                  </a:lnTo>
                  <a:lnTo>
                    <a:pt x="167563" y="191770"/>
                  </a:lnTo>
                  <a:lnTo>
                    <a:pt x="143624" y="191770"/>
                  </a:lnTo>
                  <a:lnTo>
                    <a:pt x="119684" y="191770"/>
                  </a:lnTo>
                  <a:lnTo>
                    <a:pt x="119684" y="215900"/>
                  </a:lnTo>
                  <a:lnTo>
                    <a:pt x="143624" y="215900"/>
                  </a:lnTo>
                  <a:lnTo>
                    <a:pt x="167563" y="215900"/>
                  </a:lnTo>
                  <a:lnTo>
                    <a:pt x="167563" y="240030"/>
                  </a:lnTo>
                  <a:lnTo>
                    <a:pt x="143624" y="240030"/>
                  </a:lnTo>
                  <a:lnTo>
                    <a:pt x="143624" y="262890"/>
                  </a:lnTo>
                  <a:lnTo>
                    <a:pt x="167563" y="262890"/>
                  </a:lnTo>
                  <a:lnTo>
                    <a:pt x="191490" y="262890"/>
                  </a:lnTo>
                  <a:lnTo>
                    <a:pt x="191490" y="240030"/>
                  </a:lnTo>
                  <a:lnTo>
                    <a:pt x="215430" y="240030"/>
                  </a:lnTo>
                  <a:lnTo>
                    <a:pt x="215430" y="287020"/>
                  </a:lnTo>
                  <a:lnTo>
                    <a:pt x="239369" y="287020"/>
                  </a:lnTo>
                  <a:lnTo>
                    <a:pt x="263309" y="287020"/>
                  </a:lnTo>
                  <a:lnTo>
                    <a:pt x="263309" y="311150"/>
                  </a:lnTo>
                  <a:lnTo>
                    <a:pt x="287248" y="311150"/>
                  </a:lnTo>
                  <a:lnTo>
                    <a:pt x="311188" y="311150"/>
                  </a:lnTo>
                  <a:lnTo>
                    <a:pt x="311188" y="359410"/>
                  </a:lnTo>
                  <a:lnTo>
                    <a:pt x="287248" y="359410"/>
                  </a:lnTo>
                  <a:lnTo>
                    <a:pt x="287248" y="406400"/>
                  </a:lnTo>
                  <a:lnTo>
                    <a:pt x="311188" y="406400"/>
                  </a:lnTo>
                  <a:lnTo>
                    <a:pt x="311188" y="383540"/>
                  </a:lnTo>
                  <a:lnTo>
                    <a:pt x="335114" y="383540"/>
                  </a:lnTo>
                  <a:lnTo>
                    <a:pt x="335114" y="359410"/>
                  </a:lnTo>
                  <a:lnTo>
                    <a:pt x="359054" y="359410"/>
                  </a:lnTo>
                  <a:lnTo>
                    <a:pt x="359054" y="311150"/>
                  </a:lnTo>
                  <a:lnTo>
                    <a:pt x="335114" y="311150"/>
                  </a:lnTo>
                  <a:lnTo>
                    <a:pt x="335114" y="287020"/>
                  </a:lnTo>
                  <a:lnTo>
                    <a:pt x="311188" y="287020"/>
                  </a:lnTo>
                  <a:lnTo>
                    <a:pt x="311188" y="262890"/>
                  </a:lnTo>
                  <a:lnTo>
                    <a:pt x="335114" y="262890"/>
                  </a:lnTo>
                  <a:lnTo>
                    <a:pt x="335114" y="287020"/>
                  </a:lnTo>
                  <a:lnTo>
                    <a:pt x="359054" y="287020"/>
                  </a:lnTo>
                  <a:lnTo>
                    <a:pt x="359054" y="311150"/>
                  </a:lnTo>
                  <a:lnTo>
                    <a:pt x="382993" y="311150"/>
                  </a:lnTo>
                  <a:lnTo>
                    <a:pt x="382993" y="240030"/>
                  </a:lnTo>
                  <a:lnTo>
                    <a:pt x="406933" y="240030"/>
                  </a:lnTo>
                  <a:lnTo>
                    <a:pt x="406933" y="215900"/>
                  </a:lnTo>
                  <a:lnTo>
                    <a:pt x="430872" y="215900"/>
                  </a:lnTo>
                  <a:lnTo>
                    <a:pt x="430872" y="167640"/>
                  </a:lnTo>
                  <a:lnTo>
                    <a:pt x="454799" y="167640"/>
                  </a:lnTo>
                  <a:lnTo>
                    <a:pt x="454799" y="143510"/>
                  </a:lnTo>
                  <a:lnTo>
                    <a:pt x="478739" y="143510"/>
                  </a:lnTo>
                  <a:lnTo>
                    <a:pt x="478739" y="119380"/>
                  </a:lnTo>
                  <a:close/>
                </a:path>
                <a:path w="909954" h="454660">
                  <a:moveTo>
                    <a:pt x="646303" y="214909"/>
                  </a:moveTo>
                  <a:lnTo>
                    <a:pt x="622363" y="214909"/>
                  </a:lnTo>
                  <a:lnTo>
                    <a:pt x="622363" y="238848"/>
                  </a:lnTo>
                  <a:lnTo>
                    <a:pt x="598424" y="238848"/>
                  </a:lnTo>
                  <a:lnTo>
                    <a:pt x="574497" y="238848"/>
                  </a:lnTo>
                  <a:lnTo>
                    <a:pt x="550557" y="238848"/>
                  </a:lnTo>
                  <a:lnTo>
                    <a:pt x="550557" y="262775"/>
                  </a:lnTo>
                  <a:lnTo>
                    <a:pt x="526618" y="262775"/>
                  </a:lnTo>
                  <a:lnTo>
                    <a:pt x="502678" y="262775"/>
                  </a:lnTo>
                  <a:lnTo>
                    <a:pt x="478739" y="262775"/>
                  </a:lnTo>
                  <a:lnTo>
                    <a:pt x="478739" y="286715"/>
                  </a:lnTo>
                  <a:lnTo>
                    <a:pt x="502678" y="286715"/>
                  </a:lnTo>
                  <a:lnTo>
                    <a:pt x="526618" y="286715"/>
                  </a:lnTo>
                  <a:lnTo>
                    <a:pt x="550557" y="286715"/>
                  </a:lnTo>
                  <a:lnTo>
                    <a:pt x="550557" y="310654"/>
                  </a:lnTo>
                  <a:lnTo>
                    <a:pt x="526618" y="310654"/>
                  </a:lnTo>
                  <a:lnTo>
                    <a:pt x="502678" y="310654"/>
                  </a:lnTo>
                  <a:lnTo>
                    <a:pt x="502678" y="334594"/>
                  </a:lnTo>
                  <a:lnTo>
                    <a:pt x="526618" y="334594"/>
                  </a:lnTo>
                  <a:lnTo>
                    <a:pt x="550557" y="334594"/>
                  </a:lnTo>
                  <a:lnTo>
                    <a:pt x="550557" y="358533"/>
                  </a:lnTo>
                  <a:lnTo>
                    <a:pt x="574497" y="358533"/>
                  </a:lnTo>
                  <a:lnTo>
                    <a:pt x="574497" y="262775"/>
                  </a:lnTo>
                  <a:lnTo>
                    <a:pt x="598424" y="262775"/>
                  </a:lnTo>
                  <a:lnTo>
                    <a:pt x="622363" y="262775"/>
                  </a:lnTo>
                  <a:lnTo>
                    <a:pt x="622363" y="286715"/>
                  </a:lnTo>
                  <a:lnTo>
                    <a:pt x="646303" y="286715"/>
                  </a:lnTo>
                  <a:lnTo>
                    <a:pt x="646303" y="214909"/>
                  </a:lnTo>
                  <a:close/>
                </a:path>
                <a:path w="909954" h="454660">
                  <a:moveTo>
                    <a:pt x="694182" y="334594"/>
                  </a:moveTo>
                  <a:lnTo>
                    <a:pt x="670242" y="334594"/>
                  </a:lnTo>
                  <a:lnTo>
                    <a:pt x="670242" y="358533"/>
                  </a:lnTo>
                  <a:lnTo>
                    <a:pt x="694182" y="358533"/>
                  </a:lnTo>
                  <a:lnTo>
                    <a:pt x="694182" y="334594"/>
                  </a:lnTo>
                  <a:close/>
                </a:path>
                <a:path w="909954" h="454660">
                  <a:moveTo>
                    <a:pt x="813866" y="143090"/>
                  </a:moveTo>
                  <a:lnTo>
                    <a:pt x="789927" y="143090"/>
                  </a:lnTo>
                  <a:lnTo>
                    <a:pt x="789927" y="119164"/>
                  </a:lnTo>
                  <a:lnTo>
                    <a:pt x="765987" y="119164"/>
                  </a:lnTo>
                  <a:lnTo>
                    <a:pt x="742048" y="119164"/>
                  </a:lnTo>
                  <a:lnTo>
                    <a:pt x="718108" y="119164"/>
                  </a:lnTo>
                  <a:lnTo>
                    <a:pt x="718108" y="23406"/>
                  </a:lnTo>
                  <a:lnTo>
                    <a:pt x="694182" y="23406"/>
                  </a:lnTo>
                  <a:lnTo>
                    <a:pt x="670242" y="23406"/>
                  </a:lnTo>
                  <a:lnTo>
                    <a:pt x="646303" y="23406"/>
                  </a:lnTo>
                  <a:lnTo>
                    <a:pt x="646303" y="47345"/>
                  </a:lnTo>
                  <a:lnTo>
                    <a:pt x="670242" y="47345"/>
                  </a:lnTo>
                  <a:lnTo>
                    <a:pt x="694182" y="47345"/>
                  </a:lnTo>
                  <a:lnTo>
                    <a:pt x="694182" y="143090"/>
                  </a:lnTo>
                  <a:lnTo>
                    <a:pt x="670242" y="143090"/>
                  </a:lnTo>
                  <a:lnTo>
                    <a:pt x="646303" y="143090"/>
                  </a:lnTo>
                  <a:lnTo>
                    <a:pt x="646303" y="119164"/>
                  </a:lnTo>
                  <a:lnTo>
                    <a:pt x="622363" y="119164"/>
                  </a:lnTo>
                  <a:lnTo>
                    <a:pt x="622363" y="143090"/>
                  </a:lnTo>
                  <a:lnTo>
                    <a:pt x="598424" y="143090"/>
                  </a:lnTo>
                  <a:lnTo>
                    <a:pt x="598424" y="167030"/>
                  </a:lnTo>
                  <a:lnTo>
                    <a:pt x="622363" y="167030"/>
                  </a:lnTo>
                  <a:lnTo>
                    <a:pt x="622363" y="190969"/>
                  </a:lnTo>
                  <a:lnTo>
                    <a:pt x="646303" y="190969"/>
                  </a:lnTo>
                  <a:lnTo>
                    <a:pt x="646303" y="167030"/>
                  </a:lnTo>
                  <a:lnTo>
                    <a:pt x="670242" y="167030"/>
                  </a:lnTo>
                  <a:lnTo>
                    <a:pt x="694182" y="167030"/>
                  </a:lnTo>
                  <a:lnTo>
                    <a:pt x="694182" y="190969"/>
                  </a:lnTo>
                  <a:lnTo>
                    <a:pt x="670242" y="190969"/>
                  </a:lnTo>
                  <a:lnTo>
                    <a:pt x="646303" y="190969"/>
                  </a:lnTo>
                  <a:lnTo>
                    <a:pt x="646303" y="214909"/>
                  </a:lnTo>
                  <a:lnTo>
                    <a:pt x="670242" y="214909"/>
                  </a:lnTo>
                  <a:lnTo>
                    <a:pt x="670242" y="262775"/>
                  </a:lnTo>
                  <a:lnTo>
                    <a:pt x="694182" y="262775"/>
                  </a:lnTo>
                  <a:lnTo>
                    <a:pt x="718108" y="262775"/>
                  </a:lnTo>
                  <a:lnTo>
                    <a:pt x="718108" y="286715"/>
                  </a:lnTo>
                  <a:lnTo>
                    <a:pt x="742048" y="286715"/>
                  </a:lnTo>
                  <a:lnTo>
                    <a:pt x="742048" y="262775"/>
                  </a:lnTo>
                  <a:lnTo>
                    <a:pt x="765987" y="262775"/>
                  </a:lnTo>
                  <a:lnTo>
                    <a:pt x="765987" y="286715"/>
                  </a:lnTo>
                  <a:lnTo>
                    <a:pt x="789927" y="286715"/>
                  </a:lnTo>
                  <a:lnTo>
                    <a:pt x="789927" y="262775"/>
                  </a:lnTo>
                  <a:lnTo>
                    <a:pt x="813866" y="262775"/>
                  </a:lnTo>
                  <a:lnTo>
                    <a:pt x="813866" y="238848"/>
                  </a:lnTo>
                  <a:lnTo>
                    <a:pt x="789927" y="238848"/>
                  </a:lnTo>
                  <a:lnTo>
                    <a:pt x="789927" y="214909"/>
                  </a:lnTo>
                  <a:lnTo>
                    <a:pt x="765987" y="214909"/>
                  </a:lnTo>
                  <a:lnTo>
                    <a:pt x="765987" y="238848"/>
                  </a:lnTo>
                  <a:lnTo>
                    <a:pt x="742048" y="238848"/>
                  </a:lnTo>
                  <a:lnTo>
                    <a:pt x="742048" y="214909"/>
                  </a:lnTo>
                  <a:lnTo>
                    <a:pt x="718108" y="214909"/>
                  </a:lnTo>
                  <a:lnTo>
                    <a:pt x="718108" y="238848"/>
                  </a:lnTo>
                  <a:lnTo>
                    <a:pt x="694182" y="238848"/>
                  </a:lnTo>
                  <a:lnTo>
                    <a:pt x="694182" y="214909"/>
                  </a:lnTo>
                  <a:lnTo>
                    <a:pt x="718108" y="214909"/>
                  </a:lnTo>
                  <a:lnTo>
                    <a:pt x="718108" y="143090"/>
                  </a:lnTo>
                  <a:lnTo>
                    <a:pt x="742048" y="143090"/>
                  </a:lnTo>
                  <a:lnTo>
                    <a:pt x="742048" y="167030"/>
                  </a:lnTo>
                  <a:lnTo>
                    <a:pt x="765987" y="167030"/>
                  </a:lnTo>
                  <a:lnTo>
                    <a:pt x="789927" y="167030"/>
                  </a:lnTo>
                  <a:lnTo>
                    <a:pt x="789927" y="214909"/>
                  </a:lnTo>
                  <a:lnTo>
                    <a:pt x="813866" y="214909"/>
                  </a:lnTo>
                  <a:lnTo>
                    <a:pt x="813866" y="143090"/>
                  </a:lnTo>
                  <a:close/>
                </a:path>
                <a:path w="909954" h="454660">
                  <a:moveTo>
                    <a:pt x="837793" y="334594"/>
                  </a:moveTo>
                  <a:lnTo>
                    <a:pt x="813866" y="334594"/>
                  </a:lnTo>
                  <a:lnTo>
                    <a:pt x="789927" y="334594"/>
                  </a:lnTo>
                  <a:lnTo>
                    <a:pt x="789927" y="310654"/>
                  </a:lnTo>
                  <a:lnTo>
                    <a:pt x="765987" y="310654"/>
                  </a:lnTo>
                  <a:lnTo>
                    <a:pt x="765987" y="334594"/>
                  </a:lnTo>
                  <a:lnTo>
                    <a:pt x="742048" y="334594"/>
                  </a:lnTo>
                  <a:lnTo>
                    <a:pt x="742048" y="358533"/>
                  </a:lnTo>
                  <a:lnTo>
                    <a:pt x="765987" y="358533"/>
                  </a:lnTo>
                  <a:lnTo>
                    <a:pt x="789927" y="358533"/>
                  </a:lnTo>
                  <a:lnTo>
                    <a:pt x="789927" y="406400"/>
                  </a:lnTo>
                  <a:lnTo>
                    <a:pt x="813866" y="406400"/>
                  </a:lnTo>
                  <a:lnTo>
                    <a:pt x="837793" y="406400"/>
                  </a:lnTo>
                  <a:lnTo>
                    <a:pt x="837793" y="382460"/>
                  </a:lnTo>
                  <a:lnTo>
                    <a:pt x="813866" y="382460"/>
                  </a:lnTo>
                  <a:lnTo>
                    <a:pt x="813866" y="358533"/>
                  </a:lnTo>
                  <a:lnTo>
                    <a:pt x="837793" y="358533"/>
                  </a:lnTo>
                  <a:lnTo>
                    <a:pt x="837793" y="334594"/>
                  </a:lnTo>
                  <a:close/>
                </a:path>
                <a:path w="909954" h="454660">
                  <a:moveTo>
                    <a:pt x="861733" y="310654"/>
                  </a:moveTo>
                  <a:lnTo>
                    <a:pt x="837793" y="310654"/>
                  </a:lnTo>
                  <a:lnTo>
                    <a:pt x="837793" y="334594"/>
                  </a:lnTo>
                  <a:lnTo>
                    <a:pt x="861733" y="334594"/>
                  </a:lnTo>
                  <a:lnTo>
                    <a:pt x="861733" y="310654"/>
                  </a:lnTo>
                  <a:close/>
                </a:path>
                <a:path w="909954" h="454660">
                  <a:moveTo>
                    <a:pt x="909612" y="286715"/>
                  </a:moveTo>
                  <a:lnTo>
                    <a:pt x="885672" y="286715"/>
                  </a:lnTo>
                  <a:lnTo>
                    <a:pt x="885672" y="334594"/>
                  </a:lnTo>
                  <a:lnTo>
                    <a:pt x="861733" y="334594"/>
                  </a:lnTo>
                  <a:lnTo>
                    <a:pt x="861733" y="358533"/>
                  </a:lnTo>
                  <a:lnTo>
                    <a:pt x="885672" y="358533"/>
                  </a:lnTo>
                  <a:lnTo>
                    <a:pt x="909612" y="358533"/>
                  </a:lnTo>
                  <a:lnTo>
                    <a:pt x="909612" y="286715"/>
                  </a:lnTo>
                  <a:close/>
                </a:path>
                <a:path w="909954" h="454660">
                  <a:moveTo>
                    <a:pt x="909612" y="190969"/>
                  </a:moveTo>
                  <a:lnTo>
                    <a:pt x="885672" y="190969"/>
                  </a:lnTo>
                  <a:lnTo>
                    <a:pt x="885672" y="238848"/>
                  </a:lnTo>
                  <a:lnTo>
                    <a:pt x="861733" y="238848"/>
                  </a:lnTo>
                  <a:lnTo>
                    <a:pt x="861733" y="214909"/>
                  </a:lnTo>
                  <a:lnTo>
                    <a:pt x="837793" y="214909"/>
                  </a:lnTo>
                  <a:lnTo>
                    <a:pt x="837793" y="286715"/>
                  </a:lnTo>
                  <a:lnTo>
                    <a:pt x="861733" y="286715"/>
                  </a:lnTo>
                  <a:lnTo>
                    <a:pt x="861733" y="262775"/>
                  </a:lnTo>
                  <a:lnTo>
                    <a:pt x="885672" y="262775"/>
                  </a:lnTo>
                  <a:lnTo>
                    <a:pt x="909612" y="262775"/>
                  </a:lnTo>
                  <a:lnTo>
                    <a:pt x="909612" y="1909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223167"/>
              <a:ext cx="981710" cy="621665"/>
            </a:xfrm>
            <a:custGeom>
              <a:avLst/>
              <a:gdLst/>
              <a:ahLst/>
              <a:cxnLst/>
              <a:rect l="l" t="t" r="r" b="b"/>
              <a:pathLst>
                <a:path w="981710" h="621664">
                  <a:moveTo>
                    <a:pt x="95758" y="381774"/>
                  </a:moveTo>
                  <a:lnTo>
                    <a:pt x="71818" y="381774"/>
                  </a:lnTo>
                  <a:lnTo>
                    <a:pt x="47879" y="381774"/>
                  </a:lnTo>
                  <a:lnTo>
                    <a:pt x="23939" y="381774"/>
                  </a:lnTo>
                  <a:lnTo>
                    <a:pt x="0" y="381774"/>
                  </a:lnTo>
                  <a:lnTo>
                    <a:pt x="0" y="405714"/>
                  </a:lnTo>
                  <a:lnTo>
                    <a:pt x="23939" y="405714"/>
                  </a:lnTo>
                  <a:lnTo>
                    <a:pt x="23939" y="453580"/>
                  </a:lnTo>
                  <a:lnTo>
                    <a:pt x="0" y="453580"/>
                  </a:lnTo>
                  <a:lnTo>
                    <a:pt x="0" y="477520"/>
                  </a:lnTo>
                  <a:lnTo>
                    <a:pt x="23939" y="477520"/>
                  </a:lnTo>
                  <a:lnTo>
                    <a:pt x="23939" y="501459"/>
                  </a:lnTo>
                  <a:lnTo>
                    <a:pt x="47879" y="501459"/>
                  </a:lnTo>
                  <a:lnTo>
                    <a:pt x="71818" y="501459"/>
                  </a:lnTo>
                  <a:lnTo>
                    <a:pt x="71818" y="477520"/>
                  </a:lnTo>
                  <a:lnTo>
                    <a:pt x="47879" y="477520"/>
                  </a:lnTo>
                  <a:lnTo>
                    <a:pt x="47879" y="429653"/>
                  </a:lnTo>
                  <a:lnTo>
                    <a:pt x="71818" y="429653"/>
                  </a:lnTo>
                  <a:lnTo>
                    <a:pt x="71818" y="405714"/>
                  </a:lnTo>
                  <a:lnTo>
                    <a:pt x="95758" y="405714"/>
                  </a:lnTo>
                  <a:lnTo>
                    <a:pt x="95758" y="381774"/>
                  </a:lnTo>
                  <a:close/>
                </a:path>
                <a:path w="981710" h="621664">
                  <a:moveTo>
                    <a:pt x="167563" y="573265"/>
                  </a:moveTo>
                  <a:lnTo>
                    <a:pt x="143624" y="573265"/>
                  </a:lnTo>
                  <a:lnTo>
                    <a:pt x="119684" y="573265"/>
                  </a:lnTo>
                  <a:lnTo>
                    <a:pt x="119684" y="597204"/>
                  </a:lnTo>
                  <a:lnTo>
                    <a:pt x="143624" y="597204"/>
                  </a:lnTo>
                  <a:lnTo>
                    <a:pt x="167563" y="597204"/>
                  </a:lnTo>
                  <a:lnTo>
                    <a:pt x="167563" y="573265"/>
                  </a:lnTo>
                  <a:close/>
                </a:path>
                <a:path w="981710" h="621664">
                  <a:moveTo>
                    <a:pt x="167563" y="525399"/>
                  </a:moveTo>
                  <a:lnTo>
                    <a:pt x="143624" y="525399"/>
                  </a:lnTo>
                  <a:lnTo>
                    <a:pt x="119684" y="525399"/>
                  </a:lnTo>
                  <a:lnTo>
                    <a:pt x="95758" y="525399"/>
                  </a:lnTo>
                  <a:lnTo>
                    <a:pt x="95758" y="501459"/>
                  </a:lnTo>
                  <a:lnTo>
                    <a:pt x="71818" y="501459"/>
                  </a:lnTo>
                  <a:lnTo>
                    <a:pt x="71818" y="525399"/>
                  </a:lnTo>
                  <a:lnTo>
                    <a:pt x="47879" y="525399"/>
                  </a:lnTo>
                  <a:lnTo>
                    <a:pt x="23939" y="525399"/>
                  </a:lnTo>
                  <a:lnTo>
                    <a:pt x="23939" y="501459"/>
                  </a:lnTo>
                  <a:lnTo>
                    <a:pt x="0" y="501459"/>
                  </a:lnTo>
                  <a:lnTo>
                    <a:pt x="0" y="573265"/>
                  </a:lnTo>
                  <a:lnTo>
                    <a:pt x="23939" y="573265"/>
                  </a:lnTo>
                  <a:lnTo>
                    <a:pt x="23939" y="549338"/>
                  </a:lnTo>
                  <a:lnTo>
                    <a:pt x="47879" y="549338"/>
                  </a:lnTo>
                  <a:lnTo>
                    <a:pt x="47879" y="621144"/>
                  </a:lnTo>
                  <a:lnTo>
                    <a:pt x="71818" y="621144"/>
                  </a:lnTo>
                  <a:lnTo>
                    <a:pt x="71818" y="573265"/>
                  </a:lnTo>
                  <a:lnTo>
                    <a:pt x="95758" y="573265"/>
                  </a:lnTo>
                  <a:lnTo>
                    <a:pt x="119684" y="573265"/>
                  </a:lnTo>
                  <a:lnTo>
                    <a:pt x="119684" y="549338"/>
                  </a:lnTo>
                  <a:lnTo>
                    <a:pt x="143624" y="549338"/>
                  </a:lnTo>
                  <a:lnTo>
                    <a:pt x="167563" y="549338"/>
                  </a:lnTo>
                  <a:lnTo>
                    <a:pt x="167563" y="525399"/>
                  </a:lnTo>
                  <a:close/>
                </a:path>
                <a:path w="981710" h="621664">
                  <a:moveTo>
                    <a:pt x="239382" y="429653"/>
                  </a:moveTo>
                  <a:lnTo>
                    <a:pt x="215442" y="429653"/>
                  </a:lnTo>
                  <a:lnTo>
                    <a:pt x="215442" y="453580"/>
                  </a:lnTo>
                  <a:lnTo>
                    <a:pt x="191503" y="453580"/>
                  </a:lnTo>
                  <a:lnTo>
                    <a:pt x="191503" y="477520"/>
                  </a:lnTo>
                  <a:lnTo>
                    <a:pt x="215442" y="477520"/>
                  </a:lnTo>
                  <a:lnTo>
                    <a:pt x="239382" y="477520"/>
                  </a:lnTo>
                  <a:lnTo>
                    <a:pt x="239382" y="429653"/>
                  </a:lnTo>
                  <a:close/>
                </a:path>
                <a:path w="981710" h="621664">
                  <a:moveTo>
                    <a:pt x="239382" y="95250"/>
                  </a:moveTo>
                  <a:lnTo>
                    <a:pt x="215442" y="95250"/>
                  </a:lnTo>
                  <a:lnTo>
                    <a:pt x="215442" y="143510"/>
                  </a:lnTo>
                  <a:lnTo>
                    <a:pt x="239382" y="143510"/>
                  </a:lnTo>
                  <a:lnTo>
                    <a:pt x="239382" y="95250"/>
                  </a:lnTo>
                  <a:close/>
                </a:path>
                <a:path w="981710" h="621664">
                  <a:moveTo>
                    <a:pt x="287248" y="501459"/>
                  </a:moveTo>
                  <a:lnTo>
                    <a:pt x="263309" y="501459"/>
                  </a:lnTo>
                  <a:lnTo>
                    <a:pt x="263309" y="525399"/>
                  </a:lnTo>
                  <a:lnTo>
                    <a:pt x="287248" y="525399"/>
                  </a:lnTo>
                  <a:lnTo>
                    <a:pt x="287248" y="501459"/>
                  </a:lnTo>
                  <a:close/>
                </a:path>
                <a:path w="981710" h="621664">
                  <a:moveTo>
                    <a:pt x="287248" y="166370"/>
                  </a:moveTo>
                  <a:lnTo>
                    <a:pt x="263309" y="166370"/>
                  </a:lnTo>
                  <a:lnTo>
                    <a:pt x="263309" y="190500"/>
                  </a:lnTo>
                  <a:lnTo>
                    <a:pt x="287248" y="190500"/>
                  </a:lnTo>
                  <a:lnTo>
                    <a:pt x="287248" y="166370"/>
                  </a:lnTo>
                  <a:close/>
                </a:path>
                <a:path w="981710" h="621664">
                  <a:moveTo>
                    <a:pt x="311188" y="549338"/>
                  </a:moveTo>
                  <a:lnTo>
                    <a:pt x="287248" y="549338"/>
                  </a:lnTo>
                  <a:lnTo>
                    <a:pt x="287248" y="573265"/>
                  </a:lnTo>
                  <a:lnTo>
                    <a:pt x="311188" y="573265"/>
                  </a:lnTo>
                  <a:lnTo>
                    <a:pt x="311188" y="549338"/>
                  </a:lnTo>
                  <a:close/>
                </a:path>
                <a:path w="981710" h="621664">
                  <a:moveTo>
                    <a:pt x="359067" y="477520"/>
                  </a:moveTo>
                  <a:lnTo>
                    <a:pt x="335127" y="477520"/>
                  </a:lnTo>
                  <a:lnTo>
                    <a:pt x="335127" y="525399"/>
                  </a:lnTo>
                  <a:lnTo>
                    <a:pt x="359067" y="525399"/>
                  </a:lnTo>
                  <a:lnTo>
                    <a:pt x="359067" y="477520"/>
                  </a:lnTo>
                  <a:close/>
                </a:path>
                <a:path w="981710" h="621664">
                  <a:moveTo>
                    <a:pt x="359067" y="119380"/>
                  </a:moveTo>
                  <a:lnTo>
                    <a:pt x="335127" y="119380"/>
                  </a:lnTo>
                  <a:lnTo>
                    <a:pt x="311188" y="119380"/>
                  </a:lnTo>
                  <a:lnTo>
                    <a:pt x="311188" y="95250"/>
                  </a:lnTo>
                  <a:lnTo>
                    <a:pt x="287248" y="95250"/>
                  </a:lnTo>
                  <a:lnTo>
                    <a:pt x="287248" y="119380"/>
                  </a:lnTo>
                  <a:lnTo>
                    <a:pt x="263309" y="119380"/>
                  </a:lnTo>
                  <a:lnTo>
                    <a:pt x="263309" y="143510"/>
                  </a:lnTo>
                  <a:lnTo>
                    <a:pt x="287248" y="143510"/>
                  </a:lnTo>
                  <a:lnTo>
                    <a:pt x="287248" y="166370"/>
                  </a:lnTo>
                  <a:lnTo>
                    <a:pt x="311188" y="166370"/>
                  </a:lnTo>
                  <a:lnTo>
                    <a:pt x="311188" y="143510"/>
                  </a:lnTo>
                  <a:lnTo>
                    <a:pt x="335127" y="143510"/>
                  </a:lnTo>
                  <a:lnTo>
                    <a:pt x="335127" y="166370"/>
                  </a:lnTo>
                  <a:lnTo>
                    <a:pt x="359067" y="166370"/>
                  </a:lnTo>
                  <a:lnTo>
                    <a:pt x="359067" y="119380"/>
                  </a:lnTo>
                  <a:close/>
                </a:path>
                <a:path w="981710" h="621664">
                  <a:moveTo>
                    <a:pt x="406933" y="501459"/>
                  </a:moveTo>
                  <a:lnTo>
                    <a:pt x="383006" y="501459"/>
                  </a:lnTo>
                  <a:lnTo>
                    <a:pt x="383006" y="525399"/>
                  </a:lnTo>
                  <a:lnTo>
                    <a:pt x="406933" y="525399"/>
                  </a:lnTo>
                  <a:lnTo>
                    <a:pt x="406933" y="501459"/>
                  </a:lnTo>
                  <a:close/>
                </a:path>
                <a:path w="981710" h="621664">
                  <a:moveTo>
                    <a:pt x="478751" y="95250"/>
                  </a:moveTo>
                  <a:lnTo>
                    <a:pt x="454812" y="95250"/>
                  </a:lnTo>
                  <a:lnTo>
                    <a:pt x="454812" y="119380"/>
                  </a:lnTo>
                  <a:lnTo>
                    <a:pt x="430872" y="119380"/>
                  </a:lnTo>
                  <a:lnTo>
                    <a:pt x="430872" y="95250"/>
                  </a:lnTo>
                  <a:lnTo>
                    <a:pt x="454812" y="95250"/>
                  </a:lnTo>
                  <a:lnTo>
                    <a:pt x="454812" y="0"/>
                  </a:lnTo>
                  <a:lnTo>
                    <a:pt x="430872" y="0"/>
                  </a:lnTo>
                  <a:lnTo>
                    <a:pt x="430872" y="22860"/>
                  </a:lnTo>
                  <a:lnTo>
                    <a:pt x="406933" y="22860"/>
                  </a:lnTo>
                  <a:lnTo>
                    <a:pt x="406933" y="0"/>
                  </a:lnTo>
                  <a:lnTo>
                    <a:pt x="383006" y="0"/>
                  </a:lnTo>
                  <a:lnTo>
                    <a:pt x="383006" y="46990"/>
                  </a:lnTo>
                  <a:lnTo>
                    <a:pt x="406933" y="46990"/>
                  </a:lnTo>
                  <a:lnTo>
                    <a:pt x="406933" y="143510"/>
                  </a:lnTo>
                  <a:lnTo>
                    <a:pt x="430872" y="143510"/>
                  </a:lnTo>
                  <a:lnTo>
                    <a:pt x="430872" y="190500"/>
                  </a:lnTo>
                  <a:lnTo>
                    <a:pt x="454812" y="190500"/>
                  </a:lnTo>
                  <a:lnTo>
                    <a:pt x="454812" y="143510"/>
                  </a:lnTo>
                  <a:lnTo>
                    <a:pt x="478751" y="143510"/>
                  </a:lnTo>
                  <a:lnTo>
                    <a:pt x="478751" y="95250"/>
                  </a:lnTo>
                  <a:close/>
                </a:path>
                <a:path w="981710" h="621664">
                  <a:moveTo>
                    <a:pt x="550557" y="573265"/>
                  </a:moveTo>
                  <a:lnTo>
                    <a:pt x="526618" y="573265"/>
                  </a:lnTo>
                  <a:lnTo>
                    <a:pt x="526618" y="597204"/>
                  </a:lnTo>
                  <a:lnTo>
                    <a:pt x="550557" y="597204"/>
                  </a:lnTo>
                  <a:lnTo>
                    <a:pt x="550557" y="573265"/>
                  </a:lnTo>
                  <a:close/>
                </a:path>
                <a:path w="981710" h="621664">
                  <a:moveTo>
                    <a:pt x="598436" y="429653"/>
                  </a:moveTo>
                  <a:lnTo>
                    <a:pt x="574497" y="429653"/>
                  </a:lnTo>
                  <a:lnTo>
                    <a:pt x="550557" y="429653"/>
                  </a:lnTo>
                  <a:lnTo>
                    <a:pt x="550557" y="357835"/>
                  </a:lnTo>
                  <a:lnTo>
                    <a:pt x="526618" y="357835"/>
                  </a:lnTo>
                  <a:lnTo>
                    <a:pt x="526618" y="381774"/>
                  </a:lnTo>
                  <a:lnTo>
                    <a:pt x="526618" y="405714"/>
                  </a:lnTo>
                  <a:lnTo>
                    <a:pt x="502691" y="405714"/>
                  </a:lnTo>
                  <a:lnTo>
                    <a:pt x="502691" y="381774"/>
                  </a:lnTo>
                  <a:lnTo>
                    <a:pt x="526618" y="381774"/>
                  </a:lnTo>
                  <a:lnTo>
                    <a:pt x="526618" y="357835"/>
                  </a:lnTo>
                  <a:lnTo>
                    <a:pt x="502691" y="357835"/>
                  </a:lnTo>
                  <a:lnTo>
                    <a:pt x="478751" y="357835"/>
                  </a:lnTo>
                  <a:lnTo>
                    <a:pt x="478751" y="405714"/>
                  </a:lnTo>
                  <a:lnTo>
                    <a:pt x="454812" y="405714"/>
                  </a:lnTo>
                  <a:lnTo>
                    <a:pt x="454812" y="429653"/>
                  </a:lnTo>
                  <a:lnTo>
                    <a:pt x="430872" y="429653"/>
                  </a:lnTo>
                  <a:lnTo>
                    <a:pt x="430872" y="453580"/>
                  </a:lnTo>
                  <a:lnTo>
                    <a:pt x="406933" y="453580"/>
                  </a:lnTo>
                  <a:lnTo>
                    <a:pt x="406933" y="477520"/>
                  </a:lnTo>
                  <a:lnTo>
                    <a:pt x="430872" y="477520"/>
                  </a:lnTo>
                  <a:lnTo>
                    <a:pt x="430872" y="525399"/>
                  </a:lnTo>
                  <a:lnTo>
                    <a:pt x="406933" y="525399"/>
                  </a:lnTo>
                  <a:lnTo>
                    <a:pt x="406933" y="549338"/>
                  </a:lnTo>
                  <a:lnTo>
                    <a:pt x="430872" y="549338"/>
                  </a:lnTo>
                  <a:lnTo>
                    <a:pt x="454812" y="549338"/>
                  </a:lnTo>
                  <a:lnTo>
                    <a:pt x="454812" y="477520"/>
                  </a:lnTo>
                  <a:lnTo>
                    <a:pt x="478751" y="477520"/>
                  </a:lnTo>
                  <a:lnTo>
                    <a:pt x="478751" y="429653"/>
                  </a:lnTo>
                  <a:lnTo>
                    <a:pt x="502691" y="429653"/>
                  </a:lnTo>
                  <a:lnTo>
                    <a:pt x="526618" y="429653"/>
                  </a:lnTo>
                  <a:lnTo>
                    <a:pt x="526618" y="453580"/>
                  </a:lnTo>
                  <a:lnTo>
                    <a:pt x="550557" y="453580"/>
                  </a:lnTo>
                  <a:lnTo>
                    <a:pt x="574497" y="453580"/>
                  </a:lnTo>
                  <a:lnTo>
                    <a:pt x="598436" y="453580"/>
                  </a:lnTo>
                  <a:lnTo>
                    <a:pt x="598436" y="429653"/>
                  </a:lnTo>
                  <a:close/>
                </a:path>
                <a:path w="981710" h="621664">
                  <a:moveTo>
                    <a:pt x="622376" y="573265"/>
                  </a:moveTo>
                  <a:lnTo>
                    <a:pt x="598436" y="573265"/>
                  </a:lnTo>
                  <a:lnTo>
                    <a:pt x="598436" y="549338"/>
                  </a:lnTo>
                  <a:lnTo>
                    <a:pt x="574497" y="549338"/>
                  </a:lnTo>
                  <a:lnTo>
                    <a:pt x="574497" y="477520"/>
                  </a:lnTo>
                  <a:lnTo>
                    <a:pt x="550557" y="477520"/>
                  </a:lnTo>
                  <a:lnTo>
                    <a:pt x="526618" y="477520"/>
                  </a:lnTo>
                  <a:lnTo>
                    <a:pt x="526618" y="501459"/>
                  </a:lnTo>
                  <a:lnTo>
                    <a:pt x="550557" y="501459"/>
                  </a:lnTo>
                  <a:lnTo>
                    <a:pt x="550557" y="525399"/>
                  </a:lnTo>
                  <a:lnTo>
                    <a:pt x="526618" y="525399"/>
                  </a:lnTo>
                  <a:lnTo>
                    <a:pt x="526618" y="501459"/>
                  </a:lnTo>
                  <a:lnTo>
                    <a:pt x="502691" y="501459"/>
                  </a:lnTo>
                  <a:lnTo>
                    <a:pt x="502691" y="525399"/>
                  </a:lnTo>
                  <a:lnTo>
                    <a:pt x="478751" y="525399"/>
                  </a:lnTo>
                  <a:lnTo>
                    <a:pt x="478751" y="549338"/>
                  </a:lnTo>
                  <a:lnTo>
                    <a:pt x="502691" y="549338"/>
                  </a:lnTo>
                  <a:lnTo>
                    <a:pt x="502691" y="573265"/>
                  </a:lnTo>
                  <a:lnTo>
                    <a:pt x="526618" y="573265"/>
                  </a:lnTo>
                  <a:lnTo>
                    <a:pt x="526618" y="549338"/>
                  </a:lnTo>
                  <a:lnTo>
                    <a:pt x="550557" y="549338"/>
                  </a:lnTo>
                  <a:lnTo>
                    <a:pt x="550557" y="573265"/>
                  </a:lnTo>
                  <a:lnTo>
                    <a:pt x="574497" y="573265"/>
                  </a:lnTo>
                  <a:lnTo>
                    <a:pt x="574497" y="621144"/>
                  </a:lnTo>
                  <a:lnTo>
                    <a:pt x="598436" y="621144"/>
                  </a:lnTo>
                  <a:lnTo>
                    <a:pt x="598436" y="597204"/>
                  </a:lnTo>
                  <a:lnTo>
                    <a:pt x="622376" y="597204"/>
                  </a:lnTo>
                  <a:lnTo>
                    <a:pt x="622376" y="573265"/>
                  </a:lnTo>
                  <a:close/>
                </a:path>
                <a:path w="981710" h="621664">
                  <a:moveTo>
                    <a:pt x="646315" y="549338"/>
                  </a:moveTo>
                  <a:lnTo>
                    <a:pt x="622376" y="549338"/>
                  </a:lnTo>
                  <a:lnTo>
                    <a:pt x="622376" y="573265"/>
                  </a:lnTo>
                  <a:lnTo>
                    <a:pt x="646315" y="573265"/>
                  </a:lnTo>
                  <a:lnTo>
                    <a:pt x="646315" y="549338"/>
                  </a:lnTo>
                  <a:close/>
                </a:path>
                <a:path w="981710" h="621664">
                  <a:moveTo>
                    <a:pt x="670242" y="573265"/>
                  </a:moveTo>
                  <a:lnTo>
                    <a:pt x="646315" y="573265"/>
                  </a:lnTo>
                  <a:lnTo>
                    <a:pt x="646315" y="597204"/>
                  </a:lnTo>
                  <a:lnTo>
                    <a:pt x="670242" y="597204"/>
                  </a:lnTo>
                  <a:lnTo>
                    <a:pt x="670242" y="573265"/>
                  </a:lnTo>
                  <a:close/>
                </a:path>
                <a:path w="981710" h="621664">
                  <a:moveTo>
                    <a:pt x="670242" y="477520"/>
                  </a:moveTo>
                  <a:lnTo>
                    <a:pt x="646315" y="477520"/>
                  </a:lnTo>
                  <a:lnTo>
                    <a:pt x="646315" y="453580"/>
                  </a:lnTo>
                  <a:lnTo>
                    <a:pt x="622376" y="453580"/>
                  </a:lnTo>
                  <a:lnTo>
                    <a:pt x="622376" y="477520"/>
                  </a:lnTo>
                  <a:lnTo>
                    <a:pt x="598436" y="477520"/>
                  </a:lnTo>
                  <a:lnTo>
                    <a:pt x="598436" y="501459"/>
                  </a:lnTo>
                  <a:lnTo>
                    <a:pt x="622376" y="501459"/>
                  </a:lnTo>
                  <a:lnTo>
                    <a:pt x="646315" y="501459"/>
                  </a:lnTo>
                  <a:lnTo>
                    <a:pt x="670242" y="501459"/>
                  </a:lnTo>
                  <a:lnTo>
                    <a:pt x="670242" y="477520"/>
                  </a:lnTo>
                  <a:close/>
                </a:path>
                <a:path w="981710" h="621664">
                  <a:moveTo>
                    <a:pt x="694182" y="501459"/>
                  </a:moveTo>
                  <a:lnTo>
                    <a:pt x="670242" y="501459"/>
                  </a:lnTo>
                  <a:lnTo>
                    <a:pt x="670242" y="525399"/>
                  </a:lnTo>
                  <a:lnTo>
                    <a:pt x="646315" y="525399"/>
                  </a:lnTo>
                  <a:lnTo>
                    <a:pt x="646315" y="549338"/>
                  </a:lnTo>
                  <a:lnTo>
                    <a:pt x="670242" y="549338"/>
                  </a:lnTo>
                  <a:lnTo>
                    <a:pt x="694182" y="549338"/>
                  </a:lnTo>
                  <a:lnTo>
                    <a:pt x="694182" y="501459"/>
                  </a:lnTo>
                  <a:close/>
                </a:path>
                <a:path w="981710" h="621664">
                  <a:moveTo>
                    <a:pt x="718121" y="573265"/>
                  </a:moveTo>
                  <a:lnTo>
                    <a:pt x="694182" y="573265"/>
                  </a:lnTo>
                  <a:lnTo>
                    <a:pt x="694182" y="597204"/>
                  </a:lnTo>
                  <a:lnTo>
                    <a:pt x="718121" y="597204"/>
                  </a:lnTo>
                  <a:lnTo>
                    <a:pt x="718121" y="573265"/>
                  </a:lnTo>
                  <a:close/>
                </a:path>
                <a:path w="981710" h="621664">
                  <a:moveTo>
                    <a:pt x="718121" y="381774"/>
                  </a:moveTo>
                  <a:lnTo>
                    <a:pt x="694182" y="381774"/>
                  </a:lnTo>
                  <a:lnTo>
                    <a:pt x="694182" y="357835"/>
                  </a:lnTo>
                  <a:lnTo>
                    <a:pt x="670242" y="357835"/>
                  </a:lnTo>
                  <a:lnTo>
                    <a:pt x="670242" y="429653"/>
                  </a:lnTo>
                  <a:lnTo>
                    <a:pt x="646315" y="429653"/>
                  </a:lnTo>
                  <a:lnTo>
                    <a:pt x="646315" y="453580"/>
                  </a:lnTo>
                  <a:lnTo>
                    <a:pt x="670242" y="453580"/>
                  </a:lnTo>
                  <a:lnTo>
                    <a:pt x="694182" y="453580"/>
                  </a:lnTo>
                  <a:lnTo>
                    <a:pt x="694182" y="429653"/>
                  </a:lnTo>
                  <a:lnTo>
                    <a:pt x="718121" y="429653"/>
                  </a:lnTo>
                  <a:lnTo>
                    <a:pt x="718121" y="381774"/>
                  </a:lnTo>
                  <a:close/>
                </a:path>
                <a:path w="981710" h="621664">
                  <a:moveTo>
                    <a:pt x="813866" y="453580"/>
                  </a:moveTo>
                  <a:lnTo>
                    <a:pt x="789927" y="453580"/>
                  </a:lnTo>
                  <a:lnTo>
                    <a:pt x="789927" y="429653"/>
                  </a:lnTo>
                  <a:lnTo>
                    <a:pt x="766000" y="429653"/>
                  </a:lnTo>
                  <a:lnTo>
                    <a:pt x="766000" y="453580"/>
                  </a:lnTo>
                  <a:lnTo>
                    <a:pt x="742061" y="453580"/>
                  </a:lnTo>
                  <a:lnTo>
                    <a:pt x="718121" y="453580"/>
                  </a:lnTo>
                  <a:lnTo>
                    <a:pt x="718121" y="525399"/>
                  </a:lnTo>
                  <a:lnTo>
                    <a:pt x="742061" y="525399"/>
                  </a:lnTo>
                  <a:lnTo>
                    <a:pt x="766000" y="525399"/>
                  </a:lnTo>
                  <a:lnTo>
                    <a:pt x="789927" y="525399"/>
                  </a:lnTo>
                  <a:lnTo>
                    <a:pt x="789927" y="501459"/>
                  </a:lnTo>
                  <a:lnTo>
                    <a:pt x="766000" y="501459"/>
                  </a:lnTo>
                  <a:lnTo>
                    <a:pt x="766000" y="477520"/>
                  </a:lnTo>
                  <a:lnTo>
                    <a:pt x="789927" y="477520"/>
                  </a:lnTo>
                  <a:lnTo>
                    <a:pt x="813866" y="477520"/>
                  </a:lnTo>
                  <a:lnTo>
                    <a:pt x="813866" y="453580"/>
                  </a:lnTo>
                  <a:close/>
                </a:path>
                <a:path w="981710" h="621664">
                  <a:moveTo>
                    <a:pt x="837806" y="501459"/>
                  </a:moveTo>
                  <a:lnTo>
                    <a:pt x="813866" y="501459"/>
                  </a:lnTo>
                  <a:lnTo>
                    <a:pt x="813866" y="525399"/>
                  </a:lnTo>
                  <a:lnTo>
                    <a:pt x="837806" y="525399"/>
                  </a:lnTo>
                  <a:lnTo>
                    <a:pt x="837806" y="501459"/>
                  </a:lnTo>
                  <a:close/>
                </a:path>
                <a:path w="981710" h="621664">
                  <a:moveTo>
                    <a:pt x="861745" y="477520"/>
                  </a:moveTo>
                  <a:lnTo>
                    <a:pt x="837806" y="477520"/>
                  </a:lnTo>
                  <a:lnTo>
                    <a:pt x="837806" y="501459"/>
                  </a:lnTo>
                  <a:lnTo>
                    <a:pt x="861745" y="501459"/>
                  </a:lnTo>
                  <a:lnTo>
                    <a:pt x="861745" y="477520"/>
                  </a:lnTo>
                  <a:close/>
                </a:path>
                <a:path w="981710" h="621664">
                  <a:moveTo>
                    <a:pt x="909612" y="549338"/>
                  </a:moveTo>
                  <a:lnTo>
                    <a:pt x="885685" y="549338"/>
                  </a:lnTo>
                  <a:lnTo>
                    <a:pt x="885685" y="573265"/>
                  </a:lnTo>
                  <a:lnTo>
                    <a:pt x="909612" y="573265"/>
                  </a:lnTo>
                  <a:lnTo>
                    <a:pt x="909612" y="549338"/>
                  </a:lnTo>
                  <a:close/>
                </a:path>
                <a:path w="981710" h="621664">
                  <a:moveTo>
                    <a:pt x="957491" y="453580"/>
                  </a:moveTo>
                  <a:lnTo>
                    <a:pt x="933551" y="453580"/>
                  </a:lnTo>
                  <a:lnTo>
                    <a:pt x="933551" y="477520"/>
                  </a:lnTo>
                  <a:lnTo>
                    <a:pt x="957491" y="477520"/>
                  </a:lnTo>
                  <a:lnTo>
                    <a:pt x="957491" y="453580"/>
                  </a:lnTo>
                  <a:close/>
                </a:path>
                <a:path w="981710" h="621664">
                  <a:moveTo>
                    <a:pt x="981430" y="549338"/>
                  </a:moveTo>
                  <a:lnTo>
                    <a:pt x="957491" y="549338"/>
                  </a:lnTo>
                  <a:lnTo>
                    <a:pt x="933551" y="549338"/>
                  </a:lnTo>
                  <a:lnTo>
                    <a:pt x="933551" y="573265"/>
                  </a:lnTo>
                  <a:lnTo>
                    <a:pt x="957491" y="573265"/>
                  </a:lnTo>
                  <a:lnTo>
                    <a:pt x="981430" y="573265"/>
                  </a:lnTo>
                  <a:lnTo>
                    <a:pt x="981430" y="549338"/>
                  </a:lnTo>
                  <a:close/>
                </a:path>
                <a:path w="981710" h="621664">
                  <a:moveTo>
                    <a:pt x="981430" y="477520"/>
                  </a:moveTo>
                  <a:lnTo>
                    <a:pt x="957491" y="477520"/>
                  </a:lnTo>
                  <a:lnTo>
                    <a:pt x="957491" y="501459"/>
                  </a:lnTo>
                  <a:lnTo>
                    <a:pt x="933551" y="501459"/>
                  </a:lnTo>
                  <a:lnTo>
                    <a:pt x="933551" y="477520"/>
                  </a:lnTo>
                  <a:lnTo>
                    <a:pt x="909612" y="477520"/>
                  </a:lnTo>
                  <a:lnTo>
                    <a:pt x="909612" y="501459"/>
                  </a:lnTo>
                  <a:lnTo>
                    <a:pt x="885685" y="501459"/>
                  </a:lnTo>
                  <a:lnTo>
                    <a:pt x="861745" y="501459"/>
                  </a:lnTo>
                  <a:lnTo>
                    <a:pt x="861745" y="549338"/>
                  </a:lnTo>
                  <a:lnTo>
                    <a:pt x="885685" y="549338"/>
                  </a:lnTo>
                  <a:lnTo>
                    <a:pt x="885685" y="525399"/>
                  </a:lnTo>
                  <a:lnTo>
                    <a:pt x="909612" y="525399"/>
                  </a:lnTo>
                  <a:lnTo>
                    <a:pt x="909612" y="549338"/>
                  </a:lnTo>
                  <a:lnTo>
                    <a:pt x="933551" y="549338"/>
                  </a:lnTo>
                  <a:lnTo>
                    <a:pt x="933551" y="525399"/>
                  </a:lnTo>
                  <a:lnTo>
                    <a:pt x="957491" y="525399"/>
                  </a:lnTo>
                  <a:lnTo>
                    <a:pt x="981430" y="525399"/>
                  </a:lnTo>
                  <a:lnTo>
                    <a:pt x="981430" y="4775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748566"/>
              <a:ext cx="981710" cy="359410"/>
            </a:xfrm>
            <a:custGeom>
              <a:avLst/>
              <a:gdLst/>
              <a:ahLst/>
              <a:cxnLst/>
              <a:rect l="l" t="t" r="r" b="b"/>
              <a:pathLst>
                <a:path w="981710" h="359410">
                  <a:moveTo>
                    <a:pt x="23939" y="167563"/>
                  </a:moveTo>
                  <a:lnTo>
                    <a:pt x="0" y="167563"/>
                  </a:lnTo>
                  <a:lnTo>
                    <a:pt x="0" y="263309"/>
                  </a:lnTo>
                  <a:lnTo>
                    <a:pt x="23939" y="263309"/>
                  </a:lnTo>
                  <a:lnTo>
                    <a:pt x="23939" y="167563"/>
                  </a:lnTo>
                  <a:close/>
                </a:path>
                <a:path w="981710" h="359410">
                  <a:moveTo>
                    <a:pt x="143624" y="167563"/>
                  </a:moveTo>
                  <a:lnTo>
                    <a:pt x="119684" y="167563"/>
                  </a:lnTo>
                  <a:lnTo>
                    <a:pt x="95758" y="167563"/>
                  </a:lnTo>
                  <a:lnTo>
                    <a:pt x="71818" y="167563"/>
                  </a:lnTo>
                  <a:lnTo>
                    <a:pt x="71818" y="119684"/>
                  </a:lnTo>
                  <a:lnTo>
                    <a:pt x="47879" y="119684"/>
                  </a:lnTo>
                  <a:lnTo>
                    <a:pt x="47879" y="143624"/>
                  </a:lnTo>
                  <a:lnTo>
                    <a:pt x="23939" y="143624"/>
                  </a:lnTo>
                  <a:lnTo>
                    <a:pt x="23939" y="167563"/>
                  </a:lnTo>
                  <a:lnTo>
                    <a:pt x="47879" y="167563"/>
                  </a:lnTo>
                  <a:lnTo>
                    <a:pt x="47879" y="191503"/>
                  </a:lnTo>
                  <a:lnTo>
                    <a:pt x="71818" y="191503"/>
                  </a:lnTo>
                  <a:lnTo>
                    <a:pt x="71818" y="215430"/>
                  </a:lnTo>
                  <a:lnTo>
                    <a:pt x="95758" y="215430"/>
                  </a:lnTo>
                  <a:lnTo>
                    <a:pt x="119684" y="215430"/>
                  </a:lnTo>
                  <a:lnTo>
                    <a:pt x="119684" y="191503"/>
                  </a:lnTo>
                  <a:lnTo>
                    <a:pt x="143624" y="191503"/>
                  </a:lnTo>
                  <a:lnTo>
                    <a:pt x="143624" y="167563"/>
                  </a:lnTo>
                  <a:close/>
                </a:path>
                <a:path w="981710" h="359410">
                  <a:moveTo>
                    <a:pt x="167563" y="143624"/>
                  </a:moveTo>
                  <a:lnTo>
                    <a:pt x="143624" y="143624"/>
                  </a:lnTo>
                  <a:lnTo>
                    <a:pt x="143624" y="167563"/>
                  </a:lnTo>
                  <a:lnTo>
                    <a:pt x="167563" y="167563"/>
                  </a:lnTo>
                  <a:lnTo>
                    <a:pt x="167563" y="143624"/>
                  </a:lnTo>
                  <a:close/>
                </a:path>
                <a:path w="981710" h="359410">
                  <a:moveTo>
                    <a:pt x="191503" y="95745"/>
                  </a:moveTo>
                  <a:lnTo>
                    <a:pt x="191503" y="95745"/>
                  </a:lnTo>
                  <a:lnTo>
                    <a:pt x="71818" y="95745"/>
                  </a:lnTo>
                  <a:lnTo>
                    <a:pt x="71818" y="119684"/>
                  </a:lnTo>
                  <a:lnTo>
                    <a:pt x="95758" y="119684"/>
                  </a:lnTo>
                  <a:lnTo>
                    <a:pt x="95758" y="143624"/>
                  </a:lnTo>
                  <a:lnTo>
                    <a:pt x="119684" y="143624"/>
                  </a:lnTo>
                  <a:lnTo>
                    <a:pt x="143624" y="143624"/>
                  </a:lnTo>
                  <a:lnTo>
                    <a:pt x="143624" y="119684"/>
                  </a:lnTo>
                  <a:lnTo>
                    <a:pt x="167563" y="119684"/>
                  </a:lnTo>
                  <a:lnTo>
                    <a:pt x="191503" y="119684"/>
                  </a:lnTo>
                  <a:lnTo>
                    <a:pt x="191503" y="95745"/>
                  </a:lnTo>
                  <a:close/>
                </a:path>
                <a:path w="981710" h="359410">
                  <a:moveTo>
                    <a:pt x="215442" y="215430"/>
                  </a:moveTo>
                  <a:lnTo>
                    <a:pt x="191503" y="215430"/>
                  </a:lnTo>
                  <a:lnTo>
                    <a:pt x="191503" y="167563"/>
                  </a:lnTo>
                  <a:lnTo>
                    <a:pt x="167563" y="167563"/>
                  </a:lnTo>
                  <a:lnTo>
                    <a:pt x="167563" y="191503"/>
                  </a:lnTo>
                  <a:lnTo>
                    <a:pt x="143624" y="191503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263309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lnTo>
                    <a:pt x="215442" y="239369"/>
                  </a:lnTo>
                  <a:lnTo>
                    <a:pt x="215442" y="215430"/>
                  </a:lnTo>
                  <a:close/>
                </a:path>
                <a:path w="981710" h="359410">
                  <a:moveTo>
                    <a:pt x="311188" y="143624"/>
                  </a:moveTo>
                  <a:lnTo>
                    <a:pt x="287248" y="143624"/>
                  </a:lnTo>
                  <a:lnTo>
                    <a:pt x="287248" y="191503"/>
                  </a:lnTo>
                  <a:lnTo>
                    <a:pt x="263309" y="191503"/>
                  </a:lnTo>
                  <a:lnTo>
                    <a:pt x="239382" y="191503"/>
                  </a:lnTo>
                  <a:lnTo>
                    <a:pt x="239382" y="119684"/>
                  </a:lnTo>
                  <a:lnTo>
                    <a:pt x="263309" y="119684"/>
                  </a:lnTo>
                  <a:lnTo>
                    <a:pt x="263309" y="95745"/>
                  </a:lnTo>
                  <a:lnTo>
                    <a:pt x="239382" y="95745"/>
                  </a:lnTo>
                  <a:lnTo>
                    <a:pt x="239382" y="71805"/>
                  </a:lnTo>
                  <a:lnTo>
                    <a:pt x="215442" y="71805"/>
                  </a:lnTo>
                  <a:lnTo>
                    <a:pt x="215442" y="23939"/>
                  </a:lnTo>
                  <a:lnTo>
                    <a:pt x="239382" y="23939"/>
                  </a:lnTo>
                  <a:lnTo>
                    <a:pt x="263309" y="23939"/>
                  </a:lnTo>
                  <a:lnTo>
                    <a:pt x="263309" y="0"/>
                  </a:lnTo>
                  <a:lnTo>
                    <a:pt x="239382" y="0"/>
                  </a:lnTo>
                  <a:lnTo>
                    <a:pt x="215442" y="0"/>
                  </a:lnTo>
                  <a:lnTo>
                    <a:pt x="191503" y="0"/>
                  </a:lnTo>
                  <a:lnTo>
                    <a:pt x="191503" y="95745"/>
                  </a:lnTo>
                  <a:lnTo>
                    <a:pt x="215442" y="95745"/>
                  </a:lnTo>
                  <a:lnTo>
                    <a:pt x="215442" y="119684"/>
                  </a:lnTo>
                  <a:lnTo>
                    <a:pt x="191503" y="119684"/>
                  </a:lnTo>
                  <a:lnTo>
                    <a:pt x="191503" y="167563"/>
                  </a:lnTo>
                  <a:lnTo>
                    <a:pt x="215442" y="167563"/>
                  </a:lnTo>
                  <a:lnTo>
                    <a:pt x="215442" y="215430"/>
                  </a:lnTo>
                  <a:lnTo>
                    <a:pt x="239382" y="215430"/>
                  </a:lnTo>
                  <a:lnTo>
                    <a:pt x="239382" y="239369"/>
                  </a:lnTo>
                  <a:lnTo>
                    <a:pt x="263309" y="239369"/>
                  </a:lnTo>
                  <a:lnTo>
                    <a:pt x="263309" y="215430"/>
                  </a:lnTo>
                  <a:lnTo>
                    <a:pt x="287248" y="215430"/>
                  </a:lnTo>
                  <a:lnTo>
                    <a:pt x="311188" y="215430"/>
                  </a:lnTo>
                  <a:lnTo>
                    <a:pt x="311188" y="143624"/>
                  </a:lnTo>
                  <a:close/>
                </a:path>
                <a:path w="981710" h="359410">
                  <a:moveTo>
                    <a:pt x="359067" y="167563"/>
                  </a:moveTo>
                  <a:lnTo>
                    <a:pt x="335127" y="167563"/>
                  </a:lnTo>
                  <a:lnTo>
                    <a:pt x="335127" y="191503"/>
                  </a:lnTo>
                  <a:lnTo>
                    <a:pt x="359067" y="191503"/>
                  </a:lnTo>
                  <a:lnTo>
                    <a:pt x="359067" y="167563"/>
                  </a:lnTo>
                  <a:close/>
                </a:path>
                <a:path w="981710" h="359410">
                  <a:moveTo>
                    <a:pt x="406933" y="191503"/>
                  </a:moveTo>
                  <a:lnTo>
                    <a:pt x="383006" y="191503"/>
                  </a:lnTo>
                  <a:lnTo>
                    <a:pt x="359067" y="191503"/>
                  </a:lnTo>
                  <a:lnTo>
                    <a:pt x="359067" y="215430"/>
                  </a:lnTo>
                  <a:lnTo>
                    <a:pt x="335127" y="215430"/>
                  </a:lnTo>
                  <a:lnTo>
                    <a:pt x="311188" y="215430"/>
                  </a:lnTo>
                  <a:lnTo>
                    <a:pt x="311188" y="239369"/>
                  </a:lnTo>
                  <a:lnTo>
                    <a:pt x="335127" y="239369"/>
                  </a:lnTo>
                  <a:lnTo>
                    <a:pt x="359067" y="239369"/>
                  </a:lnTo>
                  <a:lnTo>
                    <a:pt x="359067" y="263309"/>
                  </a:lnTo>
                  <a:lnTo>
                    <a:pt x="383006" y="263309"/>
                  </a:lnTo>
                  <a:lnTo>
                    <a:pt x="383006" y="239369"/>
                  </a:lnTo>
                  <a:lnTo>
                    <a:pt x="406933" y="239369"/>
                  </a:lnTo>
                  <a:lnTo>
                    <a:pt x="406933" y="191503"/>
                  </a:lnTo>
                  <a:close/>
                </a:path>
                <a:path w="981710" h="359410">
                  <a:moveTo>
                    <a:pt x="454812" y="191503"/>
                  </a:moveTo>
                  <a:lnTo>
                    <a:pt x="430872" y="191503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191503"/>
                  </a:lnTo>
                  <a:close/>
                </a:path>
                <a:path w="981710" h="359410">
                  <a:moveTo>
                    <a:pt x="502691" y="167563"/>
                  </a:moveTo>
                  <a:lnTo>
                    <a:pt x="478751" y="167563"/>
                  </a:lnTo>
                  <a:lnTo>
                    <a:pt x="478751" y="143624"/>
                  </a:lnTo>
                  <a:lnTo>
                    <a:pt x="454812" y="143624"/>
                  </a:lnTo>
                  <a:lnTo>
                    <a:pt x="430872" y="143624"/>
                  </a:lnTo>
                  <a:lnTo>
                    <a:pt x="430872" y="95745"/>
                  </a:lnTo>
                  <a:lnTo>
                    <a:pt x="454812" y="95745"/>
                  </a:lnTo>
                  <a:lnTo>
                    <a:pt x="454812" y="71805"/>
                  </a:lnTo>
                  <a:lnTo>
                    <a:pt x="478751" y="71805"/>
                  </a:lnTo>
                  <a:lnTo>
                    <a:pt x="478751" y="23939"/>
                  </a:lnTo>
                  <a:lnTo>
                    <a:pt x="454812" y="23939"/>
                  </a:lnTo>
                  <a:lnTo>
                    <a:pt x="454812" y="47866"/>
                  </a:lnTo>
                  <a:lnTo>
                    <a:pt x="430872" y="47866"/>
                  </a:lnTo>
                  <a:lnTo>
                    <a:pt x="430872" y="71805"/>
                  </a:lnTo>
                  <a:lnTo>
                    <a:pt x="406933" y="71805"/>
                  </a:lnTo>
                  <a:lnTo>
                    <a:pt x="383006" y="71805"/>
                  </a:lnTo>
                  <a:lnTo>
                    <a:pt x="383006" y="95745"/>
                  </a:lnTo>
                  <a:lnTo>
                    <a:pt x="406933" y="95745"/>
                  </a:lnTo>
                  <a:lnTo>
                    <a:pt x="406933" y="119684"/>
                  </a:lnTo>
                  <a:lnTo>
                    <a:pt x="383006" y="119684"/>
                  </a:lnTo>
                  <a:lnTo>
                    <a:pt x="383006" y="95745"/>
                  </a:lnTo>
                  <a:lnTo>
                    <a:pt x="359067" y="95745"/>
                  </a:lnTo>
                  <a:lnTo>
                    <a:pt x="359067" y="119684"/>
                  </a:lnTo>
                  <a:lnTo>
                    <a:pt x="335127" y="119684"/>
                  </a:lnTo>
                  <a:lnTo>
                    <a:pt x="335127" y="95745"/>
                  </a:lnTo>
                  <a:lnTo>
                    <a:pt x="359067" y="95745"/>
                  </a:lnTo>
                  <a:lnTo>
                    <a:pt x="359067" y="71805"/>
                  </a:lnTo>
                  <a:lnTo>
                    <a:pt x="383006" y="71805"/>
                  </a:lnTo>
                  <a:lnTo>
                    <a:pt x="383006" y="0"/>
                  </a:lnTo>
                  <a:lnTo>
                    <a:pt x="359067" y="0"/>
                  </a:lnTo>
                  <a:lnTo>
                    <a:pt x="359067" y="47866"/>
                  </a:lnTo>
                  <a:lnTo>
                    <a:pt x="335127" y="47866"/>
                  </a:lnTo>
                  <a:lnTo>
                    <a:pt x="311188" y="47866"/>
                  </a:lnTo>
                  <a:lnTo>
                    <a:pt x="311188" y="71805"/>
                  </a:lnTo>
                  <a:lnTo>
                    <a:pt x="287248" y="71805"/>
                  </a:lnTo>
                  <a:lnTo>
                    <a:pt x="287248" y="95745"/>
                  </a:lnTo>
                  <a:lnTo>
                    <a:pt x="311188" y="95745"/>
                  </a:lnTo>
                  <a:lnTo>
                    <a:pt x="311188" y="143624"/>
                  </a:lnTo>
                  <a:lnTo>
                    <a:pt x="335127" y="143624"/>
                  </a:lnTo>
                  <a:lnTo>
                    <a:pt x="359067" y="143624"/>
                  </a:lnTo>
                  <a:lnTo>
                    <a:pt x="383006" y="143624"/>
                  </a:lnTo>
                  <a:lnTo>
                    <a:pt x="383006" y="167563"/>
                  </a:lnTo>
                  <a:lnTo>
                    <a:pt x="406933" y="167563"/>
                  </a:lnTo>
                  <a:lnTo>
                    <a:pt x="406933" y="191503"/>
                  </a:lnTo>
                  <a:lnTo>
                    <a:pt x="430872" y="191503"/>
                  </a:lnTo>
                  <a:lnTo>
                    <a:pt x="430872" y="167563"/>
                  </a:lnTo>
                  <a:lnTo>
                    <a:pt x="454812" y="167563"/>
                  </a:lnTo>
                  <a:lnTo>
                    <a:pt x="454812" y="191503"/>
                  </a:lnTo>
                  <a:lnTo>
                    <a:pt x="478751" y="191503"/>
                  </a:lnTo>
                  <a:lnTo>
                    <a:pt x="502691" y="191503"/>
                  </a:lnTo>
                  <a:lnTo>
                    <a:pt x="502691" y="167563"/>
                  </a:lnTo>
                  <a:close/>
                </a:path>
                <a:path w="981710" h="359410">
                  <a:moveTo>
                    <a:pt x="502691" y="119684"/>
                  </a:moveTo>
                  <a:lnTo>
                    <a:pt x="478751" y="119684"/>
                  </a:lnTo>
                  <a:lnTo>
                    <a:pt x="478751" y="143624"/>
                  </a:lnTo>
                  <a:lnTo>
                    <a:pt x="502691" y="143624"/>
                  </a:lnTo>
                  <a:lnTo>
                    <a:pt x="502691" y="119684"/>
                  </a:lnTo>
                  <a:close/>
                </a:path>
                <a:path w="981710" h="359410">
                  <a:moveTo>
                    <a:pt x="550557" y="191503"/>
                  </a:moveTo>
                  <a:lnTo>
                    <a:pt x="526618" y="191503"/>
                  </a:lnTo>
                  <a:lnTo>
                    <a:pt x="502691" y="191503"/>
                  </a:lnTo>
                  <a:lnTo>
                    <a:pt x="502691" y="215430"/>
                  </a:lnTo>
                  <a:lnTo>
                    <a:pt x="478751" y="215430"/>
                  </a:lnTo>
                  <a:lnTo>
                    <a:pt x="478751" y="239369"/>
                  </a:lnTo>
                  <a:lnTo>
                    <a:pt x="502691" y="239369"/>
                  </a:lnTo>
                  <a:lnTo>
                    <a:pt x="502691" y="263309"/>
                  </a:lnTo>
                  <a:lnTo>
                    <a:pt x="526618" y="263309"/>
                  </a:lnTo>
                  <a:lnTo>
                    <a:pt x="526618" y="239369"/>
                  </a:lnTo>
                  <a:lnTo>
                    <a:pt x="550557" y="239369"/>
                  </a:lnTo>
                  <a:lnTo>
                    <a:pt x="550557" y="191503"/>
                  </a:lnTo>
                  <a:close/>
                </a:path>
                <a:path w="981710" h="359410">
                  <a:moveTo>
                    <a:pt x="574497" y="143624"/>
                  </a:moveTo>
                  <a:lnTo>
                    <a:pt x="550557" y="143624"/>
                  </a:lnTo>
                  <a:lnTo>
                    <a:pt x="526618" y="143624"/>
                  </a:lnTo>
                  <a:lnTo>
                    <a:pt x="526618" y="167563"/>
                  </a:lnTo>
                  <a:lnTo>
                    <a:pt x="550557" y="167563"/>
                  </a:lnTo>
                  <a:lnTo>
                    <a:pt x="574497" y="167563"/>
                  </a:lnTo>
                  <a:lnTo>
                    <a:pt x="574497" y="143624"/>
                  </a:lnTo>
                  <a:close/>
                </a:path>
                <a:path w="981710" h="359410">
                  <a:moveTo>
                    <a:pt x="574497" y="95745"/>
                  </a:moveTo>
                  <a:lnTo>
                    <a:pt x="550557" y="95745"/>
                  </a:lnTo>
                  <a:lnTo>
                    <a:pt x="526618" y="95745"/>
                  </a:lnTo>
                  <a:lnTo>
                    <a:pt x="526618" y="119684"/>
                  </a:lnTo>
                  <a:lnTo>
                    <a:pt x="550557" y="119684"/>
                  </a:lnTo>
                  <a:lnTo>
                    <a:pt x="574497" y="119684"/>
                  </a:lnTo>
                  <a:lnTo>
                    <a:pt x="574497" y="95745"/>
                  </a:lnTo>
                  <a:close/>
                </a:path>
                <a:path w="981710" h="359410">
                  <a:moveTo>
                    <a:pt x="598436" y="167563"/>
                  </a:moveTo>
                  <a:lnTo>
                    <a:pt x="574497" y="167563"/>
                  </a:lnTo>
                  <a:lnTo>
                    <a:pt x="574497" y="191503"/>
                  </a:lnTo>
                  <a:lnTo>
                    <a:pt x="598436" y="191503"/>
                  </a:lnTo>
                  <a:lnTo>
                    <a:pt x="598436" y="167563"/>
                  </a:lnTo>
                  <a:close/>
                </a:path>
                <a:path w="981710" h="359410">
                  <a:moveTo>
                    <a:pt x="670242" y="95745"/>
                  </a:moveTo>
                  <a:lnTo>
                    <a:pt x="646315" y="95745"/>
                  </a:lnTo>
                  <a:lnTo>
                    <a:pt x="622376" y="95745"/>
                  </a:lnTo>
                  <a:lnTo>
                    <a:pt x="622376" y="119684"/>
                  </a:lnTo>
                  <a:lnTo>
                    <a:pt x="646315" y="119684"/>
                  </a:lnTo>
                  <a:lnTo>
                    <a:pt x="646315" y="143624"/>
                  </a:lnTo>
                  <a:lnTo>
                    <a:pt x="670242" y="143624"/>
                  </a:lnTo>
                  <a:lnTo>
                    <a:pt x="670242" y="95745"/>
                  </a:lnTo>
                  <a:close/>
                </a:path>
                <a:path w="981710" h="359410">
                  <a:moveTo>
                    <a:pt x="694182" y="71805"/>
                  </a:moveTo>
                  <a:lnTo>
                    <a:pt x="670242" y="71805"/>
                  </a:lnTo>
                  <a:lnTo>
                    <a:pt x="670242" y="95745"/>
                  </a:lnTo>
                  <a:lnTo>
                    <a:pt x="694182" y="95745"/>
                  </a:lnTo>
                  <a:lnTo>
                    <a:pt x="694182" y="71805"/>
                  </a:lnTo>
                  <a:close/>
                </a:path>
                <a:path w="981710" h="359410">
                  <a:moveTo>
                    <a:pt x="718121" y="47866"/>
                  </a:moveTo>
                  <a:lnTo>
                    <a:pt x="694182" y="47866"/>
                  </a:lnTo>
                  <a:lnTo>
                    <a:pt x="694182" y="71805"/>
                  </a:lnTo>
                  <a:lnTo>
                    <a:pt x="718121" y="71805"/>
                  </a:lnTo>
                  <a:lnTo>
                    <a:pt x="718121" y="47866"/>
                  </a:lnTo>
                  <a:close/>
                </a:path>
                <a:path w="981710" h="359410">
                  <a:moveTo>
                    <a:pt x="742061" y="120294"/>
                  </a:moveTo>
                  <a:lnTo>
                    <a:pt x="718121" y="120294"/>
                  </a:lnTo>
                  <a:lnTo>
                    <a:pt x="718121" y="192684"/>
                  </a:lnTo>
                  <a:lnTo>
                    <a:pt x="694182" y="192684"/>
                  </a:lnTo>
                  <a:lnTo>
                    <a:pt x="670242" y="192684"/>
                  </a:lnTo>
                  <a:lnTo>
                    <a:pt x="670242" y="168554"/>
                  </a:lnTo>
                  <a:lnTo>
                    <a:pt x="646315" y="168554"/>
                  </a:lnTo>
                  <a:lnTo>
                    <a:pt x="646315" y="215544"/>
                  </a:lnTo>
                  <a:lnTo>
                    <a:pt x="622376" y="215544"/>
                  </a:lnTo>
                  <a:lnTo>
                    <a:pt x="598436" y="215544"/>
                  </a:lnTo>
                  <a:lnTo>
                    <a:pt x="598436" y="239674"/>
                  </a:lnTo>
                  <a:lnTo>
                    <a:pt x="622376" y="239674"/>
                  </a:lnTo>
                  <a:lnTo>
                    <a:pt x="646315" y="239674"/>
                  </a:lnTo>
                  <a:lnTo>
                    <a:pt x="646315" y="263804"/>
                  </a:lnTo>
                  <a:lnTo>
                    <a:pt x="670242" y="263804"/>
                  </a:lnTo>
                  <a:lnTo>
                    <a:pt x="670242" y="215544"/>
                  </a:lnTo>
                  <a:lnTo>
                    <a:pt x="694182" y="215544"/>
                  </a:lnTo>
                  <a:lnTo>
                    <a:pt x="718121" y="215544"/>
                  </a:lnTo>
                  <a:lnTo>
                    <a:pt x="742061" y="215544"/>
                  </a:lnTo>
                  <a:lnTo>
                    <a:pt x="742061" y="120294"/>
                  </a:lnTo>
                  <a:close/>
                </a:path>
                <a:path w="981710" h="359410">
                  <a:moveTo>
                    <a:pt x="766000" y="71805"/>
                  </a:moveTo>
                  <a:lnTo>
                    <a:pt x="742061" y="71805"/>
                  </a:lnTo>
                  <a:lnTo>
                    <a:pt x="718121" y="71805"/>
                  </a:lnTo>
                  <a:lnTo>
                    <a:pt x="718121" y="95745"/>
                  </a:lnTo>
                  <a:lnTo>
                    <a:pt x="742061" y="95745"/>
                  </a:lnTo>
                  <a:lnTo>
                    <a:pt x="766000" y="95745"/>
                  </a:lnTo>
                  <a:lnTo>
                    <a:pt x="766000" y="71805"/>
                  </a:lnTo>
                  <a:close/>
                </a:path>
                <a:path w="981710" h="359410">
                  <a:moveTo>
                    <a:pt x="933551" y="192684"/>
                  </a:moveTo>
                  <a:lnTo>
                    <a:pt x="909612" y="192684"/>
                  </a:lnTo>
                  <a:lnTo>
                    <a:pt x="909612" y="120294"/>
                  </a:lnTo>
                  <a:lnTo>
                    <a:pt x="885685" y="120294"/>
                  </a:lnTo>
                  <a:lnTo>
                    <a:pt x="885685" y="168554"/>
                  </a:lnTo>
                  <a:lnTo>
                    <a:pt x="861745" y="168554"/>
                  </a:lnTo>
                  <a:lnTo>
                    <a:pt x="861745" y="144424"/>
                  </a:lnTo>
                  <a:lnTo>
                    <a:pt x="837806" y="144424"/>
                  </a:lnTo>
                  <a:lnTo>
                    <a:pt x="837806" y="168554"/>
                  </a:lnTo>
                  <a:lnTo>
                    <a:pt x="813866" y="168554"/>
                  </a:lnTo>
                  <a:lnTo>
                    <a:pt x="789927" y="168554"/>
                  </a:lnTo>
                  <a:lnTo>
                    <a:pt x="789927" y="239674"/>
                  </a:lnTo>
                  <a:lnTo>
                    <a:pt x="813866" y="239674"/>
                  </a:lnTo>
                  <a:lnTo>
                    <a:pt x="837806" y="239674"/>
                  </a:lnTo>
                  <a:lnTo>
                    <a:pt x="837806" y="215544"/>
                  </a:lnTo>
                  <a:lnTo>
                    <a:pt x="861745" y="215544"/>
                  </a:lnTo>
                  <a:lnTo>
                    <a:pt x="885685" y="215544"/>
                  </a:lnTo>
                  <a:lnTo>
                    <a:pt x="885685" y="359054"/>
                  </a:lnTo>
                  <a:lnTo>
                    <a:pt x="909612" y="359054"/>
                  </a:lnTo>
                  <a:lnTo>
                    <a:pt x="933551" y="359054"/>
                  </a:lnTo>
                  <a:lnTo>
                    <a:pt x="933551" y="336194"/>
                  </a:lnTo>
                  <a:lnTo>
                    <a:pt x="909612" y="336194"/>
                  </a:lnTo>
                  <a:lnTo>
                    <a:pt x="909612" y="263804"/>
                  </a:lnTo>
                  <a:lnTo>
                    <a:pt x="933551" y="263804"/>
                  </a:lnTo>
                  <a:lnTo>
                    <a:pt x="933551" y="239674"/>
                  </a:lnTo>
                  <a:lnTo>
                    <a:pt x="909612" y="239674"/>
                  </a:lnTo>
                  <a:lnTo>
                    <a:pt x="909612" y="215544"/>
                  </a:lnTo>
                  <a:lnTo>
                    <a:pt x="933551" y="215544"/>
                  </a:lnTo>
                  <a:lnTo>
                    <a:pt x="933551" y="192684"/>
                  </a:lnTo>
                  <a:close/>
                </a:path>
                <a:path w="981710" h="359410">
                  <a:moveTo>
                    <a:pt x="933551" y="47866"/>
                  </a:moveTo>
                  <a:lnTo>
                    <a:pt x="909612" y="47866"/>
                  </a:lnTo>
                  <a:lnTo>
                    <a:pt x="909612" y="71805"/>
                  </a:lnTo>
                  <a:lnTo>
                    <a:pt x="933551" y="71805"/>
                  </a:lnTo>
                  <a:lnTo>
                    <a:pt x="933551" y="47866"/>
                  </a:lnTo>
                  <a:close/>
                </a:path>
                <a:path w="981710" h="359410">
                  <a:moveTo>
                    <a:pt x="981430" y="71805"/>
                  </a:moveTo>
                  <a:lnTo>
                    <a:pt x="957491" y="71805"/>
                  </a:lnTo>
                  <a:lnTo>
                    <a:pt x="933551" y="71805"/>
                  </a:lnTo>
                  <a:lnTo>
                    <a:pt x="933551" y="95745"/>
                  </a:lnTo>
                  <a:lnTo>
                    <a:pt x="957491" y="95745"/>
                  </a:lnTo>
                  <a:lnTo>
                    <a:pt x="981430" y="95745"/>
                  </a:lnTo>
                  <a:lnTo>
                    <a:pt x="981430" y="71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3899" y="2749480"/>
              <a:ext cx="909955" cy="454025"/>
            </a:xfrm>
            <a:custGeom>
              <a:avLst/>
              <a:gdLst/>
              <a:ahLst/>
              <a:cxnLst/>
              <a:rect l="l" t="t" r="r" b="b"/>
              <a:pathLst>
                <a:path w="909954" h="454025">
                  <a:moveTo>
                    <a:pt x="23939" y="238455"/>
                  </a:moveTo>
                  <a:lnTo>
                    <a:pt x="0" y="238455"/>
                  </a:lnTo>
                  <a:lnTo>
                    <a:pt x="0" y="262394"/>
                  </a:lnTo>
                  <a:lnTo>
                    <a:pt x="23939" y="262394"/>
                  </a:lnTo>
                  <a:lnTo>
                    <a:pt x="23939" y="238455"/>
                  </a:lnTo>
                  <a:close/>
                </a:path>
                <a:path w="909954" h="454025">
                  <a:moveTo>
                    <a:pt x="167563" y="262394"/>
                  </a:moveTo>
                  <a:lnTo>
                    <a:pt x="143624" y="262394"/>
                  </a:lnTo>
                  <a:lnTo>
                    <a:pt x="119684" y="262394"/>
                  </a:lnTo>
                  <a:lnTo>
                    <a:pt x="119684" y="286334"/>
                  </a:lnTo>
                  <a:lnTo>
                    <a:pt x="143624" y="286334"/>
                  </a:lnTo>
                  <a:lnTo>
                    <a:pt x="167563" y="286334"/>
                  </a:lnTo>
                  <a:lnTo>
                    <a:pt x="167563" y="262394"/>
                  </a:lnTo>
                  <a:close/>
                </a:path>
                <a:path w="909954" h="454025">
                  <a:moveTo>
                    <a:pt x="239369" y="262394"/>
                  </a:moveTo>
                  <a:lnTo>
                    <a:pt x="215430" y="262394"/>
                  </a:lnTo>
                  <a:lnTo>
                    <a:pt x="215430" y="238455"/>
                  </a:lnTo>
                  <a:lnTo>
                    <a:pt x="191490" y="238455"/>
                  </a:lnTo>
                  <a:lnTo>
                    <a:pt x="191490" y="286334"/>
                  </a:lnTo>
                  <a:lnTo>
                    <a:pt x="215430" y="286334"/>
                  </a:lnTo>
                  <a:lnTo>
                    <a:pt x="239369" y="286334"/>
                  </a:lnTo>
                  <a:lnTo>
                    <a:pt x="239369" y="262394"/>
                  </a:lnTo>
                  <a:close/>
                </a:path>
                <a:path w="909954" h="454025">
                  <a:moveTo>
                    <a:pt x="263309" y="406019"/>
                  </a:moveTo>
                  <a:lnTo>
                    <a:pt x="239369" y="406019"/>
                  </a:lnTo>
                  <a:lnTo>
                    <a:pt x="215430" y="406019"/>
                  </a:lnTo>
                  <a:lnTo>
                    <a:pt x="215430" y="382079"/>
                  </a:lnTo>
                  <a:lnTo>
                    <a:pt x="191490" y="382079"/>
                  </a:lnTo>
                  <a:lnTo>
                    <a:pt x="191490" y="406019"/>
                  </a:lnTo>
                  <a:lnTo>
                    <a:pt x="167563" y="406019"/>
                  </a:lnTo>
                  <a:lnTo>
                    <a:pt x="143624" y="406019"/>
                  </a:lnTo>
                  <a:lnTo>
                    <a:pt x="143624" y="429958"/>
                  </a:lnTo>
                  <a:lnTo>
                    <a:pt x="167563" y="429958"/>
                  </a:lnTo>
                  <a:lnTo>
                    <a:pt x="167563" y="453885"/>
                  </a:lnTo>
                  <a:lnTo>
                    <a:pt x="191490" y="453885"/>
                  </a:lnTo>
                  <a:lnTo>
                    <a:pt x="191490" y="429958"/>
                  </a:lnTo>
                  <a:lnTo>
                    <a:pt x="215430" y="429958"/>
                  </a:lnTo>
                  <a:lnTo>
                    <a:pt x="239369" y="429958"/>
                  </a:lnTo>
                  <a:lnTo>
                    <a:pt x="263309" y="429958"/>
                  </a:lnTo>
                  <a:lnTo>
                    <a:pt x="263309" y="406019"/>
                  </a:lnTo>
                  <a:close/>
                </a:path>
                <a:path w="909954" h="454025">
                  <a:moveTo>
                    <a:pt x="311188" y="310273"/>
                  </a:moveTo>
                  <a:lnTo>
                    <a:pt x="287248" y="310273"/>
                  </a:lnTo>
                  <a:lnTo>
                    <a:pt x="287248" y="286334"/>
                  </a:lnTo>
                  <a:lnTo>
                    <a:pt x="263309" y="286334"/>
                  </a:lnTo>
                  <a:lnTo>
                    <a:pt x="263309" y="310273"/>
                  </a:lnTo>
                  <a:lnTo>
                    <a:pt x="239369" y="310273"/>
                  </a:lnTo>
                  <a:lnTo>
                    <a:pt x="215430" y="310273"/>
                  </a:lnTo>
                  <a:lnTo>
                    <a:pt x="191490" y="310273"/>
                  </a:lnTo>
                  <a:lnTo>
                    <a:pt x="167563" y="310273"/>
                  </a:lnTo>
                  <a:lnTo>
                    <a:pt x="143624" y="310273"/>
                  </a:lnTo>
                  <a:lnTo>
                    <a:pt x="143624" y="334200"/>
                  </a:lnTo>
                  <a:lnTo>
                    <a:pt x="119684" y="334200"/>
                  </a:lnTo>
                  <a:lnTo>
                    <a:pt x="119684" y="406019"/>
                  </a:lnTo>
                  <a:lnTo>
                    <a:pt x="143624" y="406019"/>
                  </a:lnTo>
                  <a:lnTo>
                    <a:pt x="143624" y="382079"/>
                  </a:lnTo>
                  <a:lnTo>
                    <a:pt x="167563" y="382079"/>
                  </a:lnTo>
                  <a:lnTo>
                    <a:pt x="191490" y="382079"/>
                  </a:lnTo>
                  <a:lnTo>
                    <a:pt x="191490" y="334200"/>
                  </a:lnTo>
                  <a:lnTo>
                    <a:pt x="215430" y="334200"/>
                  </a:lnTo>
                  <a:lnTo>
                    <a:pt x="239369" y="334200"/>
                  </a:lnTo>
                  <a:lnTo>
                    <a:pt x="239369" y="358140"/>
                  </a:lnTo>
                  <a:lnTo>
                    <a:pt x="215430" y="358140"/>
                  </a:lnTo>
                  <a:lnTo>
                    <a:pt x="215430" y="382079"/>
                  </a:lnTo>
                  <a:lnTo>
                    <a:pt x="239369" y="382079"/>
                  </a:lnTo>
                  <a:lnTo>
                    <a:pt x="263309" y="382079"/>
                  </a:lnTo>
                  <a:lnTo>
                    <a:pt x="263309" y="358140"/>
                  </a:lnTo>
                  <a:lnTo>
                    <a:pt x="287248" y="358140"/>
                  </a:lnTo>
                  <a:lnTo>
                    <a:pt x="287248" y="334200"/>
                  </a:lnTo>
                  <a:lnTo>
                    <a:pt x="311188" y="334200"/>
                  </a:lnTo>
                  <a:lnTo>
                    <a:pt x="311188" y="310273"/>
                  </a:lnTo>
                  <a:close/>
                </a:path>
                <a:path w="909954" h="454025">
                  <a:moveTo>
                    <a:pt x="359054" y="262394"/>
                  </a:moveTo>
                  <a:lnTo>
                    <a:pt x="335114" y="262394"/>
                  </a:lnTo>
                  <a:lnTo>
                    <a:pt x="311188" y="262394"/>
                  </a:lnTo>
                  <a:lnTo>
                    <a:pt x="311188" y="286334"/>
                  </a:lnTo>
                  <a:lnTo>
                    <a:pt x="335114" y="286334"/>
                  </a:lnTo>
                  <a:lnTo>
                    <a:pt x="359054" y="286334"/>
                  </a:lnTo>
                  <a:lnTo>
                    <a:pt x="359054" y="262394"/>
                  </a:lnTo>
                  <a:close/>
                </a:path>
                <a:path w="909954" h="454025">
                  <a:moveTo>
                    <a:pt x="382993" y="406019"/>
                  </a:moveTo>
                  <a:lnTo>
                    <a:pt x="359054" y="406019"/>
                  </a:lnTo>
                  <a:lnTo>
                    <a:pt x="359054" y="429958"/>
                  </a:lnTo>
                  <a:lnTo>
                    <a:pt x="382993" y="429958"/>
                  </a:lnTo>
                  <a:lnTo>
                    <a:pt x="382993" y="406019"/>
                  </a:lnTo>
                  <a:close/>
                </a:path>
                <a:path w="909954" h="454025">
                  <a:moveTo>
                    <a:pt x="382993" y="358140"/>
                  </a:moveTo>
                  <a:lnTo>
                    <a:pt x="359054" y="358140"/>
                  </a:lnTo>
                  <a:lnTo>
                    <a:pt x="359054" y="334200"/>
                  </a:lnTo>
                  <a:lnTo>
                    <a:pt x="335114" y="334200"/>
                  </a:lnTo>
                  <a:lnTo>
                    <a:pt x="311188" y="334200"/>
                  </a:lnTo>
                  <a:lnTo>
                    <a:pt x="311188" y="358140"/>
                  </a:lnTo>
                  <a:lnTo>
                    <a:pt x="335114" y="358140"/>
                  </a:lnTo>
                  <a:lnTo>
                    <a:pt x="335114" y="382079"/>
                  </a:lnTo>
                  <a:lnTo>
                    <a:pt x="311188" y="382079"/>
                  </a:lnTo>
                  <a:lnTo>
                    <a:pt x="311188" y="358140"/>
                  </a:lnTo>
                  <a:lnTo>
                    <a:pt x="287248" y="358140"/>
                  </a:lnTo>
                  <a:lnTo>
                    <a:pt x="287248" y="382079"/>
                  </a:lnTo>
                  <a:lnTo>
                    <a:pt x="263309" y="382079"/>
                  </a:lnTo>
                  <a:lnTo>
                    <a:pt x="263309" y="406019"/>
                  </a:lnTo>
                  <a:lnTo>
                    <a:pt x="287248" y="406019"/>
                  </a:lnTo>
                  <a:lnTo>
                    <a:pt x="287248" y="429958"/>
                  </a:lnTo>
                  <a:lnTo>
                    <a:pt x="311188" y="429958"/>
                  </a:lnTo>
                  <a:lnTo>
                    <a:pt x="311188" y="406019"/>
                  </a:lnTo>
                  <a:lnTo>
                    <a:pt x="335114" y="406019"/>
                  </a:lnTo>
                  <a:lnTo>
                    <a:pt x="359054" y="406019"/>
                  </a:lnTo>
                  <a:lnTo>
                    <a:pt x="359054" y="382079"/>
                  </a:lnTo>
                  <a:lnTo>
                    <a:pt x="382993" y="382079"/>
                  </a:lnTo>
                  <a:lnTo>
                    <a:pt x="382993" y="358140"/>
                  </a:lnTo>
                  <a:close/>
                </a:path>
                <a:path w="909954" h="454025">
                  <a:moveTo>
                    <a:pt x="406933" y="310273"/>
                  </a:moveTo>
                  <a:lnTo>
                    <a:pt x="382993" y="310273"/>
                  </a:lnTo>
                  <a:lnTo>
                    <a:pt x="382993" y="334200"/>
                  </a:lnTo>
                  <a:lnTo>
                    <a:pt x="406933" y="334200"/>
                  </a:lnTo>
                  <a:lnTo>
                    <a:pt x="406933" y="310273"/>
                  </a:lnTo>
                  <a:close/>
                </a:path>
                <a:path w="909954" h="454025">
                  <a:moveTo>
                    <a:pt x="430872" y="286334"/>
                  </a:moveTo>
                  <a:lnTo>
                    <a:pt x="406933" y="286334"/>
                  </a:lnTo>
                  <a:lnTo>
                    <a:pt x="406933" y="310273"/>
                  </a:lnTo>
                  <a:lnTo>
                    <a:pt x="430872" y="310273"/>
                  </a:lnTo>
                  <a:lnTo>
                    <a:pt x="430872" y="286334"/>
                  </a:lnTo>
                  <a:close/>
                </a:path>
                <a:path w="909954" h="454025">
                  <a:moveTo>
                    <a:pt x="478739" y="358140"/>
                  </a:moveTo>
                  <a:lnTo>
                    <a:pt x="454799" y="358140"/>
                  </a:lnTo>
                  <a:lnTo>
                    <a:pt x="454799" y="382079"/>
                  </a:lnTo>
                  <a:lnTo>
                    <a:pt x="478739" y="382079"/>
                  </a:lnTo>
                  <a:lnTo>
                    <a:pt x="478739" y="358140"/>
                  </a:lnTo>
                  <a:close/>
                </a:path>
                <a:path w="909954" h="454025">
                  <a:moveTo>
                    <a:pt x="526618" y="358140"/>
                  </a:moveTo>
                  <a:lnTo>
                    <a:pt x="502678" y="358140"/>
                  </a:lnTo>
                  <a:lnTo>
                    <a:pt x="502678" y="382079"/>
                  </a:lnTo>
                  <a:lnTo>
                    <a:pt x="478739" y="382079"/>
                  </a:lnTo>
                  <a:lnTo>
                    <a:pt x="478739" y="406019"/>
                  </a:lnTo>
                  <a:lnTo>
                    <a:pt x="502678" y="406019"/>
                  </a:lnTo>
                  <a:lnTo>
                    <a:pt x="526618" y="406019"/>
                  </a:lnTo>
                  <a:lnTo>
                    <a:pt x="526618" y="358140"/>
                  </a:lnTo>
                  <a:close/>
                </a:path>
                <a:path w="909954" h="454025">
                  <a:moveTo>
                    <a:pt x="526618" y="262394"/>
                  </a:moveTo>
                  <a:lnTo>
                    <a:pt x="502678" y="262394"/>
                  </a:lnTo>
                  <a:lnTo>
                    <a:pt x="502678" y="310273"/>
                  </a:lnTo>
                  <a:lnTo>
                    <a:pt x="478739" y="310273"/>
                  </a:lnTo>
                  <a:lnTo>
                    <a:pt x="454799" y="310273"/>
                  </a:lnTo>
                  <a:lnTo>
                    <a:pt x="430872" y="310273"/>
                  </a:lnTo>
                  <a:lnTo>
                    <a:pt x="430872" y="334200"/>
                  </a:lnTo>
                  <a:lnTo>
                    <a:pt x="406933" y="334200"/>
                  </a:lnTo>
                  <a:lnTo>
                    <a:pt x="406933" y="453885"/>
                  </a:lnTo>
                  <a:lnTo>
                    <a:pt x="430872" y="453885"/>
                  </a:lnTo>
                  <a:lnTo>
                    <a:pt x="454799" y="453885"/>
                  </a:lnTo>
                  <a:lnTo>
                    <a:pt x="454799" y="429958"/>
                  </a:lnTo>
                  <a:lnTo>
                    <a:pt x="478739" y="429958"/>
                  </a:lnTo>
                  <a:lnTo>
                    <a:pt x="478739" y="406019"/>
                  </a:lnTo>
                  <a:lnTo>
                    <a:pt x="454799" y="406019"/>
                  </a:lnTo>
                  <a:lnTo>
                    <a:pt x="430872" y="406019"/>
                  </a:lnTo>
                  <a:lnTo>
                    <a:pt x="430872" y="358140"/>
                  </a:lnTo>
                  <a:lnTo>
                    <a:pt x="454799" y="358140"/>
                  </a:lnTo>
                  <a:lnTo>
                    <a:pt x="454799" y="334200"/>
                  </a:lnTo>
                  <a:lnTo>
                    <a:pt x="478739" y="334200"/>
                  </a:lnTo>
                  <a:lnTo>
                    <a:pt x="478739" y="358140"/>
                  </a:lnTo>
                  <a:lnTo>
                    <a:pt x="502678" y="358140"/>
                  </a:lnTo>
                  <a:lnTo>
                    <a:pt x="502678" y="334200"/>
                  </a:lnTo>
                  <a:lnTo>
                    <a:pt x="526618" y="334200"/>
                  </a:lnTo>
                  <a:lnTo>
                    <a:pt x="526618" y="262394"/>
                  </a:lnTo>
                  <a:close/>
                </a:path>
                <a:path w="909954" h="454025">
                  <a:moveTo>
                    <a:pt x="574497" y="262394"/>
                  </a:moveTo>
                  <a:lnTo>
                    <a:pt x="550557" y="262394"/>
                  </a:lnTo>
                  <a:lnTo>
                    <a:pt x="550557" y="286334"/>
                  </a:lnTo>
                  <a:lnTo>
                    <a:pt x="574497" y="286334"/>
                  </a:lnTo>
                  <a:lnTo>
                    <a:pt x="574497" y="262394"/>
                  </a:lnTo>
                  <a:close/>
                </a:path>
                <a:path w="909954" h="454025">
                  <a:moveTo>
                    <a:pt x="574497" y="143510"/>
                  </a:moveTo>
                  <a:lnTo>
                    <a:pt x="550557" y="143510"/>
                  </a:lnTo>
                  <a:lnTo>
                    <a:pt x="550557" y="119380"/>
                  </a:lnTo>
                  <a:lnTo>
                    <a:pt x="526618" y="119380"/>
                  </a:lnTo>
                  <a:lnTo>
                    <a:pt x="502678" y="119380"/>
                  </a:lnTo>
                  <a:lnTo>
                    <a:pt x="502678" y="143510"/>
                  </a:lnTo>
                  <a:lnTo>
                    <a:pt x="526618" y="143510"/>
                  </a:lnTo>
                  <a:lnTo>
                    <a:pt x="526618" y="167640"/>
                  </a:lnTo>
                  <a:lnTo>
                    <a:pt x="550557" y="167640"/>
                  </a:lnTo>
                  <a:lnTo>
                    <a:pt x="550557" y="191770"/>
                  </a:lnTo>
                  <a:lnTo>
                    <a:pt x="574497" y="191770"/>
                  </a:lnTo>
                  <a:lnTo>
                    <a:pt x="574497" y="143510"/>
                  </a:lnTo>
                  <a:close/>
                </a:path>
                <a:path w="909954" h="454025">
                  <a:moveTo>
                    <a:pt x="598424" y="382079"/>
                  </a:moveTo>
                  <a:lnTo>
                    <a:pt x="574497" y="382079"/>
                  </a:lnTo>
                  <a:lnTo>
                    <a:pt x="574497" y="406019"/>
                  </a:lnTo>
                  <a:lnTo>
                    <a:pt x="598424" y="406019"/>
                  </a:lnTo>
                  <a:lnTo>
                    <a:pt x="598424" y="382079"/>
                  </a:lnTo>
                  <a:close/>
                </a:path>
                <a:path w="909954" h="454025">
                  <a:moveTo>
                    <a:pt x="622363" y="358140"/>
                  </a:moveTo>
                  <a:lnTo>
                    <a:pt x="598424" y="358140"/>
                  </a:lnTo>
                  <a:lnTo>
                    <a:pt x="598424" y="382079"/>
                  </a:lnTo>
                  <a:lnTo>
                    <a:pt x="622363" y="382079"/>
                  </a:lnTo>
                  <a:lnTo>
                    <a:pt x="622363" y="358140"/>
                  </a:lnTo>
                  <a:close/>
                </a:path>
                <a:path w="909954" h="454025">
                  <a:moveTo>
                    <a:pt x="646303" y="143510"/>
                  </a:moveTo>
                  <a:lnTo>
                    <a:pt x="622363" y="143510"/>
                  </a:lnTo>
                  <a:lnTo>
                    <a:pt x="598424" y="143510"/>
                  </a:lnTo>
                  <a:lnTo>
                    <a:pt x="598424" y="167640"/>
                  </a:lnTo>
                  <a:lnTo>
                    <a:pt x="622363" y="167640"/>
                  </a:lnTo>
                  <a:lnTo>
                    <a:pt x="646303" y="167640"/>
                  </a:lnTo>
                  <a:lnTo>
                    <a:pt x="646303" y="143510"/>
                  </a:lnTo>
                  <a:close/>
                </a:path>
                <a:path w="909954" h="454025">
                  <a:moveTo>
                    <a:pt x="694182" y="238455"/>
                  </a:moveTo>
                  <a:lnTo>
                    <a:pt x="670242" y="238455"/>
                  </a:lnTo>
                  <a:lnTo>
                    <a:pt x="670242" y="262394"/>
                  </a:lnTo>
                  <a:lnTo>
                    <a:pt x="646303" y="262394"/>
                  </a:lnTo>
                  <a:lnTo>
                    <a:pt x="646303" y="238455"/>
                  </a:lnTo>
                  <a:lnTo>
                    <a:pt x="622363" y="238455"/>
                  </a:lnTo>
                  <a:lnTo>
                    <a:pt x="622363" y="262394"/>
                  </a:lnTo>
                  <a:lnTo>
                    <a:pt x="598424" y="262394"/>
                  </a:lnTo>
                  <a:lnTo>
                    <a:pt x="598424" y="286334"/>
                  </a:lnTo>
                  <a:lnTo>
                    <a:pt x="574497" y="286334"/>
                  </a:lnTo>
                  <a:lnTo>
                    <a:pt x="574497" y="334200"/>
                  </a:lnTo>
                  <a:lnTo>
                    <a:pt x="550557" y="334200"/>
                  </a:lnTo>
                  <a:lnTo>
                    <a:pt x="550557" y="358140"/>
                  </a:lnTo>
                  <a:lnTo>
                    <a:pt x="574497" y="358140"/>
                  </a:lnTo>
                  <a:lnTo>
                    <a:pt x="598424" y="358140"/>
                  </a:lnTo>
                  <a:lnTo>
                    <a:pt x="598424" y="334200"/>
                  </a:lnTo>
                  <a:lnTo>
                    <a:pt x="622363" y="334200"/>
                  </a:lnTo>
                  <a:lnTo>
                    <a:pt x="646303" y="334200"/>
                  </a:lnTo>
                  <a:lnTo>
                    <a:pt x="670242" y="334200"/>
                  </a:lnTo>
                  <a:lnTo>
                    <a:pt x="694182" y="334200"/>
                  </a:lnTo>
                  <a:lnTo>
                    <a:pt x="694182" y="310273"/>
                  </a:lnTo>
                  <a:lnTo>
                    <a:pt x="670242" y="310273"/>
                  </a:lnTo>
                  <a:lnTo>
                    <a:pt x="646303" y="310273"/>
                  </a:lnTo>
                  <a:lnTo>
                    <a:pt x="646303" y="286334"/>
                  </a:lnTo>
                  <a:lnTo>
                    <a:pt x="670242" y="286334"/>
                  </a:lnTo>
                  <a:lnTo>
                    <a:pt x="694182" y="286334"/>
                  </a:lnTo>
                  <a:lnTo>
                    <a:pt x="694182" y="238455"/>
                  </a:lnTo>
                  <a:close/>
                </a:path>
                <a:path w="909954" h="454025">
                  <a:moveTo>
                    <a:pt x="813866" y="119380"/>
                  </a:moveTo>
                  <a:lnTo>
                    <a:pt x="789927" y="119380"/>
                  </a:lnTo>
                  <a:lnTo>
                    <a:pt x="789927" y="143510"/>
                  </a:lnTo>
                  <a:lnTo>
                    <a:pt x="813866" y="143510"/>
                  </a:lnTo>
                  <a:lnTo>
                    <a:pt x="813866" y="119380"/>
                  </a:lnTo>
                  <a:close/>
                </a:path>
                <a:path w="909954" h="454025">
                  <a:moveTo>
                    <a:pt x="837793" y="71120"/>
                  </a:moveTo>
                  <a:lnTo>
                    <a:pt x="813866" y="71120"/>
                  </a:lnTo>
                  <a:lnTo>
                    <a:pt x="789927" y="71120"/>
                  </a:lnTo>
                  <a:lnTo>
                    <a:pt x="789927" y="24130"/>
                  </a:lnTo>
                  <a:lnTo>
                    <a:pt x="765987" y="24130"/>
                  </a:lnTo>
                  <a:lnTo>
                    <a:pt x="742048" y="24130"/>
                  </a:lnTo>
                  <a:lnTo>
                    <a:pt x="742048" y="0"/>
                  </a:lnTo>
                  <a:lnTo>
                    <a:pt x="718108" y="0"/>
                  </a:lnTo>
                  <a:lnTo>
                    <a:pt x="718108" y="24130"/>
                  </a:lnTo>
                  <a:lnTo>
                    <a:pt x="694182" y="24130"/>
                  </a:lnTo>
                  <a:lnTo>
                    <a:pt x="694182" y="46990"/>
                  </a:lnTo>
                  <a:lnTo>
                    <a:pt x="718108" y="46990"/>
                  </a:lnTo>
                  <a:lnTo>
                    <a:pt x="742048" y="46990"/>
                  </a:lnTo>
                  <a:lnTo>
                    <a:pt x="765987" y="46990"/>
                  </a:lnTo>
                  <a:lnTo>
                    <a:pt x="765987" y="71120"/>
                  </a:lnTo>
                  <a:lnTo>
                    <a:pt x="742048" y="71120"/>
                  </a:lnTo>
                  <a:lnTo>
                    <a:pt x="718108" y="71120"/>
                  </a:lnTo>
                  <a:lnTo>
                    <a:pt x="718108" y="95250"/>
                  </a:lnTo>
                  <a:lnTo>
                    <a:pt x="742048" y="95250"/>
                  </a:lnTo>
                  <a:lnTo>
                    <a:pt x="742048" y="119380"/>
                  </a:lnTo>
                  <a:lnTo>
                    <a:pt x="718108" y="119380"/>
                  </a:lnTo>
                  <a:lnTo>
                    <a:pt x="718108" y="95250"/>
                  </a:lnTo>
                  <a:lnTo>
                    <a:pt x="694182" y="95250"/>
                  </a:lnTo>
                  <a:lnTo>
                    <a:pt x="694182" y="119380"/>
                  </a:lnTo>
                  <a:lnTo>
                    <a:pt x="670242" y="119380"/>
                  </a:lnTo>
                  <a:lnTo>
                    <a:pt x="670242" y="191770"/>
                  </a:lnTo>
                  <a:lnTo>
                    <a:pt x="694182" y="191770"/>
                  </a:lnTo>
                  <a:lnTo>
                    <a:pt x="718108" y="191770"/>
                  </a:lnTo>
                  <a:lnTo>
                    <a:pt x="718108" y="143510"/>
                  </a:lnTo>
                  <a:lnTo>
                    <a:pt x="742048" y="143510"/>
                  </a:lnTo>
                  <a:lnTo>
                    <a:pt x="765987" y="143510"/>
                  </a:lnTo>
                  <a:lnTo>
                    <a:pt x="765987" y="119380"/>
                  </a:lnTo>
                  <a:lnTo>
                    <a:pt x="789927" y="119380"/>
                  </a:lnTo>
                  <a:lnTo>
                    <a:pt x="789927" y="95250"/>
                  </a:lnTo>
                  <a:lnTo>
                    <a:pt x="813866" y="95250"/>
                  </a:lnTo>
                  <a:lnTo>
                    <a:pt x="837793" y="95250"/>
                  </a:lnTo>
                  <a:lnTo>
                    <a:pt x="837793" y="71120"/>
                  </a:lnTo>
                  <a:close/>
                </a:path>
                <a:path w="909954" h="454025">
                  <a:moveTo>
                    <a:pt x="885672" y="382079"/>
                  </a:moveTo>
                  <a:lnTo>
                    <a:pt x="861733" y="382079"/>
                  </a:lnTo>
                  <a:lnTo>
                    <a:pt x="861733" y="429958"/>
                  </a:lnTo>
                  <a:lnTo>
                    <a:pt x="885672" y="429958"/>
                  </a:lnTo>
                  <a:lnTo>
                    <a:pt x="885672" y="382079"/>
                  </a:lnTo>
                  <a:close/>
                </a:path>
                <a:path w="909954" h="454025">
                  <a:moveTo>
                    <a:pt x="909612" y="310273"/>
                  </a:moveTo>
                  <a:lnTo>
                    <a:pt x="885672" y="310273"/>
                  </a:lnTo>
                  <a:lnTo>
                    <a:pt x="885672" y="382079"/>
                  </a:lnTo>
                  <a:lnTo>
                    <a:pt x="909612" y="382079"/>
                  </a:lnTo>
                  <a:lnTo>
                    <a:pt x="909612" y="310273"/>
                  </a:lnTo>
                  <a:close/>
                </a:path>
                <a:path w="909954" h="454025">
                  <a:moveTo>
                    <a:pt x="909612" y="238455"/>
                  </a:moveTo>
                  <a:lnTo>
                    <a:pt x="885672" y="238455"/>
                  </a:lnTo>
                  <a:lnTo>
                    <a:pt x="885672" y="262394"/>
                  </a:lnTo>
                  <a:lnTo>
                    <a:pt x="861733" y="262394"/>
                  </a:lnTo>
                  <a:lnTo>
                    <a:pt x="861733" y="286334"/>
                  </a:lnTo>
                  <a:lnTo>
                    <a:pt x="885672" y="286334"/>
                  </a:lnTo>
                  <a:lnTo>
                    <a:pt x="909612" y="286334"/>
                  </a:lnTo>
                  <a:lnTo>
                    <a:pt x="909612" y="238455"/>
                  </a:lnTo>
                  <a:close/>
                </a:path>
                <a:path w="909954" h="454025">
                  <a:moveTo>
                    <a:pt x="909612" y="143510"/>
                  </a:moveTo>
                  <a:lnTo>
                    <a:pt x="885672" y="143510"/>
                  </a:lnTo>
                  <a:lnTo>
                    <a:pt x="861733" y="143510"/>
                  </a:lnTo>
                  <a:lnTo>
                    <a:pt x="837793" y="143510"/>
                  </a:lnTo>
                  <a:lnTo>
                    <a:pt x="837793" y="167640"/>
                  </a:lnTo>
                  <a:lnTo>
                    <a:pt x="861733" y="167640"/>
                  </a:lnTo>
                  <a:lnTo>
                    <a:pt x="861733" y="191770"/>
                  </a:lnTo>
                  <a:lnTo>
                    <a:pt x="837793" y="191770"/>
                  </a:lnTo>
                  <a:lnTo>
                    <a:pt x="837793" y="214630"/>
                  </a:lnTo>
                  <a:lnTo>
                    <a:pt x="861733" y="214630"/>
                  </a:lnTo>
                  <a:lnTo>
                    <a:pt x="885672" y="214630"/>
                  </a:lnTo>
                  <a:lnTo>
                    <a:pt x="885672" y="191770"/>
                  </a:lnTo>
                  <a:lnTo>
                    <a:pt x="909612" y="191770"/>
                  </a:lnTo>
                  <a:lnTo>
                    <a:pt x="909612" y="1435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222189"/>
              <a:ext cx="981710" cy="981710"/>
            </a:xfrm>
            <a:custGeom>
              <a:avLst/>
              <a:gdLst/>
              <a:ahLst/>
              <a:cxnLst/>
              <a:rect l="l" t="t" r="r" b="b"/>
              <a:pathLst>
                <a:path w="981710" h="981710">
                  <a:moveTo>
                    <a:pt x="119684" y="861491"/>
                  </a:moveTo>
                  <a:lnTo>
                    <a:pt x="47879" y="861491"/>
                  </a:lnTo>
                  <a:lnTo>
                    <a:pt x="47879" y="933310"/>
                  </a:lnTo>
                  <a:lnTo>
                    <a:pt x="119684" y="933310"/>
                  </a:lnTo>
                  <a:lnTo>
                    <a:pt x="119684" y="861491"/>
                  </a:lnTo>
                  <a:close/>
                </a:path>
                <a:path w="981710" h="981710">
                  <a:moveTo>
                    <a:pt x="119684" y="47625"/>
                  </a:moveTo>
                  <a:lnTo>
                    <a:pt x="47879" y="47625"/>
                  </a:lnTo>
                  <a:lnTo>
                    <a:pt x="47879" y="119443"/>
                  </a:lnTo>
                  <a:lnTo>
                    <a:pt x="119684" y="119443"/>
                  </a:lnTo>
                  <a:lnTo>
                    <a:pt x="119684" y="47625"/>
                  </a:lnTo>
                  <a:close/>
                </a:path>
                <a:path w="981710" h="981710">
                  <a:moveTo>
                    <a:pt x="167563" y="837565"/>
                  </a:moveTo>
                  <a:lnTo>
                    <a:pt x="143624" y="837565"/>
                  </a:lnTo>
                  <a:lnTo>
                    <a:pt x="143624" y="957249"/>
                  </a:lnTo>
                  <a:lnTo>
                    <a:pt x="167563" y="957249"/>
                  </a:lnTo>
                  <a:lnTo>
                    <a:pt x="167563" y="837565"/>
                  </a:lnTo>
                  <a:close/>
                </a:path>
                <a:path w="981710" h="981710">
                  <a:moveTo>
                    <a:pt x="167563" y="814070"/>
                  </a:moveTo>
                  <a:lnTo>
                    <a:pt x="0" y="814070"/>
                  </a:lnTo>
                  <a:lnTo>
                    <a:pt x="0" y="836930"/>
                  </a:lnTo>
                  <a:lnTo>
                    <a:pt x="0" y="957580"/>
                  </a:lnTo>
                  <a:lnTo>
                    <a:pt x="0" y="981710"/>
                  </a:lnTo>
                  <a:lnTo>
                    <a:pt x="167563" y="981710"/>
                  </a:lnTo>
                  <a:lnTo>
                    <a:pt x="167563" y="957580"/>
                  </a:lnTo>
                  <a:lnTo>
                    <a:pt x="23939" y="957580"/>
                  </a:lnTo>
                  <a:lnTo>
                    <a:pt x="23939" y="836930"/>
                  </a:lnTo>
                  <a:lnTo>
                    <a:pt x="167563" y="836930"/>
                  </a:lnTo>
                  <a:lnTo>
                    <a:pt x="167563" y="814070"/>
                  </a:lnTo>
                  <a:close/>
                </a:path>
                <a:path w="981710" h="981710">
                  <a:moveTo>
                    <a:pt x="16756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3510"/>
                  </a:lnTo>
                  <a:lnTo>
                    <a:pt x="0" y="167640"/>
                  </a:lnTo>
                  <a:lnTo>
                    <a:pt x="167563" y="167640"/>
                  </a:lnTo>
                  <a:lnTo>
                    <a:pt x="167563" y="143510"/>
                  </a:lnTo>
                  <a:lnTo>
                    <a:pt x="23939" y="143510"/>
                  </a:lnTo>
                  <a:lnTo>
                    <a:pt x="23939" y="24130"/>
                  </a:lnTo>
                  <a:lnTo>
                    <a:pt x="143624" y="24130"/>
                  </a:lnTo>
                  <a:lnTo>
                    <a:pt x="143624" y="143383"/>
                  </a:lnTo>
                  <a:lnTo>
                    <a:pt x="167563" y="143383"/>
                  </a:lnTo>
                  <a:lnTo>
                    <a:pt x="167563" y="24130"/>
                  </a:lnTo>
                  <a:lnTo>
                    <a:pt x="167563" y="23698"/>
                  </a:lnTo>
                  <a:lnTo>
                    <a:pt x="167563" y="0"/>
                  </a:lnTo>
                  <a:close/>
                </a:path>
                <a:path w="981710" h="981710">
                  <a:moveTo>
                    <a:pt x="430872" y="957249"/>
                  </a:moveTo>
                  <a:lnTo>
                    <a:pt x="406933" y="957249"/>
                  </a:lnTo>
                  <a:lnTo>
                    <a:pt x="406933" y="981176"/>
                  </a:lnTo>
                  <a:lnTo>
                    <a:pt x="430872" y="981176"/>
                  </a:lnTo>
                  <a:lnTo>
                    <a:pt x="430872" y="957249"/>
                  </a:lnTo>
                  <a:close/>
                </a:path>
                <a:path w="981710" h="981710">
                  <a:moveTo>
                    <a:pt x="454812" y="933310"/>
                  </a:moveTo>
                  <a:lnTo>
                    <a:pt x="430872" y="933310"/>
                  </a:lnTo>
                  <a:lnTo>
                    <a:pt x="430872" y="957249"/>
                  </a:lnTo>
                  <a:lnTo>
                    <a:pt x="454812" y="957249"/>
                  </a:lnTo>
                  <a:lnTo>
                    <a:pt x="454812" y="933310"/>
                  </a:lnTo>
                  <a:close/>
                </a:path>
                <a:path w="981710" h="981710">
                  <a:moveTo>
                    <a:pt x="598436" y="957249"/>
                  </a:moveTo>
                  <a:lnTo>
                    <a:pt x="574497" y="957249"/>
                  </a:lnTo>
                  <a:lnTo>
                    <a:pt x="550557" y="957249"/>
                  </a:lnTo>
                  <a:lnTo>
                    <a:pt x="550557" y="981176"/>
                  </a:lnTo>
                  <a:lnTo>
                    <a:pt x="574497" y="981176"/>
                  </a:lnTo>
                  <a:lnTo>
                    <a:pt x="598436" y="981176"/>
                  </a:lnTo>
                  <a:lnTo>
                    <a:pt x="598436" y="957249"/>
                  </a:lnTo>
                  <a:close/>
                </a:path>
                <a:path w="981710" h="981710">
                  <a:moveTo>
                    <a:pt x="646315" y="933310"/>
                  </a:moveTo>
                  <a:lnTo>
                    <a:pt x="622376" y="933310"/>
                  </a:lnTo>
                  <a:lnTo>
                    <a:pt x="622376" y="957249"/>
                  </a:lnTo>
                  <a:lnTo>
                    <a:pt x="646315" y="957249"/>
                  </a:lnTo>
                  <a:lnTo>
                    <a:pt x="646315" y="933310"/>
                  </a:lnTo>
                  <a:close/>
                </a:path>
                <a:path w="981710" h="981710">
                  <a:moveTo>
                    <a:pt x="694182" y="933310"/>
                  </a:moveTo>
                  <a:lnTo>
                    <a:pt x="670242" y="933310"/>
                  </a:lnTo>
                  <a:lnTo>
                    <a:pt x="670242" y="957249"/>
                  </a:lnTo>
                  <a:lnTo>
                    <a:pt x="694182" y="957249"/>
                  </a:lnTo>
                  <a:lnTo>
                    <a:pt x="694182" y="933310"/>
                  </a:lnTo>
                  <a:close/>
                </a:path>
                <a:path w="981710" h="981710">
                  <a:moveTo>
                    <a:pt x="718121" y="957249"/>
                  </a:moveTo>
                  <a:lnTo>
                    <a:pt x="694182" y="957249"/>
                  </a:lnTo>
                  <a:lnTo>
                    <a:pt x="694182" y="981176"/>
                  </a:lnTo>
                  <a:lnTo>
                    <a:pt x="718121" y="981176"/>
                  </a:lnTo>
                  <a:lnTo>
                    <a:pt x="718121" y="957249"/>
                  </a:lnTo>
                  <a:close/>
                </a:path>
                <a:path w="981710" h="981710">
                  <a:moveTo>
                    <a:pt x="766000" y="957249"/>
                  </a:moveTo>
                  <a:lnTo>
                    <a:pt x="742061" y="957249"/>
                  </a:lnTo>
                  <a:lnTo>
                    <a:pt x="742061" y="981176"/>
                  </a:lnTo>
                  <a:lnTo>
                    <a:pt x="766000" y="981176"/>
                  </a:lnTo>
                  <a:lnTo>
                    <a:pt x="766000" y="957249"/>
                  </a:lnTo>
                  <a:close/>
                </a:path>
                <a:path w="981710" h="981710">
                  <a:moveTo>
                    <a:pt x="837806" y="813625"/>
                  </a:moveTo>
                  <a:lnTo>
                    <a:pt x="813866" y="813625"/>
                  </a:lnTo>
                  <a:lnTo>
                    <a:pt x="813866" y="837565"/>
                  </a:lnTo>
                  <a:lnTo>
                    <a:pt x="837806" y="837565"/>
                  </a:lnTo>
                  <a:lnTo>
                    <a:pt x="837806" y="813625"/>
                  </a:lnTo>
                  <a:close/>
                </a:path>
                <a:path w="981710" h="981710">
                  <a:moveTo>
                    <a:pt x="885685" y="765810"/>
                  </a:moveTo>
                  <a:lnTo>
                    <a:pt x="861745" y="765810"/>
                  </a:lnTo>
                  <a:lnTo>
                    <a:pt x="861745" y="789940"/>
                  </a:lnTo>
                  <a:lnTo>
                    <a:pt x="861745" y="861060"/>
                  </a:lnTo>
                  <a:lnTo>
                    <a:pt x="789927" y="861060"/>
                  </a:lnTo>
                  <a:lnTo>
                    <a:pt x="789927" y="789940"/>
                  </a:lnTo>
                  <a:lnTo>
                    <a:pt x="861745" y="789940"/>
                  </a:lnTo>
                  <a:lnTo>
                    <a:pt x="861745" y="765810"/>
                  </a:lnTo>
                  <a:lnTo>
                    <a:pt x="766000" y="765810"/>
                  </a:lnTo>
                  <a:lnTo>
                    <a:pt x="766000" y="789940"/>
                  </a:lnTo>
                  <a:lnTo>
                    <a:pt x="766000" y="861060"/>
                  </a:lnTo>
                  <a:lnTo>
                    <a:pt x="766000" y="885190"/>
                  </a:lnTo>
                  <a:lnTo>
                    <a:pt x="885685" y="885190"/>
                  </a:lnTo>
                  <a:lnTo>
                    <a:pt x="885685" y="861491"/>
                  </a:lnTo>
                  <a:lnTo>
                    <a:pt x="885685" y="861060"/>
                  </a:lnTo>
                  <a:lnTo>
                    <a:pt x="885685" y="789940"/>
                  </a:lnTo>
                  <a:lnTo>
                    <a:pt x="885685" y="789686"/>
                  </a:lnTo>
                  <a:lnTo>
                    <a:pt x="885685" y="765810"/>
                  </a:lnTo>
                  <a:close/>
                </a:path>
                <a:path w="981710" h="981710">
                  <a:moveTo>
                    <a:pt x="909612" y="909370"/>
                  </a:moveTo>
                  <a:lnTo>
                    <a:pt x="885685" y="909370"/>
                  </a:lnTo>
                  <a:lnTo>
                    <a:pt x="861745" y="909370"/>
                  </a:lnTo>
                  <a:lnTo>
                    <a:pt x="861745" y="885431"/>
                  </a:lnTo>
                  <a:lnTo>
                    <a:pt x="837806" y="885431"/>
                  </a:lnTo>
                  <a:lnTo>
                    <a:pt x="837806" y="909370"/>
                  </a:lnTo>
                  <a:lnTo>
                    <a:pt x="813866" y="909370"/>
                  </a:lnTo>
                  <a:lnTo>
                    <a:pt x="813866" y="885431"/>
                  </a:lnTo>
                  <a:lnTo>
                    <a:pt x="789927" y="885431"/>
                  </a:lnTo>
                  <a:lnTo>
                    <a:pt x="766000" y="885431"/>
                  </a:lnTo>
                  <a:lnTo>
                    <a:pt x="742061" y="885431"/>
                  </a:lnTo>
                  <a:lnTo>
                    <a:pt x="718121" y="885431"/>
                  </a:lnTo>
                  <a:lnTo>
                    <a:pt x="718121" y="909370"/>
                  </a:lnTo>
                  <a:lnTo>
                    <a:pt x="694182" y="909370"/>
                  </a:lnTo>
                  <a:lnTo>
                    <a:pt x="694182" y="933310"/>
                  </a:lnTo>
                  <a:lnTo>
                    <a:pt x="718121" y="933310"/>
                  </a:lnTo>
                  <a:lnTo>
                    <a:pt x="742061" y="933310"/>
                  </a:lnTo>
                  <a:lnTo>
                    <a:pt x="766000" y="933310"/>
                  </a:lnTo>
                  <a:lnTo>
                    <a:pt x="766000" y="957249"/>
                  </a:lnTo>
                  <a:lnTo>
                    <a:pt x="789927" y="957249"/>
                  </a:lnTo>
                  <a:lnTo>
                    <a:pt x="789927" y="933310"/>
                  </a:lnTo>
                  <a:lnTo>
                    <a:pt x="813866" y="933310"/>
                  </a:lnTo>
                  <a:lnTo>
                    <a:pt x="837806" y="933310"/>
                  </a:lnTo>
                  <a:lnTo>
                    <a:pt x="861745" y="933310"/>
                  </a:lnTo>
                  <a:lnTo>
                    <a:pt x="861745" y="957249"/>
                  </a:lnTo>
                  <a:lnTo>
                    <a:pt x="837806" y="957249"/>
                  </a:lnTo>
                  <a:lnTo>
                    <a:pt x="837806" y="981176"/>
                  </a:lnTo>
                  <a:lnTo>
                    <a:pt x="861745" y="981176"/>
                  </a:lnTo>
                  <a:lnTo>
                    <a:pt x="885685" y="981176"/>
                  </a:lnTo>
                  <a:lnTo>
                    <a:pt x="885685" y="957249"/>
                  </a:lnTo>
                  <a:lnTo>
                    <a:pt x="909612" y="957249"/>
                  </a:lnTo>
                  <a:lnTo>
                    <a:pt x="909612" y="909370"/>
                  </a:lnTo>
                  <a:close/>
                </a:path>
                <a:path w="981710" h="981710">
                  <a:moveTo>
                    <a:pt x="933551" y="957249"/>
                  </a:moveTo>
                  <a:lnTo>
                    <a:pt x="909612" y="957249"/>
                  </a:lnTo>
                  <a:lnTo>
                    <a:pt x="909612" y="981176"/>
                  </a:lnTo>
                  <a:lnTo>
                    <a:pt x="933551" y="981176"/>
                  </a:lnTo>
                  <a:lnTo>
                    <a:pt x="933551" y="957249"/>
                  </a:lnTo>
                  <a:close/>
                </a:path>
                <a:path w="981710" h="981710">
                  <a:moveTo>
                    <a:pt x="933551" y="47625"/>
                  </a:moveTo>
                  <a:lnTo>
                    <a:pt x="861745" y="47625"/>
                  </a:lnTo>
                  <a:lnTo>
                    <a:pt x="861745" y="119443"/>
                  </a:lnTo>
                  <a:lnTo>
                    <a:pt x="933551" y="119443"/>
                  </a:lnTo>
                  <a:lnTo>
                    <a:pt x="933551" y="47625"/>
                  </a:lnTo>
                  <a:close/>
                </a:path>
                <a:path w="981710" h="981710">
                  <a:moveTo>
                    <a:pt x="981430" y="0"/>
                  </a:moveTo>
                  <a:lnTo>
                    <a:pt x="813866" y="0"/>
                  </a:lnTo>
                  <a:lnTo>
                    <a:pt x="813866" y="24130"/>
                  </a:lnTo>
                  <a:lnTo>
                    <a:pt x="813866" y="143510"/>
                  </a:lnTo>
                  <a:lnTo>
                    <a:pt x="813866" y="167640"/>
                  </a:lnTo>
                  <a:lnTo>
                    <a:pt x="981430" y="167640"/>
                  </a:lnTo>
                  <a:lnTo>
                    <a:pt x="981430" y="143510"/>
                  </a:lnTo>
                  <a:lnTo>
                    <a:pt x="837806" y="143510"/>
                  </a:lnTo>
                  <a:lnTo>
                    <a:pt x="837806" y="24130"/>
                  </a:lnTo>
                  <a:lnTo>
                    <a:pt x="957491" y="24130"/>
                  </a:lnTo>
                  <a:lnTo>
                    <a:pt x="957491" y="143383"/>
                  </a:lnTo>
                  <a:lnTo>
                    <a:pt x="981430" y="143383"/>
                  </a:lnTo>
                  <a:lnTo>
                    <a:pt x="981430" y="24130"/>
                  </a:lnTo>
                  <a:lnTo>
                    <a:pt x="981430" y="23698"/>
                  </a:lnTo>
                  <a:lnTo>
                    <a:pt x="9814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892" y="7221796"/>
            <a:ext cx="2896235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-3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74437" y="7221796"/>
            <a:ext cx="813435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436" y="7274349"/>
            <a:ext cx="1095375" cy="12953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995484" y="5152894"/>
            <a:ext cx="534670" cy="314960"/>
            <a:chOff x="995484" y="5152894"/>
            <a:chExt cx="534670" cy="31496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4027" y="5329843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4" h="134620">
                  <a:moveTo>
                    <a:pt x="232628" y="134305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8768" y="5304467"/>
              <a:ext cx="31750" cy="18415"/>
            </a:xfrm>
            <a:custGeom>
              <a:avLst/>
              <a:gdLst/>
              <a:ahLst/>
              <a:cxnLst/>
              <a:rect l="l" t="t" r="r" b="b"/>
              <a:pathLst>
                <a:path w="31750" h="18414">
                  <a:moveTo>
                    <a:pt x="31435" y="1814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1833" y="5159242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4" h="134620">
                  <a:moveTo>
                    <a:pt x="232628" y="134308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166347" y="3565273"/>
            <a:ext cx="3739515" cy="3169285"/>
            <a:chOff x="166347" y="3565273"/>
            <a:chExt cx="3739515" cy="3169285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157" y="5128102"/>
              <a:ext cx="3731895" cy="1602105"/>
            </a:xfrm>
            <a:custGeom>
              <a:avLst/>
              <a:gdLst/>
              <a:ahLst/>
              <a:cxnLst/>
              <a:rect l="l" t="t" r="r" b="b"/>
              <a:pathLst>
                <a:path w="3731895" h="1602104">
                  <a:moveTo>
                    <a:pt x="2001337" y="1593432"/>
                  </a:moveTo>
                  <a:lnTo>
                    <a:pt x="0" y="437958"/>
                  </a:lnTo>
                </a:path>
                <a:path w="3731895" h="1602104">
                  <a:moveTo>
                    <a:pt x="1617210" y="1602046"/>
                  </a:moveTo>
                  <a:lnTo>
                    <a:pt x="3731360" y="381441"/>
                  </a:lnTo>
                </a:path>
                <a:path w="3731895" h="1602104">
                  <a:moveTo>
                    <a:pt x="1816714" y="1594051"/>
                  </a:moveTo>
                  <a:lnTo>
                    <a:pt x="181671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7685" y="5678506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0" y="0"/>
                  </a:moveTo>
                  <a:lnTo>
                    <a:pt x="0" y="210525"/>
                  </a:lnTo>
                  <a:lnTo>
                    <a:pt x="1255889" y="932842"/>
                  </a:lnTo>
                  <a:lnTo>
                    <a:pt x="1255889" y="722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7685" y="5678506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1255889" y="932842"/>
                  </a:moveTo>
                  <a:lnTo>
                    <a:pt x="0" y="210525"/>
                  </a:lnTo>
                  <a:lnTo>
                    <a:pt x="0" y="0"/>
                  </a:lnTo>
                  <a:lnTo>
                    <a:pt x="1255889" y="722318"/>
                  </a:lnTo>
                  <a:lnTo>
                    <a:pt x="1255889" y="9328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7430" y="5680317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1255889" y="0"/>
                  </a:moveTo>
                  <a:lnTo>
                    <a:pt x="0" y="722318"/>
                  </a:lnTo>
                  <a:lnTo>
                    <a:pt x="0" y="932842"/>
                  </a:lnTo>
                  <a:lnTo>
                    <a:pt x="1255889" y="210524"/>
                  </a:lnTo>
                  <a:lnTo>
                    <a:pt x="125588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7430" y="5680317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0" y="932842"/>
                  </a:moveTo>
                  <a:lnTo>
                    <a:pt x="1255889" y="210524"/>
                  </a:lnTo>
                  <a:lnTo>
                    <a:pt x="1255889" y="0"/>
                  </a:lnTo>
                  <a:lnTo>
                    <a:pt x="0" y="722318"/>
                  </a:lnTo>
                  <a:lnTo>
                    <a:pt x="0" y="9328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965" y="4950647"/>
              <a:ext cx="2517775" cy="1451610"/>
            </a:xfrm>
            <a:custGeom>
              <a:avLst/>
              <a:gdLst/>
              <a:ahLst/>
              <a:cxnLst/>
              <a:rect l="l" t="t" r="r" b="b"/>
              <a:pathLst>
                <a:path w="2517775" h="1451610">
                  <a:moveTo>
                    <a:pt x="1249535" y="0"/>
                  </a:moveTo>
                  <a:lnTo>
                    <a:pt x="0" y="726854"/>
                  </a:lnTo>
                  <a:lnTo>
                    <a:pt x="1259970" y="1450987"/>
                  </a:lnTo>
                  <a:lnTo>
                    <a:pt x="2517674" y="731390"/>
                  </a:lnTo>
                  <a:lnTo>
                    <a:pt x="124953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965" y="4950647"/>
              <a:ext cx="2517775" cy="1451610"/>
            </a:xfrm>
            <a:custGeom>
              <a:avLst/>
              <a:gdLst/>
              <a:ahLst/>
              <a:cxnLst/>
              <a:rect l="l" t="t" r="r" b="b"/>
              <a:pathLst>
                <a:path w="2517775" h="1451610">
                  <a:moveTo>
                    <a:pt x="1249535" y="0"/>
                  </a:moveTo>
                  <a:lnTo>
                    <a:pt x="2517674" y="731390"/>
                  </a:lnTo>
                  <a:lnTo>
                    <a:pt x="1259970" y="1450987"/>
                  </a:lnTo>
                  <a:lnTo>
                    <a:pt x="0" y="726854"/>
                  </a:lnTo>
                  <a:lnTo>
                    <a:pt x="124953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6351" y="4301841"/>
              <a:ext cx="247015" cy="1518920"/>
            </a:xfrm>
            <a:custGeom>
              <a:avLst/>
              <a:gdLst/>
              <a:ahLst/>
              <a:cxnLst/>
              <a:rect l="l" t="t" r="r" b="b"/>
              <a:pathLst>
                <a:path w="247014" h="1518920">
                  <a:moveTo>
                    <a:pt x="246830" y="0"/>
                  </a:moveTo>
                  <a:lnTo>
                    <a:pt x="0" y="139442"/>
                  </a:lnTo>
                  <a:lnTo>
                    <a:pt x="0" y="1518732"/>
                  </a:lnTo>
                  <a:lnTo>
                    <a:pt x="246830" y="1379289"/>
                  </a:lnTo>
                  <a:lnTo>
                    <a:pt x="24683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3663" y="3570447"/>
              <a:ext cx="1510030" cy="2250440"/>
            </a:xfrm>
            <a:custGeom>
              <a:avLst/>
              <a:gdLst/>
              <a:ahLst/>
              <a:cxnLst/>
              <a:rect l="l" t="t" r="r" b="b"/>
              <a:pathLst>
                <a:path w="1510030" h="2250440">
                  <a:moveTo>
                    <a:pt x="1262688" y="870836"/>
                  </a:moveTo>
                  <a:lnTo>
                    <a:pt x="1509519" y="731394"/>
                  </a:lnTo>
                  <a:lnTo>
                    <a:pt x="1509519" y="2110684"/>
                  </a:lnTo>
                  <a:lnTo>
                    <a:pt x="1262688" y="2250126"/>
                  </a:lnTo>
                  <a:lnTo>
                    <a:pt x="1262688" y="870836"/>
                  </a:lnTo>
                  <a:close/>
                </a:path>
                <a:path w="1510030" h="2250440">
                  <a:moveTo>
                    <a:pt x="0" y="139442"/>
                  </a:moveTo>
                  <a:lnTo>
                    <a:pt x="246829" y="0"/>
                  </a:lnTo>
                  <a:lnTo>
                    <a:pt x="246829" y="1379289"/>
                  </a:lnTo>
                  <a:lnTo>
                    <a:pt x="0" y="1518735"/>
                  </a:lnTo>
                  <a:lnTo>
                    <a:pt x="0" y="1394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4797" y="3569083"/>
              <a:ext cx="1508760" cy="872490"/>
            </a:xfrm>
            <a:custGeom>
              <a:avLst/>
              <a:gdLst/>
              <a:ahLst/>
              <a:cxnLst/>
              <a:rect l="l" t="t" r="r" b="b"/>
              <a:pathLst>
                <a:path w="1508760" h="872489">
                  <a:moveTo>
                    <a:pt x="246827" y="0"/>
                  </a:moveTo>
                  <a:lnTo>
                    <a:pt x="0" y="139442"/>
                  </a:lnTo>
                  <a:lnTo>
                    <a:pt x="1261554" y="872200"/>
                  </a:lnTo>
                  <a:lnTo>
                    <a:pt x="1508385" y="732758"/>
                  </a:lnTo>
                  <a:lnTo>
                    <a:pt x="2468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4797" y="3569083"/>
              <a:ext cx="1508760" cy="872490"/>
            </a:xfrm>
            <a:custGeom>
              <a:avLst/>
              <a:gdLst/>
              <a:ahLst/>
              <a:cxnLst/>
              <a:rect l="l" t="t" r="r" b="b"/>
              <a:pathLst>
                <a:path w="1508760" h="872489">
                  <a:moveTo>
                    <a:pt x="1261554" y="872200"/>
                  </a:moveTo>
                  <a:lnTo>
                    <a:pt x="1508385" y="732758"/>
                  </a:lnTo>
                  <a:lnTo>
                    <a:pt x="246827" y="0"/>
                  </a:lnTo>
                  <a:lnTo>
                    <a:pt x="0" y="139442"/>
                  </a:lnTo>
                  <a:lnTo>
                    <a:pt x="1261554" y="8722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7281" y="3710195"/>
              <a:ext cx="1259205" cy="2105660"/>
            </a:xfrm>
            <a:custGeom>
              <a:avLst/>
              <a:gdLst/>
              <a:ahLst/>
              <a:cxnLst/>
              <a:rect l="l" t="t" r="r" b="b"/>
              <a:pathLst>
                <a:path w="1259205" h="2105660">
                  <a:moveTo>
                    <a:pt x="3178" y="0"/>
                  </a:moveTo>
                  <a:lnTo>
                    <a:pt x="0" y="1377939"/>
                  </a:lnTo>
                  <a:lnTo>
                    <a:pt x="1259064" y="2105248"/>
                  </a:lnTo>
                  <a:lnTo>
                    <a:pt x="1259064" y="733209"/>
                  </a:lnTo>
                  <a:lnTo>
                    <a:pt x="317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7281" y="3710195"/>
              <a:ext cx="1259205" cy="2105660"/>
            </a:xfrm>
            <a:custGeom>
              <a:avLst/>
              <a:gdLst/>
              <a:ahLst/>
              <a:cxnLst/>
              <a:rect l="l" t="t" r="r" b="b"/>
              <a:pathLst>
                <a:path w="1259205" h="2105660">
                  <a:moveTo>
                    <a:pt x="3178" y="0"/>
                  </a:moveTo>
                  <a:lnTo>
                    <a:pt x="1259064" y="733209"/>
                  </a:lnTo>
                  <a:lnTo>
                    <a:pt x="1259064" y="2105248"/>
                  </a:lnTo>
                  <a:lnTo>
                    <a:pt x="0" y="1377939"/>
                  </a:lnTo>
                  <a:lnTo>
                    <a:pt x="317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9180" y="3973799"/>
              <a:ext cx="1255395" cy="2114550"/>
            </a:xfrm>
            <a:custGeom>
              <a:avLst/>
              <a:gdLst/>
              <a:ahLst/>
              <a:cxnLst/>
              <a:rect l="l" t="t" r="r" b="b"/>
              <a:pathLst>
                <a:path w="1255395" h="2114550">
                  <a:moveTo>
                    <a:pt x="994547" y="0"/>
                  </a:moveTo>
                  <a:lnTo>
                    <a:pt x="0" y="1973667"/>
                  </a:lnTo>
                  <a:lnTo>
                    <a:pt x="245463" y="2114315"/>
                  </a:lnTo>
                  <a:lnTo>
                    <a:pt x="1254982" y="152901"/>
                  </a:lnTo>
                  <a:lnTo>
                    <a:pt x="9945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9180" y="3973799"/>
              <a:ext cx="1255395" cy="2114550"/>
            </a:xfrm>
            <a:custGeom>
              <a:avLst/>
              <a:gdLst/>
              <a:ahLst/>
              <a:cxnLst/>
              <a:rect l="l" t="t" r="r" b="b"/>
              <a:pathLst>
                <a:path w="1255395" h="2114550">
                  <a:moveTo>
                    <a:pt x="994547" y="0"/>
                  </a:moveTo>
                  <a:lnTo>
                    <a:pt x="1254982" y="152901"/>
                  </a:lnTo>
                  <a:lnTo>
                    <a:pt x="245463" y="2114315"/>
                  </a:lnTo>
                  <a:lnTo>
                    <a:pt x="0" y="1973667"/>
                  </a:lnTo>
                  <a:lnTo>
                    <a:pt x="99454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4373" y="4132400"/>
              <a:ext cx="1010919" cy="1956435"/>
            </a:xfrm>
            <a:custGeom>
              <a:avLst/>
              <a:gdLst/>
              <a:ahLst/>
              <a:cxnLst/>
              <a:rect l="l" t="t" r="r" b="b"/>
              <a:pathLst>
                <a:path w="1010919" h="1956435">
                  <a:moveTo>
                    <a:pt x="1010427" y="0"/>
                  </a:moveTo>
                  <a:lnTo>
                    <a:pt x="0" y="1956427"/>
                  </a:lnTo>
                  <a:lnTo>
                    <a:pt x="1010427" y="1371131"/>
                  </a:lnTo>
                  <a:lnTo>
                    <a:pt x="101042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4373" y="4132400"/>
              <a:ext cx="1010919" cy="1956435"/>
            </a:xfrm>
            <a:custGeom>
              <a:avLst/>
              <a:gdLst/>
              <a:ahLst/>
              <a:cxnLst/>
              <a:rect l="l" t="t" r="r" b="b"/>
              <a:pathLst>
                <a:path w="1010919" h="1956435">
                  <a:moveTo>
                    <a:pt x="1010427" y="0"/>
                  </a:moveTo>
                  <a:lnTo>
                    <a:pt x="1010427" y="1371131"/>
                  </a:lnTo>
                  <a:lnTo>
                    <a:pt x="0" y="1956427"/>
                  </a:lnTo>
                  <a:lnTo>
                    <a:pt x="101042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21014" y="4999196"/>
              <a:ext cx="344826" cy="371249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19772" y="4999196"/>
              <a:ext cx="346075" cy="371475"/>
            </a:xfrm>
            <a:custGeom>
              <a:avLst/>
              <a:gdLst/>
              <a:ahLst/>
              <a:cxnLst/>
              <a:rect l="l" t="t" r="r" b="b"/>
              <a:pathLst>
                <a:path w="346075" h="371475">
                  <a:moveTo>
                    <a:pt x="173653" y="13212"/>
                  </a:moveTo>
                  <a:lnTo>
                    <a:pt x="219488" y="13"/>
                  </a:lnTo>
                  <a:lnTo>
                    <a:pt x="260675" y="0"/>
                  </a:lnTo>
                  <a:lnTo>
                    <a:pt x="295569" y="12221"/>
                  </a:lnTo>
                  <a:lnTo>
                    <a:pt x="322529" y="35730"/>
                  </a:lnTo>
                  <a:lnTo>
                    <a:pt x="339909" y="69576"/>
                  </a:lnTo>
                  <a:lnTo>
                    <a:pt x="346068" y="112811"/>
                  </a:lnTo>
                  <a:lnTo>
                    <a:pt x="341515" y="154266"/>
                  </a:lnTo>
                  <a:lnTo>
                    <a:pt x="328544" y="196034"/>
                  </a:lnTo>
                  <a:lnTo>
                    <a:pt x="308191" y="236642"/>
                  </a:lnTo>
                  <a:lnTo>
                    <a:pt x="281490" y="274619"/>
                  </a:lnTo>
                  <a:lnTo>
                    <a:pt x="249477" y="308492"/>
                  </a:lnTo>
                  <a:lnTo>
                    <a:pt x="213187" y="336789"/>
                  </a:lnTo>
                  <a:lnTo>
                    <a:pt x="173653" y="358039"/>
                  </a:lnTo>
                  <a:lnTo>
                    <a:pt x="127819" y="371236"/>
                  </a:lnTo>
                  <a:lnTo>
                    <a:pt x="86634" y="371249"/>
                  </a:lnTo>
                  <a:lnTo>
                    <a:pt x="51740" y="359027"/>
                  </a:lnTo>
                  <a:lnTo>
                    <a:pt x="24781" y="335519"/>
                  </a:lnTo>
                  <a:lnTo>
                    <a:pt x="7400" y="301674"/>
                  </a:lnTo>
                  <a:lnTo>
                    <a:pt x="1242" y="258442"/>
                  </a:lnTo>
                  <a:lnTo>
                    <a:pt x="5795" y="216985"/>
                  </a:lnTo>
                  <a:lnTo>
                    <a:pt x="18766" y="175216"/>
                  </a:lnTo>
                  <a:lnTo>
                    <a:pt x="39119" y="134608"/>
                  </a:lnTo>
                  <a:lnTo>
                    <a:pt x="65819" y="96632"/>
                  </a:lnTo>
                  <a:lnTo>
                    <a:pt x="97831" y="62759"/>
                  </a:lnTo>
                  <a:lnTo>
                    <a:pt x="134121" y="34462"/>
                  </a:lnTo>
                  <a:lnTo>
                    <a:pt x="173653" y="13212"/>
                  </a:lnTo>
                  <a:close/>
                </a:path>
                <a:path w="346075" h="371475">
                  <a:moveTo>
                    <a:pt x="208137" y="285"/>
                  </a:moveTo>
                  <a:lnTo>
                    <a:pt x="203584" y="41742"/>
                  </a:lnTo>
                  <a:lnTo>
                    <a:pt x="190613" y="83510"/>
                  </a:lnTo>
                  <a:lnTo>
                    <a:pt x="170260" y="124118"/>
                  </a:lnTo>
                  <a:lnTo>
                    <a:pt x="143560" y="162094"/>
                  </a:lnTo>
                  <a:lnTo>
                    <a:pt x="111547" y="195967"/>
                  </a:lnTo>
                  <a:lnTo>
                    <a:pt x="75256" y="224264"/>
                  </a:lnTo>
                  <a:lnTo>
                    <a:pt x="35722" y="245513"/>
                  </a:lnTo>
                  <a:lnTo>
                    <a:pt x="8722" y="254817"/>
                  </a:lnTo>
                  <a:lnTo>
                    <a:pt x="0" y="25689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22264" y="5000849"/>
              <a:ext cx="206895" cy="252839"/>
            </a:xfrm>
            <a:prstGeom prst="rect">
              <a:avLst/>
            </a:prstGeom>
          </p:spPr>
        </p:pic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2264" y="5000849"/>
              <a:ext cx="207010" cy="253365"/>
            </a:xfrm>
            <a:custGeom>
              <a:avLst/>
              <a:gdLst/>
              <a:ahLst/>
              <a:cxnLst/>
              <a:rect l="l" t="t" r="r" b="b"/>
              <a:pathLst>
                <a:path w="207010" h="253364">
                  <a:moveTo>
                    <a:pt x="206895" y="0"/>
                  </a:moveTo>
                  <a:lnTo>
                    <a:pt x="198070" y="50059"/>
                  </a:lnTo>
                  <a:lnTo>
                    <a:pt x="181900" y="97460"/>
                  </a:lnTo>
                  <a:lnTo>
                    <a:pt x="158645" y="141010"/>
                  </a:lnTo>
                  <a:lnTo>
                    <a:pt x="128567" y="179516"/>
                  </a:lnTo>
                  <a:lnTo>
                    <a:pt x="91926" y="211784"/>
                  </a:lnTo>
                  <a:lnTo>
                    <a:pt x="48983" y="236623"/>
                  </a:lnTo>
                  <a:lnTo>
                    <a:pt x="0" y="252839"/>
                  </a:lnTo>
                  <a:lnTo>
                    <a:pt x="8973" y="202826"/>
                  </a:lnTo>
                  <a:lnTo>
                    <a:pt x="25729" y="156295"/>
                  </a:lnTo>
                  <a:lnTo>
                    <a:pt x="49716" y="113935"/>
                  </a:lnTo>
                  <a:lnTo>
                    <a:pt x="80379" y="76436"/>
                  </a:lnTo>
                  <a:lnTo>
                    <a:pt x="117165" y="44488"/>
                  </a:lnTo>
                  <a:lnTo>
                    <a:pt x="159522" y="18779"/>
                  </a:lnTo>
                  <a:lnTo>
                    <a:pt x="2068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99075" y="5439268"/>
              <a:ext cx="593009" cy="410604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1725" y="5731592"/>
              <a:ext cx="55244" cy="122555"/>
            </a:xfrm>
            <a:custGeom>
              <a:avLst/>
              <a:gdLst/>
              <a:ahLst/>
              <a:cxnLst/>
              <a:rect l="l" t="t" r="r" b="b"/>
              <a:pathLst>
                <a:path w="55244" h="122554">
                  <a:moveTo>
                    <a:pt x="54677" y="0"/>
                  </a:moveTo>
                  <a:lnTo>
                    <a:pt x="49014" y="37504"/>
                  </a:lnTo>
                  <a:lnTo>
                    <a:pt x="37771" y="70156"/>
                  </a:lnTo>
                  <a:lnTo>
                    <a:pt x="21312" y="98271"/>
                  </a:lnTo>
                  <a:lnTo>
                    <a:pt x="0" y="122166"/>
                  </a:lnTo>
                  <a:lnTo>
                    <a:pt x="54447" y="90403"/>
                  </a:lnTo>
                  <a:lnTo>
                    <a:pt x="5467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1725" y="5731592"/>
              <a:ext cx="55244" cy="122555"/>
            </a:xfrm>
            <a:custGeom>
              <a:avLst/>
              <a:gdLst/>
              <a:ahLst/>
              <a:cxnLst/>
              <a:rect l="l" t="t" r="r" b="b"/>
              <a:pathLst>
                <a:path w="55244" h="122554">
                  <a:moveTo>
                    <a:pt x="54677" y="0"/>
                  </a:moveTo>
                  <a:lnTo>
                    <a:pt x="49014" y="37504"/>
                  </a:lnTo>
                  <a:lnTo>
                    <a:pt x="37771" y="70156"/>
                  </a:lnTo>
                  <a:lnTo>
                    <a:pt x="21312" y="98271"/>
                  </a:lnTo>
                  <a:lnTo>
                    <a:pt x="0" y="122166"/>
                  </a:lnTo>
                  <a:lnTo>
                    <a:pt x="13611" y="114225"/>
                  </a:lnTo>
                  <a:lnTo>
                    <a:pt x="27222" y="106284"/>
                  </a:lnTo>
                  <a:lnTo>
                    <a:pt x="40834" y="98343"/>
                  </a:lnTo>
                  <a:lnTo>
                    <a:pt x="54447" y="90403"/>
                  </a:lnTo>
                  <a:lnTo>
                    <a:pt x="54504" y="67803"/>
                  </a:lnTo>
                  <a:lnTo>
                    <a:pt x="54561" y="45201"/>
                  </a:lnTo>
                  <a:lnTo>
                    <a:pt x="54619" y="22600"/>
                  </a:lnTo>
                  <a:lnTo>
                    <a:pt x="546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4134" y="5596351"/>
              <a:ext cx="335915" cy="305435"/>
            </a:xfrm>
            <a:custGeom>
              <a:avLst/>
              <a:gdLst/>
              <a:ahLst/>
              <a:cxnLst/>
              <a:rect l="l" t="t" r="r" b="b"/>
              <a:pathLst>
                <a:path w="335914" h="305435">
                  <a:moveTo>
                    <a:pt x="335559" y="0"/>
                  </a:moveTo>
                  <a:lnTo>
                    <a:pt x="109613" y="0"/>
                  </a:lnTo>
                  <a:lnTo>
                    <a:pt x="109613" y="70294"/>
                  </a:lnTo>
                  <a:lnTo>
                    <a:pt x="106146" y="104101"/>
                  </a:lnTo>
                  <a:lnTo>
                    <a:pt x="95631" y="156400"/>
                  </a:lnTo>
                  <a:lnTo>
                    <a:pt x="80403" y="200291"/>
                  </a:lnTo>
                  <a:lnTo>
                    <a:pt x="59817" y="238112"/>
                  </a:lnTo>
                  <a:lnTo>
                    <a:pt x="33223" y="272199"/>
                  </a:lnTo>
                  <a:lnTo>
                    <a:pt x="0" y="304901"/>
                  </a:lnTo>
                  <a:lnTo>
                    <a:pt x="30022" y="290779"/>
                  </a:lnTo>
                  <a:lnTo>
                    <a:pt x="85661" y="273227"/>
                  </a:lnTo>
                  <a:lnTo>
                    <a:pt x="115697" y="259092"/>
                  </a:lnTo>
                  <a:lnTo>
                    <a:pt x="115608" y="248627"/>
                  </a:lnTo>
                  <a:lnTo>
                    <a:pt x="335559" y="248627"/>
                  </a:lnTo>
                  <a:lnTo>
                    <a:pt x="33555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5582" y="3937246"/>
              <a:ext cx="136409" cy="181101"/>
            </a:xfrm>
            <a:prstGeom prst="rect">
              <a:avLst/>
            </a:prstGeom>
          </p:spPr>
        </p:pic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31982" y="3933646"/>
              <a:ext cx="143609" cy="188301"/>
            </a:xfrm>
            <a:prstGeom prst="rect">
              <a:avLst/>
            </a:prstGeom>
          </p:spPr>
        </p:pic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61165" y="4488965"/>
              <a:ext cx="136410" cy="181099"/>
            </a:xfrm>
            <a:prstGeom prst="rect">
              <a:avLst/>
            </a:prstGeom>
          </p:spPr>
        </p:pic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57565" y="4485365"/>
              <a:ext cx="143610" cy="188299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71315" y="4588642"/>
              <a:ext cx="35560" cy="834390"/>
            </a:xfrm>
            <a:custGeom>
              <a:avLst/>
              <a:gdLst/>
              <a:ahLst/>
              <a:cxnLst/>
              <a:rect l="l" t="t" r="r" b="b"/>
              <a:pathLst>
                <a:path w="35560" h="834389">
                  <a:moveTo>
                    <a:pt x="33285" y="43883"/>
                  </a:moveTo>
                  <a:lnTo>
                    <a:pt x="33285" y="19018"/>
                  </a:lnTo>
                  <a:lnTo>
                    <a:pt x="0" y="0"/>
                  </a:lnTo>
                </a:path>
                <a:path w="35560" h="834389">
                  <a:moveTo>
                    <a:pt x="34382" y="303281"/>
                  </a:moveTo>
                  <a:lnTo>
                    <a:pt x="34382" y="64971"/>
                  </a:lnTo>
                </a:path>
                <a:path w="35560" h="834389">
                  <a:moveTo>
                    <a:pt x="34753" y="417455"/>
                  </a:moveTo>
                  <a:lnTo>
                    <a:pt x="34753" y="325399"/>
                  </a:lnTo>
                </a:path>
                <a:path w="35560" h="834389">
                  <a:moveTo>
                    <a:pt x="34653" y="691296"/>
                  </a:moveTo>
                  <a:lnTo>
                    <a:pt x="34653" y="452987"/>
                  </a:lnTo>
                </a:path>
                <a:path w="35560" h="834389">
                  <a:moveTo>
                    <a:pt x="34937" y="834296"/>
                  </a:moveTo>
                  <a:lnTo>
                    <a:pt x="34937" y="74224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02552" y="5454871"/>
              <a:ext cx="410107" cy="429213"/>
            </a:xfrm>
            <a:prstGeom prst="rect">
              <a:avLst/>
            </a:prstGeom>
          </p:spPr>
        </p:pic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41456" y="5899467"/>
              <a:ext cx="190500" cy="323850"/>
            </a:xfrm>
            <a:custGeom>
              <a:avLst/>
              <a:gdLst/>
              <a:ahLst/>
              <a:cxnLst/>
              <a:rect l="l" t="t" r="r" b="b"/>
              <a:pathLst>
                <a:path w="190500" h="323850">
                  <a:moveTo>
                    <a:pt x="0" y="0"/>
                  </a:moveTo>
                  <a:lnTo>
                    <a:pt x="27227" y="15880"/>
                  </a:lnTo>
                </a:path>
                <a:path w="190500" h="323850">
                  <a:moveTo>
                    <a:pt x="45370" y="27223"/>
                  </a:moveTo>
                  <a:lnTo>
                    <a:pt x="108075" y="63788"/>
                  </a:lnTo>
                  <a:lnTo>
                    <a:pt x="106894" y="117284"/>
                  </a:lnTo>
                </a:path>
                <a:path w="190500" h="323850">
                  <a:moveTo>
                    <a:pt x="107341" y="133384"/>
                  </a:moveTo>
                  <a:lnTo>
                    <a:pt x="107341" y="169682"/>
                  </a:lnTo>
                </a:path>
                <a:path w="190500" h="323850">
                  <a:moveTo>
                    <a:pt x="107341" y="188737"/>
                  </a:moveTo>
                  <a:lnTo>
                    <a:pt x="107341" y="275414"/>
                  </a:lnTo>
                  <a:lnTo>
                    <a:pt x="148860" y="299444"/>
                  </a:lnTo>
                </a:path>
                <a:path w="190500" h="323850">
                  <a:moveTo>
                    <a:pt x="158544" y="305114"/>
                  </a:moveTo>
                  <a:lnTo>
                    <a:pt x="189979" y="32326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5742" y="6233644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4" h="134620">
                  <a:moveTo>
                    <a:pt x="0" y="0"/>
                  </a:moveTo>
                  <a:lnTo>
                    <a:pt x="232628" y="134308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7877" y="4461090"/>
              <a:ext cx="1176020" cy="1932305"/>
            </a:xfrm>
            <a:custGeom>
              <a:avLst/>
              <a:gdLst/>
              <a:ahLst/>
              <a:cxnLst/>
              <a:rect l="l" t="t" r="r" b="b"/>
              <a:pathLst>
                <a:path w="1176020" h="1932304">
                  <a:moveTo>
                    <a:pt x="201124" y="115794"/>
                  </a:moveTo>
                  <a:lnTo>
                    <a:pt x="27518" y="15563"/>
                  </a:lnTo>
                </a:path>
                <a:path w="1176020" h="1932304">
                  <a:moveTo>
                    <a:pt x="15101" y="8719"/>
                  </a:moveTo>
                  <a:lnTo>
                    <a:pt x="0" y="0"/>
                  </a:lnTo>
                </a:path>
                <a:path w="1176020" h="1932304">
                  <a:moveTo>
                    <a:pt x="1144316" y="1914088"/>
                  </a:moveTo>
                  <a:lnTo>
                    <a:pt x="1175752" y="193223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37936" y="6404241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5" h="134620">
                  <a:moveTo>
                    <a:pt x="0" y="0"/>
                  </a:moveTo>
                  <a:lnTo>
                    <a:pt x="232628" y="134308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422" y="5239994"/>
              <a:ext cx="41910" cy="23495"/>
            </a:xfrm>
            <a:custGeom>
              <a:avLst/>
              <a:gdLst/>
              <a:ahLst/>
              <a:cxnLst/>
              <a:rect l="l" t="t" r="r" b="b"/>
              <a:pathLst>
                <a:path w="41909" h="23495">
                  <a:moveTo>
                    <a:pt x="41742" y="2337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327" y="5259435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44" name="object 4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81165" y="5232502"/>
            <a:ext cx="239486" cy="142703"/>
          </a:xfrm>
          <a:prstGeom prst="rect">
            <a:avLst/>
          </a:prstGeom>
        </p:spPr>
      </p:pic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47503" y="6511694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6" name="object 46"/>
          <p:cNvGrpSpPr>
            <a:grpSpLocks noGrp="1" noUngrp="1" noRot="1" noMove="1" noResize="1"/>
          </p:cNvGrpSpPr>
          <p:nvPr/>
        </p:nvGrpSpPr>
        <p:grpSpPr>
          <a:xfrm>
            <a:off x="442391" y="4299152"/>
            <a:ext cx="3173095" cy="2486025"/>
            <a:chOff x="442391" y="4299152"/>
            <a:chExt cx="3173095" cy="2486025"/>
          </a:xfrm>
        </p:grpSpPr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26340" y="6484763"/>
              <a:ext cx="240029" cy="142875"/>
            </a:xfrm>
            <a:custGeom>
              <a:avLst/>
              <a:gdLst/>
              <a:ahLst/>
              <a:cxnLst/>
              <a:rect l="l" t="t" r="r" b="b"/>
              <a:pathLst>
                <a:path w="240029" h="142875">
                  <a:moveTo>
                    <a:pt x="239486" y="0"/>
                  </a:moveTo>
                  <a:lnTo>
                    <a:pt x="155742" y="26239"/>
                  </a:lnTo>
                  <a:lnTo>
                    <a:pt x="171957" y="35714"/>
                  </a:lnTo>
                  <a:lnTo>
                    <a:pt x="0" y="136789"/>
                  </a:lnTo>
                  <a:lnTo>
                    <a:pt x="3477" y="142703"/>
                  </a:lnTo>
                  <a:lnTo>
                    <a:pt x="178167" y="39808"/>
                  </a:lnTo>
                  <a:lnTo>
                    <a:pt x="191455" y="48602"/>
                  </a:lnTo>
                  <a:lnTo>
                    <a:pt x="2394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06812" y="6657463"/>
              <a:ext cx="218879" cy="127364"/>
            </a:xfrm>
            <a:prstGeom prst="rect">
              <a:avLst/>
            </a:prstGeom>
          </p:spPr>
        </p:pic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42391" y="5924028"/>
              <a:ext cx="215413" cy="116013"/>
            </a:xfrm>
            <a:prstGeom prst="rect">
              <a:avLst/>
            </a:prstGeom>
          </p:spPr>
        </p:pic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2203" y="6001912"/>
              <a:ext cx="1270635" cy="738505"/>
            </a:xfrm>
            <a:custGeom>
              <a:avLst/>
              <a:gdLst/>
              <a:ahLst/>
              <a:cxnLst/>
              <a:rect l="l" t="t" r="r" b="b"/>
              <a:pathLst>
                <a:path w="1270635" h="738504">
                  <a:moveTo>
                    <a:pt x="1270254" y="738492"/>
                  </a:moveTo>
                  <a:lnTo>
                    <a:pt x="1225994" y="677049"/>
                  </a:lnTo>
                  <a:lnTo>
                    <a:pt x="1197533" y="693178"/>
                  </a:lnTo>
                  <a:lnTo>
                    <a:pt x="433501" y="248881"/>
                  </a:lnTo>
                  <a:lnTo>
                    <a:pt x="259194" y="147523"/>
                  </a:lnTo>
                  <a:lnTo>
                    <a:pt x="251028" y="142760"/>
                  </a:lnTo>
                  <a:lnTo>
                    <a:pt x="85407" y="46494"/>
                  </a:lnTo>
                  <a:lnTo>
                    <a:pt x="116179" y="30264"/>
                  </a:lnTo>
                  <a:lnTo>
                    <a:pt x="0" y="0"/>
                  </a:lnTo>
                  <a:lnTo>
                    <a:pt x="48615" y="65900"/>
                  </a:lnTo>
                  <a:lnTo>
                    <a:pt x="79451" y="49631"/>
                  </a:lnTo>
                  <a:lnTo>
                    <a:pt x="277672" y="164820"/>
                  </a:lnTo>
                  <a:lnTo>
                    <a:pt x="1192034" y="696290"/>
                  </a:lnTo>
                  <a:lnTo>
                    <a:pt x="1163510" y="712444"/>
                  </a:lnTo>
                  <a:lnTo>
                    <a:pt x="1270254" y="7384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8489" y="6260800"/>
              <a:ext cx="290830" cy="184150"/>
            </a:xfrm>
            <a:custGeom>
              <a:avLst/>
              <a:gdLst/>
              <a:ahLst/>
              <a:cxnLst/>
              <a:rect l="l" t="t" r="r" b="b"/>
              <a:pathLst>
                <a:path w="290830" h="184150">
                  <a:moveTo>
                    <a:pt x="287774" y="137817"/>
                  </a:moveTo>
                  <a:lnTo>
                    <a:pt x="264650" y="137817"/>
                  </a:lnTo>
                  <a:lnTo>
                    <a:pt x="268977" y="138422"/>
                  </a:lnTo>
                  <a:lnTo>
                    <a:pt x="273902" y="141348"/>
                  </a:lnTo>
                  <a:lnTo>
                    <a:pt x="274834" y="142695"/>
                  </a:lnTo>
                  <a:lnTo>
                    <a:pt x="274910" y="145647"/>
                  </a:lnTo>
                  <a:lnTo>
                    <a:pt x="274175" y="147068"/>
                  </a:lnTo>
                  <a:lnTo>
                    <a:pt x="270993" y="149970"/>
                  </a:lnTo>
                  <a:lnTo>
                    <a:pt x="267793" y="152023"/>
                  </a:lnTo>
                  <a:lnTo>
                    <a:pt x="218657" y="179105"/>
                  </a:lnTo>
                  <a:lnTo>
                    <a:pt x="223859" y="182100"/>
                  </a:lnTo>
                  <a:lnTo>
                    <a:pt x="226392" y="183634"/>
                  </a:lnTo>
                  <a:lnTo>
                    <a:pt x="282736" y="152566"/>
                  </a:lnTo>
                  <a:lnTo>
                    <a:pt x="287541" y="148603"/>
                  </a:lnTo>
                  <a:lnTo>
                    <a:pt x="290473" y="141489"/>
                  </a:lnTo>
                  <a:lnTo>
                    <a:pt x="288705" y="138364"/>
                  </a:lnTo>
                  <a:lnTo>
                    <a:pt x="287774" y="137817"/>
                  </a:lnTo>
                  <a:close/>
                </a:path>
                <a:path w="290830" h="184150">
                  <a:moveTo>
                    <a:pt x="260861" y="122268"/>
                  </a:moveTo>
                  <a:lnTo>
                    <a:pt x="232721" y="122268"/>
                  </a:lnTo>
                  <a:lnTo>
                    <a:pt x="240033" y="122531"/>
                  </a:lnTo>
                  <a:lnTo>
                    <a:pt x="242812" y="123219"/>
                  </a:lnTo>
                  <a:lnTo>
                    <a:pt x="247859" y="126145"/>
                  </a:lnTo>
                  <a:lnTo>
                    <a:pt x="248677" y="128119"/>
                  </a:lnTo>
                  <a:lnTo>
                    <a:pt x="245905" y="132493"/>
                  </a:lnTo>
                  <a:lnTo>
                    <a:pt x="242553" y="135067"/>
                  </a:lnTo>
                  <a:lnTo>
                    <a:pt x="191382" y="163219"/>
                  </a:lnTo>
                  <a:lnTo>
                    <a:pt x="199249" y="167762"/>
                  </a:lnTo>
                  <a:lnTo>
                    <a:pt x="247351" y="141205"/>
                  </a:lnTo>
                  <a:lnTo>
                    <a:pt x="253781" y="138940"/>
                  </a:lnTo>
                  <a:lnTo>
                    <a:pt x="264650" y="137817"/>
                  </a:lnTo>
                  <a:lnTo>
                    <a:pt x="287774" y="137817"/>
                  </a:lnTo>
                  <a:lnTo>
                    <a:pt x="284180" y="135703"/>
                  </a:lnTo>
                  <a:lnTo>
                    <a:pt x="280331" y="134127"/>
                  </a:lnTo>
                  <a:lnTo>
                    <a:pt x="257627" y="134127"/>
                  </a:lnTo>
                  <a:lnTo>
                    <a:pt x="260635" y="131463"/>
                  </a:lnTo>
                  <a:lnTo>
                    <a:pt x="262187" y="128947"/>
                  </a:lnTo>
                  <a:lnTo>
                    <a:pt x="262350" y="124065"/>
                  </a:lnTo>
                  <a:lnTo>
                    <a:pt x="260861" y="122268"/>
                  </a:lnTo>
                  <a:close/>
                </a:path>
                <a:path w="290830" h="184150">
                  <a:moveTo>
                    <a:pt x="234726" y="108444"/>
                  </a:moveTo>
                  <a:lnTo>
                    <a:pt x="163987" y="147306"/>
                  </a:lnTo>
                  <a:lnTo>
                    <a:pt x="171848" y="151860"/>
                  </a:lnTo>
                  <a:lnTo>
                    <a:pt x="215058" y="128119"/>
                  </a:lnTo>
                  <a:lnTo>
                    <a:pt x="220280" y="125678"/>
                  </a:lnTo>
                  <a:lnTo>
                    <a:pt x="228859" y="122966"/>
                  </a:lnTo>
                  <a:lnTo>
                    <a:pt x="232721" y="122268"/>
                  </a:lnTo>
                  <a:lnTo>
                    <a:pt x="260861" y="122268"/>
                  </a:lnTo>
                  <a:lnTo>
                    <a:pt x="260456" y="121779"/>
                  </a:lnTo>
                  <a:lnTo>
                    <a:pt x="253999" y="118039"/>
                  </a:lnTo>
                  <a:lnTo>
                    <a:pt x="231835" y="118039"/>
                  </a:lnTo>
                  <a:lnTo>
                    <a:pt x="241797" y="112563"/>
                  </a:lnTo>
                  <a:lnTo>
                    <a:pt x="234726" y="108444"/>
                  </a:lnTo>
                  <a:close/>
                </a:path>
                <a:path w="290830" h="184150">
                  <a:moveTo>
                    <a:pt x="214281" y="94765"/>
                  </a:moveTo>
                  <a:lnTo>
                    <a:pt x="190889" y="94765"/>
                  </a:lnTo>
                  <a:lnTo>
                    <a:pt x="195202" y="95369"/>
                  </a:lnTo>
                  <a:lnTo>
                    <a:pt x="200249" y="98311"/>
                  </a:lnTo>
                  <a:lnTo>
                    <a:pt x="201142" y="99545"/>
                  </a:lnTo>
                  <a:lnTo>
                    <a:pt x="201333" y="102569"/>
                  </a:lnTo>
                  <a:lnTo>
                    <a:pt x="200522" y="104009"/>
                  </a:lnTo>
                  <a:lnTo>
                    <a:pt x="197319" y="106915"/>
                  </a:lnTo>
                  <a:lnTo>
                    <a:pt x="194100" y="108970"/>
                  </a:lnTo>
                  <a:lnTo>
                    <a:pt x="144705" y="136064"/>
                  </a:lnTo>
                  <a:lnTo>
                    <a:pt x="152571" y="140621"/>
                  </a:lnTo>
                  <a:lnTo>
                    <a:pt x="209207" y="109543"/>
                  </a:lnTo>
                  <a:lnTo>
                    <a:pt x="213991" y="105543"/>
                  </a:lnTo>
                  <a:lnTo>
                    <a:pt x="216830" y="98415"/>
                  </a:lnTo>
                  <a:lnTo>
                    <a:pt x="215150" y="95272"/>
                  </a:lnTo>
                  <a:lnTo>
                    <a:pt x="214281" y="94765"/>
                  </a:lnTo>
                  <a:close/>
                </a:path>
                <a:path w="290830" h="184150">
                  <a:moveTo>
                    <a:pt x="273218" y="132764"/>
                  </a:moveTo>
                  <a:lnTo>
                    <a:pt x="266016" y="132915"/>
                  </a:lnTo>
                  <a:lnTo>
                    <a:pt x="257627" y="134127"/>
                  </a:lnTo>
                  <a:lnTo>
                    <a:pt x="280331" y="134127"/>
                  </a:lnTo>
                  <a:lnTo>
                    <a:pt x="279263" y="133690"/>
                  </a:lnTo>
                  <a:lnTo>
                    <a:pt x="273218" y="132764"/>
                  </a:lnTo>
                  <a:close/>
                </a:path>
                <a:path w="290830" h="184150">
                  <a:moveTo>
                    <a:pt x="187085" y="79069"/>
                  </a:moveTo>
                  <a:lnTo>
                    <a:pt x="158821" y="79069"/>
                  </a:lnTo>
                  <a:lnTo>
                    <a:pt x="166150" y="79346"/>
                  </a:lnTo>
                  <a:lnTo>
                    <a:pt x="169059" y="80033"/>
                  </a:lnTo>
                  <a:lnTo>
                    <a:pt x="174106" y="82982"/>
                  </a:lnTo>
                  <a:lnTo>
                    <a:pt x="174917" y="84962"/>
                  </a:lnTo>
                  <a:lnTo>
                    <a:pt x="172115" y="89347"/>
                  </a:lnTo>
                  <a:lnTo>
                    <a:pt x="168746" y="91920"/>
                  </a:lnTo>
                  <a:lnTo>
                    <a:pt x="117306" y="120087"/>
                  </a:lnTo>
                  <a:lnTo>
                    <a:pt x="125171" y="124656"/>
                  </a:lnTo>
                  <a:lnTo>
                    <a:pt x="139245" y="116952"/>
                  </a:lnTo>
                  <a:lnTo>
                    <a:pt x="173551" y="98116"/>
                  </a:lnTo>
                  <a:lnTo>
                    <a:pt x="179862" y="95801"/>
                  </a:lnTo>
                  <a:lnTo>
                    <a:pt x="190889" y="94765"/>
                  </a:lnTo>
                  <a:lnTo>
                    <a:pt x="214281" y="94765"/>
                  </a:lnTo>
                  <a:lnTo>
                    <a:pt x="210610" y="92626"/>
                  </a:lnTo>
                  <a:lnTo>
                    <a:pt x="206644" y="91006"/>
                  </a:lnTo>
                  <a:lnTo>
                    <a:pt x="183865" y="91006"/>
                  </a:lnTo>
                  <a:lnTo>
                    <a:pt x="186893" y="88339"/>
                  </a:lnTo>
                  <a:lnTo>
                    <a:pt x="188459" y="85811"/>
                  </a:lnTo>
                  <a:lnTo>
                    <a:pt x="188401" y="80839"/>
                  </a:lnTo>
                  <a:lnTo>
                    <a:pt x="187085" y="79069"/>
                  </a:lnTo>
                  <a:close/>
                </a:path>
                <a:path w="290830" h="184150">
                  <a:moveTo>
                    <a:pt x="241354" y="116538"/>
                  </a:moveTo>
                  <a:lnTo>
                    <a:pt x="236663" y="116952"/>
                  </a:lnTo>
                  <a:lnTo>
                    <a:pt x="231835" y="118039"/>
                  </a:lnTo>
                  <a:lnTo>
                    <a:pt x="253999" y="118039"/>
                  </a:lnTo>
                  <a:lnTo>
                    <a:pt x="250206" y="117009"/>
                  </a:lnTo>
                  <a:lnTo>
                    <a:pt x="241354" y="116538"/>
                  </a:lnTo>
                  <a:close/>
                </a:path>
                <a:path w="290830" h="184150">
                  <a:moveTo>
                    <a:pt x="160895" y="65204"/>
                  </a:moveTo>
                  <a:lnTo>
                    <a:pt x="89780" y="104082"/>
                  </a:lnTo>
                  <a:lnTo>
                    <a:pt x="97646" y="108664"/>
                  </a:lnTo>
                  <a:lnTo>
                    <a:pt x="140984" y="84958"/>
                  </a:lnTo>
                  <a:lnTo>
                    <a:pt x="146329" y="82474"/>
                  </a:lnTo>
                  <a:lnTo>
                    <a:pt x="154943" y="79767"/>
                  </a:lnTo>
                  <a:lnTo>
                    <a:pt x="158821" y="79069"/>
                  </a:lnTo>
                  <a:lnTo>
                    <a:pt x="187085" y="79069"/>
                  </a:lnTo>
                  <a:lnTo>
                    <a:pt x="186742" y="78615"/>
                  </a:lnTo>
                  <a:lnTo>
                    <a:pt x="180323" y="74864"/>
                  </a:lnTo>
                  <a:lnTo>
                    <a:pt x="180193" y="74828"/>
                  </a:lnTo>
                  <a:lnTo>
                    <a:pt x="157953" y="74828"/>
                  </a:lnTo>
                  <a:lnTo>
                    <a:pt x="167965" y="69344"/>
                  </a:lnTo>
                  <a:lnTo>
                    <a:pt x="160895" y="65204"/>
                  </a:lnTo>
                  <a:close/>
                </a:path>
                <a:path w="290830" h="184150">
                  <a:moveTo>
                    <a:pt x="199478" y="89627"/>
                  </a:moveTo>
                  <a:lnTo>
                    <a:pt x="192233" y="89768"/>
                  </a:lnTo>
                  <a:lnTo>
                    <a:pt x="183865" y="91006"/>
                  </a:lnTo>
                  <a:lnTo>
                    <a:pt x="206644" y="91006"/>
                  </a:lnTo>
                  <a:lnTo>
                    <a:pt x="205603" y="90580"/>
                  </a:lnTo>
                  <a:lnTo>
                    <a:pt x="199478" y="89627"/>
                  </a:lnTo>
                  <a:close/>
                </a:path>
                <a:path w="290830" h="184150">
                  <a:moveTo>
                    <a:pt x="147045" y="28208"/>
                  </a:moveTo>
                  <a:lnTo>
                    <a:pt x="102821" y="39059"/>
                  </a:lnTo>
                  <a:lnTo>
                    <a:pt x="64196" y="61259"/>
                  </a:lnTo>
                  <a:lnTo>
                    <a:pt x="49444" y="78622"/>
                  </a:lnTo>
                  <a:lnTo>
                    <a:pt x="50996" y="83262"/>
                  </a:lnTo>
                  <a:lnTo>
                    <a:pt x="61775" y="89551"/>
                  </a:lnTo>
                  <a:lnTo>
                    <a:pt x="67600" y="90852"/>
                  </a:lnTo>
                  <a:lnTo>
                    <a:pt x="81391" y="90197"/>
                  </a:lnTo>
                  <a:lnTo>
                    <a:pt x="89150" y="88533"/>
                  </a:lnTo>
                  <a:lnTo>
                    <a:pt x="97793" y="85534"/>
                  </a:lnTo>
                  <a:lnTo>
                    <a:pt x="102011" y="83936"/>
                  </a:lnTo>
                  <a:lnTo>
                    <a:pt x="76348" y="83936"/>
                  </a:lnTo>
                  <a:lnTo>
                    <a:pt x="70628" y="83615"/>
                  </a:lnTo>
                  <a:lnTo>
                    <a:pt x="63403" y="79403"/>
                  </a:lnTo>
                  <a:lnTo>
                    <a:pt x="62964" y="76138"/>
                  </a:lnTo>
                  <a:lnTo>
                    <a:pt x="65832" y="71771"/>
                  </a:lnTo>
                  <a:lnTo>
                    <a:pt x="105857" y="46083"/>
                  </a:lnTo>
                  <a:lnTo>
                    <a:pt x="138459" y="34997"/>
                  </a:lnTo>
                  <a:lnTo>
                    <a:pt x="161513" y="34997"/>
                  </a:lnTo>
                  <a:lnTo>
                    <a:pt x="160768" y="34144"/>
                  </a:lnTo>
                  <a:lnTo>
                    <a:pt x="152838" y="29482"/>
                  </a:lnTo>
                  <a:lnTo>
                    <a:pt x="147045" y="28208"/>
                  </a:lnTo>
                  <a:close/>
                </a:path>
                <a:path w="290830" h="184150">
                  <a:moveTo>
                    <a:pt x="161513" y="34997"/>
                  </a:moveTo>
                  <a:lnTo>
                    <a:pt x="138459" y="34997"/>
                  </a:lnTo>
                  <a:lnTo>
                    <a:pt x="143719" y="35462"/>
                  </a:lnTo>
                  <a:lnTo>
                    <a:pt x="151027" y="39750"/>
                  </a:lnTo>
                  <a:lnTo>
                    <a:pt x="119990" y="66966"/>
                  </a:lnTo>
                  <a:lnTo>
                    <a:pt x="84099" y="82420"/>
                  </a:lnTo>
                  <a:lnTo>
                    <a:pt x="76348" y="83936"/>
                  </a:lnTo>
                  <a:lnTo>
                    <a:pt x="102011" y="83936"/>
                  </a:lnTo>
                  <a:lnTo>
                    <a:pt x="140742" y="64254"/>
                  </a:lnTo>
                  <a:lnTo>
                    <a:pt x="163720" y="41834"/>
                  </a:lnTo>
                  <a:lnTo>
                    <a:pt x="162812" y="36484"/>
                  </a:lnTo>
                  <a:lnTo>
                    <a:pt x="161513" y="34997"/>
                  </a:lnTo>
                  <a:close/>
                </a:path>
                <a:path w="290830" h="184150">
                  <a:moveTo>
                    <a:pt x="167504" y="73330"/>
                  </a:moveTo>
                  <a:lnTo>
                    <a:pt x="162794" y="73740"/>
                  </a:lnTo>
                  <a:lnTo>
                    <a:pt x="157953" y="74828"/>
                  </a:lnTo>
                  <a:lnTo>
                    <a:pt x="180193" y="74828"/>
                  </a:lnTo>
                  <a:lnTo>
                    <a:pt x="176500" y="73820"/>
                  </a:lnTo>
                  <a:lnTo>
                    <a:pt x="167504" y="73330"/>
                  </a:lnTo>
                  <a:close/>
                </a:path>
                <a:path w="290830" h="184150">
                  <a:moveTo>
                    <a:pt x="90317" y="0"/>
                  </a:moveTo>
                  <a:lnTo>
                    <a:pt x="47476" y="12324"/>
                  </a:lnTo>
                  <a:lnTo>
                    <a:pt x="13310" y="32199"/>
                  </a:lnTo>
                  <a:lnTo>
                    <a:pt x="0" y="49437"/>
                  </a:lnTo>
                  <a:lnTo>
                    <a:pt x="1639" y="54575"/>
                  </a:lnTo>
                  <a:lnTo>
                    <a:pt x="12156" y="60669"/>
                  </a:lnTo>
                  <a:lnTo>
                    <a:pt x="16984" y="61925"/>
                  </a:lnTo>
                  <a:lnTo>
                    <a:pt x="28723" y="62404"/>
                  </a:lnTo>
                  <a:lnTo>
                    <a:pt x="35100" y="61525"/>
                  </a:lnTo>
                  <a:lnTo>
                    <a:pt x="49297" y="57807"/>
                  </a:lnTo>
                  <a:lnTo>
                    <a:pt x="55341" y="55424"/>
                  </a:lnTo>
                  <a:lnTo>
                    <a:pt x="26243" y="55416"/>
                  </a:lnTo>
                  <a:lnTo>
                    <a:pt x="21459" y="54884"/>
                  </a:lnTo>
                  <a:lnTo>
                    <a:pt x="15631" y="51539"/>
                  </a:lnTo>
                  <a:lnTo>
                    <a:pt x="14475" y="49753"/>
                  </a:lnTo>
                  <a:lnTo>
                    <a:pt x="14428" y="45199"/>
                  </a:lnTo>
                  <a:lnTo>
                    <a:pt x="15678" y="42654"/>
                  </a:lnTo>
                  <a:lnTo>
                    <a:pt x="54179" y="25490"/>
                  </a:lnTo>
                  <a:lnTo>
                    <a:pt x="78760" y="25490"/>
                  </a:lnTo>
                  <a:lnTo>
                    <a:pt x="72061" y="21601"/>
                  </a:lnTo>
                  <a:lnTo>
                    <a:pt x="71169" y="21338"/>
                  </a:lnTo>
                  <a:lnTo>
                    <a:pt x="46342" y="21338"/>
                  </a:lnTo>
                  <a:lnTo>
                    <a:pt x="53445" y="17634"/>
                  </a:lnTo>
                  <a:lnTo>
                    <a:pt x="93365" y="6986"/>
                  </a:lnTo>
                  <a:lnTo>
                    <a:pt x="114453" y="6986"/>
                  </a:lnTo>
                  <a:lnTo>
                    <a:pt x="109630" y="4167"/>
                  </a:lnTo>
                  <a:lnTo>
                    <a:pt x="104075" y="1710"/>
                  </a:lnTo>
                  <a:lnTo>
                    <a:pt x="97638" y="319"/>
                  </a:lnTo>
                  <a:lnTo>
                    <a:pt x="90317" y="0"/>
                  </a:lnTo>
                  <a:close/>
                </a:path>
                <a:path w="290830" h="184150">
                  <a:moveTo>
                    <a:pt x="78760" y="25490"/>
                  </a:moveTo>
                  <a:lnTo>
                    <a:pt x="54179" y="25490"/>
                  </a:lnTo>
                  <a:lnTo>
                    <a:pt x="59180" y="26181"/>
                  </a:lnTo>
                  <a:lnTo>
                    <a:pt x="66462" y="30396"/>
                  </a:lnTo>
                  <a:lnTo>
                    <a:pt x="66579" y="30653"/>
                  </a:lnTo>
                  <a:lnTo>
                    <a:pt x="67381" y="33161"/>
                  </a:lnTo>
                  <a:lnTo>
                    <a:pt x="64209" y="40170"/>
                  </a:lnTo>
                  <a:lnTo>
                    <a:pt x="60040" y="43792"/>
                  </a:lnTo>
                  <a:lnTo>
                    <a:pt x="46144" y="51363"/>
                  </a:lnTo>
                  <a:lnTo>
                    <a:pt x="39394" y="53746"/>
                  </a:lnTo>
                  <a:lnTo>
                    <a:pt x="26311" y="55424"/>
                  </a:lnTo>
                  <a:lnTo>
                    <a:pt x="55360" y="55416"/>
                  </a:lnTo>
                  <a:lnTo>
                    <a:pt x="55918" y="55197"/>
                  </a:lnTo>
                  <a:lnTo>
                    <a:pt x="71549" y="46679"/>
                  </a:lnTo>
                  <a:lnTo>
                    <a:pt x="77302" y="41406"/>
                  </a:lnTo>
                  <a:lnTo>
                    <a:pt x="81842" y="30653"/>
                  </a:lnTo>
                  <a:lnTo>
                    <a:pt x="80390" y="26436"/>
                  </a:lnTo>
                  <a:lnTo>
                    <a:pt x="78760" y="25490"/>
                  </a:lnTo>
                  <a:close/>
                </a:path>
                <a:path w="290830" h="184150">
                  <a:moveTo>
                    <a:pt x="114453" y="6986"/>
                  </a:moveTo>
                  <a:lnTo>
                    <a:pt x="93365" y="6986"/>
                  </a:lnTo>
                  <a:lnTo>
                    <a:pt x="96732" y="7752"/>
                  </a:lnTo>
                  <a:lnTo>
                    <a:pt x="102401" y="11101"/>
                  </a:lnTo>
                  <a:lnTo>
                    <a:pt x="103370" y="13552"/>
                  </a:lnTo>
                  <a:lnTo>
                    <a:pt x="101166" y="18611"/>
                  </a:lnTo>
                  <a:lnTo>
                    <a:pt x="98668" y="21051"/>
                  </a:lnTo>
                  <a:lnTo>
                    <a:pt x="94687" y="24075"/>
                  </a:lnTo>
                  <a:lnTo>
                    <a:pt x="103341" y="28089"/>
                  </a:lnTo>
                  <a:lnTo>
                    <a:pt x="110361" y="23546"/>
                  </a:lnTo>
                  <a:lnTo>
                    <a:pt x="114371" y="19172"/>
                  </a:lnTo>
                  <a:lnTo>
                    <a:pt x="116585" y="10687"/>
                  </a:lnTo>
                  <a:lnTo>
                    <a:pt x="114649" y="7101"/>
                  </a:lnTo>
                  <a:lnTo>
                    <a:pt x="114453" y="6986"/>
                  </a:lnTo>
                  <a:close/>
                </a:path>
                <a:path w="290830" h="184150">
                  <a:moveTo>
                    <a:pt x="58362" y="19572"/>
                  </a:moveTo>
                  <a:lnTo>
                    <a:pt x="52656" y="19974"/>
                  </a:lnTo>
                  <a:lnTo>
                    <a:pt x="46342" y="21338"/>
                  </a:lnTo>
                  <a:lnTo>
                    <a:pt x="71169" y="21338"/>
                  </a:lnTo>
                  <a:lnTo>
                    <a:pt x="68093" y="20432"/>
                  </a:lnTo>
                  <a:lnTo>
                    <a:pt x="58362" y="1957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5523" y="4302327"/>
              <a:ext cx="167005" cy="1587500"/>
            </a:xfrm>
            <a:custGeom>
              <a:avLst/>
              <a:gdLst/>
              <a:ahLst/>
              <a:cxnLst/>
              <a:rect l="l" t="t" r="r" b="b"/>
              <a:pathLst>
                <a:path w="167004" h="1587500">
                  <a:moveTo>
                    <a:pt x="166546" y="0"/>
                  </a:moveTo>
                  <a:lnTo>
                    <a:pt x="0" y="0"/>
                  </a:lnTo>
                </a:path>
                <a:path w="167004" h="1587500">
                  <a:moveTo>
                    <a:pt x="151066" y="1586894"/>
                  </a:moveTo>
                  <a:lnTo>
                    <a:pt x="0" y="158689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7996" y="4302335"/>
              <a:ext cx="43815" cy="1587500"/>
            </a:xfrm>
            <a:custGeom>
              <a:avLst/>
              <a:gdLst/>
              <a:ahLst/>
              <a:cxnLst/>
              <a:rect l="l" t="t" r="r" b="b"/>
              <a:pathLst>
                <a:path w="43814" h="1587500">
                  <a:moveTo>
                    <a:pt x="43332" y="80860"/>
                  </a:moveTo>
                  <a:lnTo>
                    <a:pt x="21666" y="0"/>
                  </a:lnTo>
                  <a:lnTo>
                    <a:pt x="0" y="80860"/>
                  </a:lnTo>
                  <a:lnTo>
                    <a:pt x="19761" y="80860"/>
                  </a:lnTo>
                  <a:lnTo>
                    <a:pt x="19761" y="1066304"/>
                  </a:lnTo>
                  <a:lnTo>
                    <a:pt x="19761" y="1288910"/>
                  </a:lnTo>
                  <a:lnTo>
                    <a:pt x="19761" y="1506029"/>
                  </a:lnTo>
                  <a:lnTo>
                    <a:pt x="0" y="1506029"/>
                  </a:lnTo>
                  <a:lnTo>
                    <a:pt x="21666" y="1586890"/>
                  </a:lnTo>
                  <a:lnTo>
                    <a:pt x="43332" y="1506029"/>
                  </a:lnTo>
                  <a:lnTo>
                    <a:pt x="23583" y="1506029"/>
                  </a:lnTo>
                  <a:lnTo>
                    <a:pt x="23583" y="1288910"/>
                  </a:lnTo>
                  <a:lnTo>
                    <a:pt x="23583" y="1066304"/>
                  </a:lnTo>
                  <a:lnTo>
                    <a:pt x="23583" y="80860"/>
                  </a:lnTo>
                  <a:lnTo>
                    <a:pt x="43332" y="808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75562" y="4778047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73mm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694155" y="2975486"/>
            <a:ext cx="1985010" cy="2106930"/>
            <a:chOff x="694155" y="2975486"/>
            <a:chExt cx="1985010" cy="210693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7642" y="2991808"/>
              <a:ext cx="263525" cy="669290"/>
            </a:xfrm>
            <a:custGeom>
              <a:avLst/>
              <a:gdLst/>
              <a:ahLst/>
              <a:cxnLst/>
              <a:rect l="l" t="t" r="r" b="b"/>
              <a:pathLst>
                <a:path w="263525" h="669289">
                  <a:moveTo>
                    <a:pt x="263163" y="542149"/>
                  </a:moveTo>
                  <a:lnTo>
                    <a:pt x="263199" y="508508"/>
                  </a:lnTo>
                  <a:lnTo>
                    <a:pt x="263244" y="474817"/>
                  </a:lnTo>
                  <a:lnTo>
                    <a:pt x="263285" y="441079"/>
                  </a:lnTo>
                  <a:lnTo>
                    <a:pt x="263307" y="407296"/>
                  </a:lnTo>
                  <a:lnTo>
                    <a:pt x="263323" y="373724"/>
                  </a:lnTo>
                  <a:lnTo>
                    <a:pt x="263347" y="340116"/>
                  </a:lnTo>
                  <a:lnTo>
                    <a:pt x="263373" y="306481"/>
                  </a:lnTo>
                  <a:lnTo>
                    <a:pt x="263390" y="272832"/>
                  </a:lnTo>
                  <a:lnTo>
                    <a:pt x="263408" y="238758"/>
                  </a:lnTo>
                  <a:lnTo>
                    <a:pt x="263425" y="204620"/>
                  </a:lnTo>
                  <a:lnTo>
                    <a:pt x="263429" y="170445"/>
                  </a:lnTo>
                  <a:lnTo>
                    <a:pt x="263404" y="136263"/>
                  </a:lnTo>
                  <a:lnTo>
                    <a:pt x="263375" y="102302"/>
                  </a:lnTo>
                  <a:lnTo>
                    <a:pt x="263369" y="68264"/>
                  </a:lnTo>
                  <a:lnTo>
                    <a:pt x="263386" y="34160"/>
                  </a:lnTo>
                  <a:lnTo>
                    <a:pt x="263425" y="0"/>
                  </a:lnTo>
                </a:path>
                <a:path w="263525" h="669289">
                  <a:moveTo>
                    <a:pt x="2584" y="668775"/>
                  </a:moveTo>
                  <a:lnTo>
                    <a:pt x="2399" y="634739"/>
                  </a:lnTo>
                  <a:lnTo>
                    <a:pt x="2205" y="600631"/>
                  </a:lnTo>
                  <a:lnTo>
                    <a:pt x="2026" y="566461"/>
                  </a:lnTo>
                  <a:lnTo>
                    <a:pt x="1885" y="532241"/>
                  </a:lnTo>
                  <a:lnTo>
                    <a:pt x="1744" y="498281"/>
                  </a:lnTo>
                  <a:lnTo>
                    <a:pt x="1569" y="464286"/>
                  </a:lnTo>
                  <a:lnTo>
                    <a:pt x="1381" y="430263"/>
                  </a:lnTo>
                  <a:lnTo>
                    <a:pt x="1198" y="396219"/>
                  </a:lnTo>
                  <a:lnTo>
                    <a:pt x="1020" y="361717"/>
                  </a:lnTo>
                  <a:lnTo>
                    <a:pt x="840" y="327160"/>
                  </a:lnTo>
                  <a:lnTo>
                    <a:pt x="669" y="292550"/>
                  </a:lnTo>
                  <a:lnTo>
                    <a:pt x="514" y="257890"/>
                  </a:lnTo>
                  <a:lnTo>
                    <a:pt x="386" y="223527"/>
                  </a:lnTo>
                  <a:lnTo>
                    <a:pt x="270" y="189124"/>
                  </a:lnTo>
                  <a:lnTo>
                    <a:pt x="148" y="154674"/>
                  </a:lnTo>
                  <a:lnTo>
                    <a:pt x="0" y="120171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71079" y="2975486"/>
              <a:ext cx="226659" cy="107726"/>
            </a:xfrm>
            <a:prstGeom prst="rect">
              <a:avLst/>
            </a:prstGeom>
          </p:spPr>
        </p:pic>
        <p:pic>
          <p:nvPicPr>
            <p:cNvPr id="58" name="object 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69470" y="3204417"/>
              <a:ext cx="238546" cy="113301"/>
            </a:xfrm>
            <a:prstGeom prst="rect">
              <a:avLst/>
            </a:prstGeom>
          </p:spPr>
        </p:pic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3063" y="3080224"/>
              <a:ext cx="50165" cy="119380"/>
            </a:xfrm>
            <a:custGeom>
              <a:avLst/>
              <a:gdLst/>
              <a:ahLst/>
              <a:cxnLst/>
              <a:rect l="l" t="t" r="r" b="b"/>
              <a:pathLst>
                <a:path w="50164" h="119380">
                  <a:moveTo>
                    <a:pt x="10386" y="93441"/>
                  </a:moveTo>
                  <a:lnTo>
                    <a:pt x="7329" y="95154"/>
                  </a:lnTo>
                  <a:lnTo>
                    <a:pt x="4420" y="96936"/>
                  </a:lnTo>
                  <a:lnTo>
                    <a:pt x="1436" y="98621"/>
                  </a:lnTo>
                  <a:lnTo>
                    <a:pt x="2260" y="107010"/>
                  </a:lnTo>
                  <a:lnTo>
                    <a:pt x="4499" y="112871"/>
                  </a:lnTo>
                  <a:lnTo>
                    <a:pt x="12067" y="118976"/>
                  </a:lnTo>
                  <a:lnTo>
                    <a:pt x="16894" y="119087"/>
                  </a:lnTo>
                  <a:lnTo>
                    <a:pt x="28367" y="113852"/>
                  </a:lnTo>
                  <a:lnTo>
                    <a:pt x="33220" y="109353"/>
                  </a:lnTo>
                  <a:lnTo>
                    <a:pt x="34949" y="106721"/>
                  </a:lnTo>
                  <a:lnTo>
                    <a:pt x="19508" y="106721"/>
                  </a:lnTo>
                  <a:lnTo>
                    <a:pt x="16830" y="106643"/>
                  </a:lnTo>
                  <a:lnTo>
                    <a:pt x="12628" y="103060"/>
                  </a:lnTo>
                  <a:lnTo>
                    <a:pt x="11239" y="99179"/>
                  </a:lnTo>
                  <a:lnTo>
                    <a:pt x="10386" y="93441"/>
                  </a:lnTo>
                  <a:close/>
                </a:path>
                <a:path w="50164" h="119380">
                  <a:moveTo>
                    <a:pt x="49442" y="54028"/>
                  </a:moveTo>
                  <a:lnTo>
                    <a:pt x="40349" y="54028"/>
                  </a:lnTo>
                  <a:lnTo>
                    <a:pt x="40417" y="61768"/>
                  </a:lnTo>
                  <a:lnTo>
                    <a:pt x="40316" y="63738"/>
                  </a:lnTo>
                  <a:lnTo>
                    <a:pt x="28263" y="101771"/>
                  </a:lnTo>
                  <a:lnTo>
                    <a:pt x="19508" y="106721"/>
                  </a:lnTo>
                  <a:lnTo>
                    <a:pt x="34949" y="106721"/>
                  </a:lnTo>
                  <a:lnTo>
                    <a:pt x="48840" y="63921"/>
                  </a:lnTo>
                  <a:lnTo>
                    <a:pt x="49329" y="56178"/>
                  </a:lnTo>
                  <a:lnTo>
                    <a:pt x="49442" y="54028"/>
                  </a:lnTo>
                  <a:close/>
                </a:path>
                <a:path w="50164" h="119380">
                  <a:moveTo>
                    <a:pt x="33055" y="0"/>
                  </a:moveTo>
                  <a:lnTo>
                    <a:pt x="3769" y="27436"/>
                  </a:lnTo>
                  <a:lnTo>
                    <a:pt x="0" y="50864"/>
                  </a:lnTo>
                  <a:lnTo>
                    <a:pt x="82" y="61945"/>
                  </a:lnTo>
                  <a:lnTo>
                    <a:pt x="2225" y="69663"/>
                  </a:lnTo>
                  <a:lnTo>
                    <a:pt x="10925" y="78915"/>
                  </a:lnTo>
                  <a:lnTo>
                    <a:pt x="16243" y="79862"/>
                  </a:lnTo>
                  <a:lnTo>
                    <a:pt x="26150" y="75318"/>
                  </a:lnTo>
                  <a:lnTo>
                    <a:pt x="29664" y="72312"/>
                  </a:lnTo>
                  <a:lnTo>
                    <a:pt x="34549" y="65862"/>
                  </a:lnTo>
                  <a:lnTo>
                    <a:pt x="20354" y="65862"/>
                  </a:lnTo>
                  <a:lnTo>
                    <a:pt x="16790" y="65279"/>
                  </a:lnTo>
                  <a:lnTo>
                    <a:pt x="11012" y="59053"/>
                  </a:lnTo>
                  <a:lnTo>
                    <a:pt x="9572" y="54452"/>
                  </a:lnTo>
                  <a:lnTo>
                    <a:pt x="9446" y="46579"/>
                  </a:lnTo>
                  <a:lnTo>
                    <a:pt x="9442" y="39060"/>
                  </a:lnTo>
                  <a:lnTo>
                    <a:pt x="11120" y="31943"/>
                  </a:lnTo>
                  <a:lnTo>
                    <a:pt x="17078" y="19296"/>
                  </a:lnTo>
                  <a:lnTo>
                    <a:pt x="20646" y="15095"/>
                  </a:lnTo>
                  <a:lnTo>
                    <a:pt x="28825" y="11289"/>
                  </a:lnTo>
                  <a:lnTo>
                    <a:pt x="45236" y="11289"/>
                  </a:lnTo>
                  <a:lnTo>
                    <a:pt x="44211" y="8272"/>
                  </a:lnTo>
                  <a:lnTo>
                    <a:pt x="41187" y="4017"/>
                  </a:lnTo>
                  <a:lnTo>
                    <a:pt x="33055" y="0"/>
                  </a:lnTo>
                  <a:close/>
                </a:path>
                <a:path w="50164" h="119380">
                  <a:moveTo>
                    <a:pt x="45236" y="11289"/>
                  </a:moveTo>
                  <a:lnTo>
                    <a:pt x="28825" y="11289"/>
                  </a:lnTo>
                  <a:lnTo>
                    <a:pt x="32223" y="12085"/>
                  </a:lnTo>
                  <a:lnTo>
                    <a:pt x="37861" y="18762"/>
                  </a:lnTo>
                  <a:lnTo>
                    <a:pt x="39336" y="24317"/>
                  </a:lnTo>
                  <a:lnTo>
                    <a:pt x="39333" y="39931"/>
                  </a:lnTo>
                  <a:lnTo>
                    <a:pt x="38059" y="46579"/>
                  </a:lnTo>
                  <a:lnTo>
                    <a:pt x="32443" y="58007"/>
                  </a:lnTo>
                  <a:lnTo>
                    <a:pt x="28936" y="61945"/>
                  </a:lnTo>
                  <a:lnTo>
                    <a:pt x="20354" y="65862"/>
                  </a:lnTo>
                  <a:lnTo>
                    <a:pt x="34549" y="65862"/>
                  </a:lnTo>
                  <a:lnTo>
                    <a:pt x="36018" y="63921"/>
                  </a:lnTo>
                  <a:lnTo>
                    <a:pt x="38559" y="59284"/>
                  </a:lnTo>
                  <a:lnTo>
                    <a:pt x="40349" y="54028"/>
                  </a:lnTo>
                  <a:lnTo>
                    <a:pt x="49442" y="54028"/>
                  </a:lnTo>
                  <a:lnTo>
                    <a:pt x="49557" y="46579"/>
                  </a:lnTo>
                  <a:lnTo>
                    <a:pt x="49461" y="39060"/>
                  </a:lnTo>
                  <a:lnTo>
                    <a:pt x="49352" y="34767"/>
                  </a:lnTo>
                  <a:lnTo>
                    <a:pt x="48731" y="26645"/>
                  </a:lnTo>
                  <a:lnTo>
                    <a:pt x="47724" y="19881"/>
                  </a:lnTo>
                  <a:lnTo>
                    <a:pt x="46324" y="14489"/>
                  </a:lnTo>
                  <a:lnTo>
                    <a:pt x="45236" y="112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18183" y="3081229"/>
              <a:ext cx="457834" cy="1424940"/>
            </a:xfrm>
            <a:custGeom>
              <a:avLst/>
              <a:gdLst/>
              <a:ahLst/>
              <a:cxnLst/>
              <a:rect l="l" t="t" r="r" b="b"/>
              <a:pathLst>
                <a:path w="457835" h="1424939">
                  <a:moveTo>
                    <a:pt x="457473" y="880110"/>
                  </a:moveTo>
                  <a:lnTo>
                    <a:pt x="457509" y="825498"/>
                  </a:lnTo>
                  <a:lnTo>
                    <a:pt x="457554" y="770805"/>
                  </a:lnTo>
                  <a:lnTo>
                    <a:pt x="457595" y="716036"/>
                  </a:lnTo>
                  <a:lnTo>
                    <a:pt x="457617" y="661193"/>
                  </a:lnTo>
                  <a:lnTo>
                    <a:pt x="457633" y="606694"/>
                  </a:lnTo>
                  <a:lnTo>
                    <a:pt x="457657" y="552134"/>
                  </a:lnTo>
                  <a:lnTo>
                    <a:pt x="457683" y="497534"/>
                  </a:lnTo>
                  <a:lnTo>
                    <a:pt x="457700" y="442911"/>
                  </a:lnTo>
                  <a:lnTo>
                    <a:pt x="457718" y="387594"/>
                  </a:lnTo>
                  <a:lnTo>
                    <a:pt x="457735" y="332174"/>
                  </a:lnTo>
                  <a:lnTo>
                    <a:pt x="457739" y="276696"/>
                  </a:lnTo>
                  <a:lnTo>
                    <a:pt x="457714" y="221204"/>
                  </a:lnTo>
                  <a:lnTo>
                    <a:pt x="457685" y="166073"/>
                  </a:lnTo>
                  <a:lnTo>
                    <a:pt x="457679" y="110818"/>
                  </a:lnTo>
                  <a:lnTo>
                    <a:pt x="457696" y="55455"/>
                  </a:lnTo>
                  <a:lnTo>
                    <a:pt x="457735" y="0"/>
                  </a:lnTo>
                </a:path>
                <a:path w="457835" h="1424939">
                  <a:moveTo>
                    <a:pt x="2584" y="1424941"/>
                  </a:moveTo>
                  <a:lnTo>
                    <a:pt x="2463" y="1374544"/>
                  </a:lnTo>
                  <a:lnTo>
                    <a:pt x="2334" y="1324072"/>
                  </a:lnTo>
                  <a:lnTo>
                    <a:pt x="2205" y="1273533"/>
                  </a:lnTo>
                  <a:lnTo>
                    <a:pt x="2083" y="1222933"/>
                  </a:lnTo>
                  <a:lnTo>
                    <a:pt x="1974" y="1172279"/>
                  </a:lnTo>
                  <a:lnTo>
                    <a:pt x="1885" y="1121580"/>
                  </a:lnTo>
                  <a:lnTo>
                    <a:pt x="1796" y="1071284"/>
                  </a:lnTo>
                  <a:lnTo>
                    <a:pt x="1688" y="1020953"/>
                  </a:lnTo>
                  <a:lnTo>
                    <a:pt x="1569" y="970590"/>
                  </a:lnTo>
                  <a:lnTo>
                    <a:pt x="1444" y="920200"/>
                  </a:lnTo>
                  <a:lnTo>
                    <a:pt x="1318" y="869787"/>
                  </a:lnTo>
                  <a:lnTo>
                    <a:pt x="1198" y="819355"/>
                  </a:lnTo>
                  <a:lnTo>
                    <a:pt x="1080" y="768263"/>
                  </a:lnTo>
                  <a:lnTo>
                    <a:pt x="960" y="717114"/>
                  </a:lnTo>
                  <a:lnTo>
                    <a:pt x="840" y="665912"/>
                  </a:lnTo>
                  <a:lnTo>
                    <a:pt x="725" y="614658"/>
                  </a:lnTo>
                  <a:lnTo>
                    <a:pt x="615" y="563354"/>
                  </a:lnTo>
                  <a:lnTo>
                    <a:pt x="514" y="512003"/>
                  </a:lnTo>
                  <a:lnTo>
                    <a:pt x="426" y="461113"/>
                  </a:lnTo>
                  <a:lnTo>
                    <a:pt x="347" y="410186"/>
                  </a:lnTo>
                  <a:lnTo>
                    <a:pt x="270" y="359216"/>
                  </a:lnTo>
                  <a:lnTo>
                    <a:pt x="191" y="308200"/>
                  </a:lnTo>
                  <a:lnTo>
                    <a:pt x="102" y="257132"/>
                  </a:lnTo>
                  <a:lnTo>
                    <a:pt x="0" y="206009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28251" y="3319689"/>
              <a:ext cx="447509" cy="255017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4155" y="4562553"/>
              <a:ext cx="1394460" cy="520065"/>
            </a:xfrm>
            <a:custGeom>
              <a:avLst/>
              <a:gdLst/>
              <a:ahLst/>
              <a:cxnLst/>
              <a:rect l="l" t="t" r="r" b="b"/>
              <a:pathLst>
                <a:path w="1394460" h="520064">
                  <a:moveTo>
                    <a:pt x="1330131" y="471991"/>
                  </a:moveTo>
                  <a:lnTo>
                    <a:pt x="1300759" y="492940"/>
                  </a:lnTo>
                  <a:lnTo>
                    <a:pt x="1394463" y="519854"/>
                  </a:lnTo>
                  <a:lnTo>
                    <a:pt x="1381047" y="494168"/>
                  </a:lnTo>
                  <a:lnTo>
                    <a:pt x="1357301" y="494168"/>
                  </a:lnTo>
                  <a:lnTo>
                    <a:pt x="1330131" y="471991"/>
                  </a:lnTo>
                  <a:close/>
                </a:path>
                <a:path w="1394460" h="520064">
                  <a:moveTo>
                    <a:pt x="1334685" y="466413"/>
                  </a:moveTo>
                  <a:lnTo>
                    <a:pt x="1333969" y="467377"/>
                  </a:lnTo>
                  <a:lnTo>
                    <a:pt x="1332482" y="469259"/>
                  </a:lnTo>
                  <a:lnTo>
                    <a:pt x="1330934" y="471096"/>
                  </a:lnTo>
                  <a:lnTo>
                    <a:pt x="1330131" y="471991"/>
                  </a:lnTo>
                  <a:lnTo>
                    <a:pt x="1357301" y="494168"/>
                  </a:lnTo>
                  <a:lnTo>
                    <a:pt x="1361851" y="488588"/>
                  </a:lnTo>
                  <a:lnTo>
                    <a:pt x="1334685" y="466413"/>
                  </a:lnTo>
                  <a:close/>
                </a:path>
                <a:path w="1394460" h="520064">
                  <a:moveTo>
                    <a:pt x="1349326" y="433435"/>
                  </a:moveTo>
                  <a:lnTo>
                    <a:pt x="1334685" y="466413"/>
                  </a:lnTo>
                  <a:lnTo>
                    <a:pt x="1361851" y="488588"/>
                  </a:lnTo>
                  <a:lnTo>
                    <a:pt x="1357301" y="494168"/>
                  </a:lnTo>
                  <a:lnTo>
                    <a:pt x="1381047" y="494168"/>
                  </a:lnTo>
                  <a:lnTo>
                    <a:pt x="1349326" y="433435"/>
                  </a:lnTo>
                  <a:close/>
                </a:path>
                <a:path w="1394460" h="520064">
                  <a:moveTo>
                    <a:pt x="764277" y="810"/>
                  </a:moveTo>
                  <a:lnTo>
                    <a:pt x="759726" y="6389"/>
                  </a:lnTo>
                  <a:lnTo>
                    <a:pt x="1330131" y="471991"/>
                  </a:lnTo>
                  <a:lnTo>
                    <a:pt x="1330934" y="471096"/>
                  </a:lnTo>
                  <a:lnTo>
                    <a:pt x="1332482" y="469259"/>
                  </a:lnTo>
                  <a:lnTo>
                    <a:pt x="1333969" y="467377"/>
                  </a:lnTo>
                  <a:lnTo>
                    <a:pt x="1334685" y="466413"/>
                  </a:lnTo>
                  <a:lnTo>
                    <a:pt x="772104" y="7199"/>
                  </a:lnTo>
                  <a:lnTo>
                    <a:pt x="762001" y="7199"/>
                  </a:lnTo>
                  <a:lnTo>
                    <a:pt x="764277" y="810"/>
                  </a:lnTo>
                  <a:close/>
                </a:path>
                <a:path w="1394460" h="520064">
                  <a:moveTo>
                    <a:pt x="762001" y="0"/>
                  </a:moveTo>
                  <a:lnTo>
                    <a:pt x="0" y="0"/>
                  </a:lnTo>
                  <a:lnTo>
                    <a:pt x="0" y="7199"/>
                  </a:lnTo>
                  <a:lnTo>
                    <a:pt x="760719" y="7199"/>
                  </a:lnTo>
                  <a:lnTo>
                    <a:pt x="759726" y="6389"/>
                  </a:lnTo>
                  <a:lnTo>
                    <a:pt x="764277" y="810"/>
                  </a:lnTo>
                  <a:lnTo>
                    <a:pt x="762001" y="0"/>
                  </a:lnTo>
                  <a:close/>
                </a:path>
                <a:path w="1394460" h="520064">
                  <a:moveTo>
                    <a:pt x="764277" y="810"/>
                  </a:moveTo>
                  <a:lnTo>
                    <a:pt x="762001" y="7199"/>
                  </a:lnTo>
                  <a:lnTo>
                    <a:pt x="772104" y="7199"/>
                  </a:lnTo>
                  <a:lnTo>
                    <a:pt x="764277" y="810"/>
                  </a:lnTo>
                  <a:close/>
                </a:path>
                <a:path w="1394460" h="520064">
                  <a:moveTo>
                    <a:pt x="763282" y="0"/>
                  </a:moveTo>
                  <a:lnTo>
                    <a:pt x="762001" y="0"/>
                  </a:lnTo>
                  <a:lnTo>
                    <a:pt x="764277" y="810"/>
                  </a:lnTo>
                  <a:lnTo>
                    <a:pt x="76328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690" y="4382002"/>
            <a:ext cx="737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12mm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4" name="object 64"/>
          <p:cNvGrpSpPr>
            <a:grpSpLocks noGrp="1" noUngrp="1" noRot="1" noMove="1" noResize="1"/>
          </p:cNvGrpSpPr>
          <p:nvPr/>
        </p:nvGrpSpPr>
        <p:grpSpPr>
          <a:xfrm>
            <a:off x="2089639" y="3873912"/>
            <a:ext cx="1843405" cy="2897505"/>
            <a:chOff x="2089639" y="3873912"/>
            <a:chExt cx="1843405" cy="2897505"/>
          </a:xfrm>
        </p:grpSpPr>
        <p:pic>
          <p:nvPicPr>
            <p:cNvPr id="65" name="object 6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304150" y="5939461"/>
              <a:ext cx="189226" cy="97786"/>
            </a:xfrm>
            <a:prstGeom prst="rect">
              <a:avLst/>
            </a:prstGeom>
          </p:spPr>
        </p:pic>
        <p:pic>
          <p:nvPicPr>
            <p:cNvPr id="66" name="object 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089639" y="6661531"/>
              <a:ext cx="186688" cy="109429"/>
            </a:xfrm>
            <a:prstGeom prst="rect">
              <a:avLst/>
            </a:prstGeom>
          </p:spPr>
        </p:pic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23592" y="3873913"/>
              <a:ext cx="1709420" cy="2865755"/>
            </a:xfrm>
            <a:custGeom>
              <a:avLst/>
              <a:gdLst/>
              <a:ahLst/>
              <a:cxnLst/>
              <a:rect l="l" t="t" r="r" b="b"/>
              <a:pathLst>
                <a:path w="1709420" h="2865754">
                  <a:moveTo>
                    <a:pt x="577545" y="2492756"/>
                  </a:moveTo>
                  <a:lnTo>
                    <a:pt x="576681" y="2489809"/>
                  </a:lnTo>
                  <a:lnTo>
                    <a:pt x="571855" y="2483612"/>
                  </a:lnTo>
                  <a:lnTo>
                    <a:pt x="568388" y="2480792"/>
                  </a:lnTo>
                  <a:lnTo>
                    <a:pt x="567182" y="2480157"/>
                  </a:lnTo>
                  <a:lnTo>
                    <a:pt x="567182" y="2494838"/>
                  </a:lnTo>
                  <a:lnTo>
                    <a:pt x="566051" y="2497264"/>
                  </a:lnTo>
                  <a:lnTo>
                    <a:pt x="560717" y="2500426"/>
                  </a:lnTo>
                  <a:lnTo>
                    <a:pt x="558038" y="2501252"/>
                  </a:lnTo>
                  <a:lnTo>
                    <a:pt x="551281" y="2501925"/>
                  </a:lnTo>
                  <a:lnTo>
                    <a:pt x="547649" y="2501595"/>
                  </a:lnTo>
                  <a:lnTo>
                    <a:pt x="525106" y="2489873"/>
                  </a:lnTo>
                  <a:lnTo>
                    <a:pt x="524205" y="2485618"/>
                  </a:lnTo>
                  <a:lnTo>
                    <a:pt x="525640" y="2483116"/>
                  </a:lnTo>
                  <a:lnTo>
                    <a:pt x="532193" y="2479167"/>
                  </a:lnTo>
                  <a:lnTo>
                    <a:pt x="536371" y="2478354"/>
                  </a:lnTo>
                  <a:lnTo>
                    <a:pt x="546722" y="2478862"/>
                  </a:lnTo>
                  <a:lnTo>
                    <a:pt x="551840" y="2480360"/>
                  </a:lnTo>
                  <a:lnTo>
                    <a:pt x="562254" y="2485961"/>
                  </a:lnTo>
                  <a:lnTo>
                    <a:pt x="565353" y="2488869"/>
                  </a:lnTo>
                  <a:lnTo>
                    <a:pt x="567182" y="2494838"/>
                  </a:lnTo>
                  <a:lnTo>
                    <a:pt x="567182" y="2480157"/>
                  </a:lnTo>
                  <a:lnTo>
                    <a:pt x="563841" y="2478354"/>
                  </a:lnTo>
                  <a:lnTo>
                    <a:pt x="556704" y="2474531"/>
                  </a:lnTo>
                  <a:lnTo>
                    <a:pt x="549262" y="2472474"/>
                  </a:lnTo>
                  <a:lnTo>
                    <a:pt x="533450" y="2471826"/>
                  </a:lnTo>
                  <a:lnTo>
                    <a:pt x="527100" y="2473109"/>
                  </a:lnTo>
                  <a:lnTo>
                    <a:pt x="519557" y="2477643"/>
                  </a:lnTo>
                  <a:lnTo>
                    <a:pt x="517525" y="2479675"/>
                  </a:lnTo>
                  <a:lnTo>
                    <a:pt x="515772" y="2484412"/>
                  </a:lnTo>
                  <a:lnTo>
                    <a:pt x="516064" y="2487066"/>
                  </a:lnTo>
                  <a:lnTo>
                    <a:pt x="517690" y="2489873"/>
                  </a:lnTo>
                  <a:lnTo>
                    <a:pt x="510324" y="2485910"/>
                  </a:lnTo>
                  <a:lnTo>
                    <a:pt x="505409" y="2482380"/>
                  </a:lnTo>
                  <a:lnTo>
                    <a:pt x="499999" y="2476550"/>
                  </a:lnTo>
                  <a:lnTo>
                    <a:pt x="498868" y="2473985"/>
                  </a:lnTo>
                  <a:lnTo>
                    <a:pt x="498970" y="2471826"/>
                  </a:lnTo>
                  <a:lnTo>
                    <a:pt x="499135" y="2469489"/>
                  </a:lnTo>
                  <a:lnTo>
                    <a:pt x="500329" y="2467775"/>
                  </a:lnTo>
                  <a:lnTo>
                    <a:pt x="505675" y="2464651"/>
                  </a:lnTo>
                  <a:lnTo>
                    <a:pt x="509435" y="2463914"/>
                  </a:lnTo>
                  <a:lnTo>
                    <a:pt x="516763" y="2464244"/>
                  </a:lnTo>
                  <a:lnTo>
                    <a:pt x="520217" y="2465133"/>
                  </a:lnTo>
                  <a:lnTo>
                    <a:pt x="524484" y="2466594"/>
                  </a:lnTo>
                  <a:lnTo>
                    <a:pt x="526580" y="2465082"/>
                  </a:lnTo>
                  <a:lnTo>
                    <a:pt x="518325" y="2457869"/>
                  </a:lnTo>
                  <a:lnTo>
                    <a:pt x="505904" y="2457970"/>
                  </a:lnTo>
                  <a:lnTo>
                    <a:pt x="500494" y="2459380"/>
                  </a:lnTo>
                  <a:lnTo>
                    <a:pt x="489534" y="2465870"/>
                  </a:lnTo>
                  <a:lnTo>
                    <a:pt x="487451" y="2470366"/>
                  </a:lnTo>
                  <a:lnTo>
                    <a:pt x="489331" y="2475585"/>
                  </a:lnTo>
                  <a:lnTo>
                    <a:pt x="523290" y="2500731"/>
                  </a:lnTo>
                  <a:lnTo>
                    <a:pt x="556780" y="2508148"/>
                  </a:lnTo>
                  <a:lnTo>
                    <a:pt x="564438" y="2506751"/>
                  </a:lnTo>
                  <a:lnTo>
                    <a:pt x="572477" y="2501925"/>
                  </a:lnTo>
                  <a:lnTo>
                    <a:pt x="574128" y="2500934"/>
                  </a:lnTo>
                  <a:lnTo>
                    <a:pt x="576211" y="2498433"/>
                  </a:lnTo>
                  <a:lnTo>
                    <a:pt x="577545" y="2492756"/>
                  </a:lnTo>
                  <a:close/>
                </a:path>
                <a:path w="1709420" h="2865754">
                  <a:moveTo>
                    <a:pt x="623239" y="2468765"/>
                  </a:moveTo>
                  <a:lnTo>
                    <a:pt x="591743" y="2446909"/>
                  </a:lnTo>
                  <a:lnTo>
                    <a:pt x="586981" y="2447391"/>
                  </a:lnTo>
                  <a:lnTo>
                    <a:pt x="582460" y="2448979"/>
                  </a:lnTo>
                  <a:lnTo>
                    <a:pt x="583590" y="2446540"/>
                  </a:lnTo>
                  <a:lnTo>
                    <a:pt x="583628" y="2444178"/>
                  </a:lnTo>
                  <a:lnTo>
                    <a:pt x="580986" y="2439822"/>
                  </a:lnTo>
                  <a:lnTo>
                    <a:pt x="578789" y="2437879"/>
                  </a:lnTo>
                  <a:lnTo>
                    <a:pt x="578358" y="2437650"/>
                  </a:lnTo>
                  <a:lnTo>
                    <a:pt x="572287" y="2434412"/>
                  </a:lnTo>
                  <a:lnTo>
                    <a:pt x="568413" y="2433218"/>
                  </a:lnTo>
                  <a:lnTo>
                    <a:pt x="559689" y="2431719"/>
                  </a:lnTo>
                  <a:lnTo>
                    <a:pt x="555307" y="2431694"/>
                  </a:lnTo>
                  <a:lnTo>
                    <a:pt x="546404" y="2433116"/>
                  </a:lnTo>
                  <a:lnTo>
                    <a:pt x="542632" y="2434374"/>
                  </a:lnTo>
                  <a:lnTo>
                    <a:pt x="534720" y="2439073"/>
                  </a:lnTo>
                  <a:lnTo>
                    <a:pt x="532472" y="2442273"/>
                  </a:lnTo>
                  <a:lnTo>
                    <a:pt x="532790" y="2449588"/>
                  </a:lnTo>
                  <a:lnTo>
                    <a:pt x="535571" y="2453284"/>
                  </a:lnTo>
                  <a:lnTo>
                    <a:pt x="540778" y="2457031"/>
                  </a:lnTo>
                  <a:lnTo>
                    <a:pt x="549592" y="2453627"/>
                  </a:lnTo>
                  <a:lnTo>
                    <a:pt x="545744" y="2450871"/>
                  </a:lnTo>
                  <a:lnTo>
                    <a:pt x="543572" y="2448433"/>
                  </a:lnTo>
                  <a:lnTo>
                    <a:pt x="542899" y="2443823"/>
                  </a:lnTo>
                  <a:lnTo>
                    <a:pt x="544144" y="2441765"/>
                  </a:lnTo>
                  <a:lnTo>
                    <a:pt x="549744" y="2438438"/>
                  </a:lnTo>
                  <a:lnTo>
                    <a:pt x="553148" y="2437650"/>
                  </a:lnTo>
                  <a:lnTo>
                    <a:pt x="561136" y="2437790"/>
                  </a:lnTo>
                  <a:lnTo>
                    <a:pt x="564705" y="2438743"/>
                  </a:lnTo>
                  <a:lnTo>
                    <a:pt x="572160" y="2442718"/>
                  </a:lnTo>
                  <a:lnTo>
                    <a:pt x="574205" y="2445093"/>
                  </a:lnTo>
                  <a:lnTo>
                    <a:pt x="573214" y="2450198"/>
                  </a:lnTo>
                  <a:lnTo>
                    <a:pt x="571385" y="2452344"/>
                  </a:lnTo>
                  <a:lnTo>
                    <a:pt x="567994" y="2454376"/>
                  </a:lnTo>
                  <a:lnTo>
                    <a:pt x="567461" y="2454643"/>
                  </a:lnTo>
                  <a:lnTo>
                    <a:pt x="567042" y="2454833"/>
                  </a:lnTo>
                  <a:lnTo>
                    <a:pt x="569315" y="2456459"/>
                  </a:lnTo>
                  <a:lnTo>
                    <a:pt x="571830" y="2458008"/>
                  </a:lnTo>
                  <a:lnTo>
                    <a:pt x="574217" y="2459571"/>
                  </a:lnTo>
                  <a:lnTo>
                    <a:pt x="575614" y="2457970"/>
                  </a:lnTo>
                  <a:lnTo>
                    <a:pt x="576973" y="2456777"/>
                  </a:lnTo>
                  <a:lnTo>
                    <a:pt x="581710" y="2453932"/>
                  </a:lnTo>
                  <a:lnTo>
                    <a:pt x="585736" y="2453055"/>
                  </a:lnTo>
                  <a:lnTo>
                    <a:pt x="595515" y="2453322"/>
                  </a:lnTo>
                  <a:lnTo>
                    <a:pt x="600024" y="2454491"/>
                  </a:lnTo>
                  <a:lnTo>
                    <a:pt x="608545" y="2459037"/>
                  </a:lnTo>
                  <a:lnTo>
                    <a:pt x="610971" y="2461717"/>
                  </a:lnTo>
                  <a:lnTo>
                    <a:pt x="612279" y="2467635"/>
                  </a:lnTo>
                  <a:lnTo>
                    <a:pt x="610857" y="2470188"/>
                  </a:lnTo>
                  <a:lnTo>
                    <a:pt x="604545" y="2473985"/>
                  </a:lnTo>
                  <a:lnTo>
                    <a:pt x="600989" y="2474798"/>
                  </a:lnTo>
                  <a:lnTo>
                    <a:pt x="592429" y="2474785"/>
                  </a:lnTo>
                  <a:lnTo>
                    <a:pt x="587387" y="2473642"/>
                  </a:lnTo>
                  <a:lnTo>
                    <a:pt x="581380" y="2471394"/>
                  </a:lnTo>
                  <a:lnTo>
                    <a:pt x="575475" y="2476373"/>
                  </a:lnTo>
                  <a:lnTo>
                    <a:pt x="582091" y="2479370"/>
                  </a:lnTo>
                  <a:lnTo>
                    <a:pt x="589051" y="2480868"/>
                  </a:lnTo>
                  <a:lnTo>
                    <a:pt x="603580" y="2480919"/>
                  </a:lnTo>
                  <a:lnTo>
                    <a:pt x="609765" y="2479395"/>
                  </a:lnTo>
                  <a:lnTo>
                    <a:pt x="617397" y="2474798"/>
                  </a:lnTo>
                  <a:lnTo>
                    <a:pt x="620674" y="2472817"/>
                  </a:lnTo>
                  <a:lnTo>
                    <a:pt x="623239" y="2468765"/>
                  </a:lnTo>
                  <a:close/>
                </a:path>
                <a:path w="1709420" h="2865754">
                  <a:moveTo>
                    <a:pt x="699465" y="2423884"/>
                  </a:moveTo>
                  <a:lnTo>
                    <a:pt x="665619" y="2406015"/>
                  </a:lnTo>
                  <a:lnTo>
                    <a:pt x="656818" y="2401379"/>
                  </a:lnTo>
                  <a:lnTo>
                    <a:pt x="651103" y="2399677"/>
                  </a:lnTo>
                  <a:lnTo>
                    <a:pt x="640905" y="2399233"/>
                  </a:lnTo>
                  <a:lnTo>
                    <a:pt x="636181" y="2400452"/>
                  </a:lnTo>
                  <a:lnTo>
                    <a:pt x="626694" y="2406154"/>
                  </a:lnTo>
                  <a:lnTo>
                    <a:pt x="625398" y="2410358"/>
                  </a:lnTo>
                  <a:lnTo>
                    <a:pt x="628307" y="2415641"/>
                  </a:lnTo>
                  <a:lnTo>
                    <a:pt x="624636" y="2414511"/>
                  </a:lnTo>
                  <a:lnTo>
                    <a:pt x="601484" y="2426030"/>
                  </a:lnTo>
                  <a:lnTo>
                    <a:pt x="601726" y="2427871"/>
                  </a:lnTo>
                  <a:lnTo>
                    <a:pt x="602983" y="2430030"/>
                  </a:lnTo>
                  <a:lnTo>
                    <a:pt x="595464" y="2426030"/>
                  </a:lnTo>
                  <a:lnTo>
                    <a:pt x="591096" y="2428621"/>
                  </a:lnTo>
                  <a:lnTo>
                    <a:pt x="589140" y="2429853"/>
                  </a:lnTo>
                  <a:lnTo>
                    <a:pt x="642467" y="2458262"/>
                  </a:lnTo>
                  <a:lnTo>
                    <a:pt x="649630" y="2453970"/>
                  </a:lnTo>
                  <a:lnTo>
                    <a:pt x="616991" y="2436698"/>
                  </a:lnTo>
                  <a:lnTo>
                    <a:pt x="613740" y="2434374"/>
                  </a:lnTo>
                  <a:lnTo>
                    <a:pt x="610082" y="2430818"/>
                  </a:lnTo>
                  <a:lnTo>
                    <a:pt x="609828" y="2430030"/>
                  </a:lnTo>
                  <a:lnTo>
                    <a:pt x="609473" y="2428976"/>
                  </a:lnTo>
                  <a:lnTo>
                    <a:pt x="610209" y="2425535"/>
                  </a:lnTo>
                  <a:lnTo>
                    <a:pt x="611352" y="2424074"/>
                  </a:lnTo>
                  <a:lnTo>
                    <a:pt x="615975" y="2421267"/>
                  </a:lnTo>
                  <a:lnTo>
                    <a:pt x="618934" y="2420632"/>
                  </a:lnTo>
                  <a:lnTo>
                    <a:pt x="625259" y="2421394"/>
                  </a:lnTo>
                  <a:lnTo>
                    <a:pt x="628853" y="2422677"/>
                  </a:lnTo>
                  <a:lnTo>
                    <a:pt x="667575" y="2443175"/>
                  </a:lnTo>
                  <a:lnTo>
                    <a:pt x="669874" y="2441740"/>
                  </a:lnTo>
                  <a:lnTo>
                    <a:pt x="672299" y="2440292"/>
                  </a:lnTo>
                  <a:lnTo>
                    <a:pt x="674598" y="2438857"/>
                  </a:lnTo>
                  <a:lnTo>
                    <a:pt x="640270" y="2420632"/>
                  </a:lnTo>
                  <a:lnTo>
                    <a:pt x="638213" y="2419540"/>
                  </a:lnTo>
                  <a:lnTo>
                    <a:pt x="635139" y="2416873"/>
                  </a:lnTo>
                  <a:lnTo>
                    <a:pt x="634847" y="2415641"/>
                  </a:lnTo>
                  <a:lnTo>
                    <a:pt x="633945" y="2411946"/>
                  </a:lnTo>
                  <a:lnTo>
                    <a:pt x="635304" y="2409748"/>
                  </a:lnTo>
                  <a:lnTo>
                    <a:pt x="639800" y="2407031"/>
                  </a:lnTo>
                  <a:lnTo>
                    <a:pt x="641756" y="2406485"/>
                  </a:lnTo>
                  <a:lnTo>
                    <a:pt x="646125" y="2406015"/>
                  </a:lnTo>
                  <a:lnTo>
                    <a:pt x="648246" y="2406104"/>
                  </a:lnTo>
                  <a:lnTo>
                    <a:pt x="652259" y="2407272"/>
                  </a:lnTo>
                  <a:lnTo>
                    <a:pt x="655104" y="2408567"/>
                  </a:lnTo>
                  <a:lnTo>
                    <a:pt x="692302" y="2428202"/>
                  </a:lnTo>
                  <a:lnTo>
                    <a:pt x="694728" y="2426766"/>
                  </a:lnTo>
                  <a:lnTo>
                    <a:pt x="697039" y="2425319"/>
                  </a:lnTo>
                  <a:lnTo>
                    <a:pt x="699465" y="2423884"/>
                  </a:lnTo>
                  <a:close/>
                </a:path>
                <a:path w="1709420" h="2865754">
                  <a:moveTo>
                    <a:pt x="765911" y="2383790"/>
                  </a:moveTo>
                  <a:lnTo>
                    <a:pt x="732015" y="2366060"/>
                  </a:lnTo>
                  <a:lnTo>
                    <a:pt x="723404" y="2361552"/>
                  </a:lnTo>
                  <a:lnTo>
                    <a:pt x="717956" y="2359812"/>
                  </a:lnTo>
                  <a:lnTo>
                    <a:pt x="707656" y="2359444"/>
                  </a:lnTo>
                  <a:lnTo>
                    <a:pt x="702945" y="2360612"/>
                  </a:lnTo>
                  <a:lnTo>
                    <a:pt x="693712" y="2366162"/>
                  </a:lnTo>
                  <a:lnTo>
                    <a:pt x="692518" y="2370277"/>
                  </a:lnTo>
                  <a:lnTo>
                    <a:pt x="695401" y="2375497"/>
                  </a:lnTo>
                  <a:lnTo>
                    <a:pt x="691616" y="2374455"/>
                  </a:lnTo>
                  <a:lnTo>
                    <a:pt x="668731" y="2385745"/>
                  </a:lnTo>
                  <a:lnTo>
                    <a:pt x="669074" y="2387625"/>
                  </a:lnTo>
                  <a:lnTo>
                    <a:pt x="670433" y="2389695"/>
                  </a:lnTo>
                  <a:lnTo>
                    <a:pt x="662952" y="2385745"/>
                  </a:lnTo>
                  <a:lnTo>
                    <a:pt x="660768" y="2387015"/>
                  </a:lnTo>
                  <a:lnTo>
                    <a:pt x="658698" y="2388298"/>
                  </a:lnTo>
                  <a:lnTo>
                    <a:pt x="656501" y="2389568"/>
                  </a:lnTo>
                  <a:lnTo>
                    <a:pt x="688009" y="2406154"/>
                  </a:lnTo>
                  <a:lnTo>
                    <a:pt x="709764" y="2417661"/>
                  </a:lnTo>
                  <a:lnTo>
                    <a:pt x="712076" y="2416225"/>
                  </a:lnTo>
                  <a:lnTo>
                    <a:pt x="714489" y="2414803"/>
                  </a:lnTo>
                  <a:lnTo>
                    <a:pt x="716800" y="2413368"/>
                  </a:lnTo>
                  <a:lnTo>
                    <a:pt x="684415" y="2396261"/>
                  </a:lnTo>
                  <a:lnTo>
                    <a:pt x="681062" y="2394115"/>
                  </a:lnTo>
                  <a:lnTo>
                    <a:pt x="677392" y="2390495"/>
                  </a:lnTo>
                  <a:lnTo>
                    <a:pt x="677087" y="2389695"/>
                  </a:lnTo>
                  <a:lnTo>
                    <a:pt x="676732" y="2388743"/>
                  </a:lnTo>
                  <a:lnTo>
                    <a:pt x="677354" y="2385352"/>
                  </a:lnTo>
                  <a:lnTo>
                    <a:pt x="678611" y="2383879"/>
                  </a:lnTo>
                  <a:lnTo>
                    <a:pt x="683107" y="2381199"/>
                  </a:lnTo>
                  <a:lnTo>
                    <a:pt x="686028" y="2380551"/>
                  </a:lnTo>
                  <a:lnTo>
                    <a:pt x="692315" y="2381237"/>
                  </a:lnTo>
                  <a:lnTo>
                    <a:pt x="695794" y="2382545"/>
                  </a:lnTo>
                  <a:lnTo>
                    <a:pt x="734377" y="2402802"/>
                  </a:lnTo>
                  <a:lnTo>
                    <a:pt x="736688" y="2401379"/>
                  </a:lnTo>
                  <a:lnTo>
                    <a:pt x="739114" y="2399944"/>
                  </a:lnTo>
                  <a:lnTo>
                    <a:pt x="741413" y="2398522"/>
                  </a:lnTo>
                  <a:lnTo>
                    <a:pt x="707275" y="2380551"/>
                  </a:lnTo>
                  <a:lnTo>
                    <a:pt x="705154" y="2379434"/>
                  </a:lnTo>
                  <a:lnTo>
                    <a:pt x="702094" y="2376792"/>
                  </a:lnTo>
                  <a:lnTo>
                    <a:pt x="701776" y="2375497"/>
                  </a:lnTo>
                  <a:lnTo>
                    <a:pt x="700900" y="2371852"/>
                  </a:lnTo>
                  <a:lnTo>
                    <a:pt x="702157" y="2369769"/>
                  </a:lnTo>
                  <a:lnTo>
                    <a:pt x="706780" y="2367026"/>
                  </a:lnTo>
                  <a:lnTo>
                    <a:pt x="708596" y="2366441"/>
                  </a:lnTo>
                  <a:lnTo>
                    <a:pt x="712965" y="2366060"/>
                  </a:lnTo>
                  <a:lnTo>
                    <a:pt x="714946" y="2366226"/>
                  </a:lnTo>
                  <a:lnTo>
                    <a:pt x="719074" y="2367318"/>
                  </a:lnTo>
                  <a:lnTo>
                    <a:pt x="721918" y="2368562"/>
                  </a:lnTo>
                  <a:lnTo>
                    <a:pt x="759002" y="2387968"/>
                  </a:lnTo>
                  <a:lnTo>
                    <a:pt x="761174" y="2386622"/>
                  </a:lnTo>
                  <a:lnTo>
                    <a:pt x="763600" y="2385212"/>
                  </a:lnTo>
                  <a:lnTo>
                    <a:pt x="765911" y="2383790"/>
                  </a:lnTo>
                  <a:close/>
                </a:path>
                <a:path w="1709420" h="2865754">
                  <a:moveTo>
                    <a:pt x="1211491" y="2132495"/>
                  </a:moveTo>
                  <a:lnTo>
                    <a:pt x="1123416" y="2159343"/>
                  </a:lnTo>
                  <a:lnTo>
                    <a:pt x="1145057" y="2170239"/>
                  </a:lnTo>
                  <a:lnTo>
                    <a:pt x="413004" y="2613063"/>
                  </a:lnTo>
                  <a:lnTo>
                    <a:pt x="239610" y="2717952"/>
                  </a:lnTo>
                  <a:lnTo>
                    <a:pt x="79070" y="2815069"/>
                  </a:lnTo>
                  <a:lnTo>
                    <a:pt x="56172" y="2802102"/>
                  </a:lnTo>
                  <a:lnTo>
                    <a:pt x="0" y="2865551"/>
                  </a:lnTo>
                  <a:lnTo>
                    <a:pt x="106464" y="2830588"/>
                  </a:lnTo>
                  <a:lnTo>
                    <a:pt x="83515" y="2817596"/>
                  </a:lnTo>
                  <a:lnTo>
                    <a:pt x="417487" y="2615438"/>
                  </a:lnTo>
                  <a:lnTo>
                    <a:pt x="1149261" y="2172360"/>
                  </a:lnTo>
                  <a:lnTo>
                    <a:pt x="1170927" y="2183282"/>
                  </a:lnTo>
                  <a:lnTo>
                    <a:pt x="1211491" y="2132495"/>
                  </a:lnTo>
                  <a:close/>
                </a:path>
                <a:path w="1709420" h="2865754">
                  <a:moveTo>
                    <a:pt x="1709127" y="0"/>
                  </a:moveTo>
                  <a:lnTo>
                    <a:pt x="1217637" y="0"/>
                  </a:lnTo>
                  <a:lnTo>
                    <a:pt x="1216063" y="0"/>
                  </a:lnTo>
                  <a:lnTo>
                    <a:pt x="1214996" y="1143"/>
                  </a:lnTo>
                  <a:lnTo>
                    <a:pt x="698195" y="554126"/>
                  </a:lnTo>
                  <a:lnTo>
                    <a:pt x="679259" y="523417"/>
                  </a:lnTo>
                  <a:lnTo>
                    <a:pt x="646125" y="615111"/>
                  </a:lnTo>
                  <a:lnTo>
                    <a:pt x="715352" y="584669"/>
                  </a:lnTo>
                  <a:lnTo>
                    <a:pt x="735380" y="575868"/>
                  </a:lnTo>
                  <a:lnTo>
                    <a:pt x="732828" y="575081"/>
                  </a:lnTo>
                  <a:lnTo>
                    <a:pt x="703453" y="559054"/>
                  </a:lnTo>
                  <a:lnTo>
                    <a:pt x="1219200" y="7200"/>
                  </a:lnTo>
                  <a:lnTo>
                    <a:pt x="1709127" y="7200"/>
                  </a:lnTo>
                  <a:lnTo>
                    <a:pt x="170912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3297" y="3695266"/>
            <a:ext cx="474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R6mm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100396" y="161450"/>
            <a:ext cx="10473055" cy="7322820"/>
            <a:chOff x="100396" y="161450"/>
            <a:chExt cx="10473055" cy="7322820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492" y="3494613"/>
              <a:ext cx="123189" cy="477520"/>
            </a:xfrm>
            <a:custGeom>
              <a:avLst/>
              <a:gdLst/>
              <a:ahLst/>
              <a:cxnLst/>
              <a:rect l="l" t="t" r="r" b="b"/>
              <a:pathLst>
                <a:path w="123189" h="477520">
                  <a:moveTo>
                    <a:pt x="0" y="0"/>
                  </a:moveTo>
                  <a:lnTo>
                    <a:pt x="0" y="0"/>
                  </a:lnTo>
                  <a:lnTo>
                    <a:pt x="0" y="143686"/>
                  </a:lnTo>
                  <a:lnTo>
                    <a:pt x="0" y="164297"/>
                  </a:lnTo>
                </a:path>
                <a:path w="123189" h="477520">
                  <a:moveTo>
                    <a:pt x="121615" y="28581"/>
                  </a:moveTo>
                  <a:lnTo>
                    <a:pt x="121757" y="84415"/>
                  </a:lnTo>
                  <a:lnTo>
                    <a:pt x="121895" y="140311"/>
                  </a:lnTo>
                  <a:lnTo>
                    <a:pt x="122028" y="196259"/>
                  </a:lnTo>
                  <a:lnTo>
                    <a:pt x="122158" y="252252"/>
                  </a:lnTo>
                  <a:lnTo>
                    <a:pt x="122289" y="308399"/>
                  </a:lnTo>
                  <a:lnTo>
                    <a:pt x="122418" y="364621"/>
                  </a:lnTo>
                  <a:lnTo>
                    <a:pt x="122544" y="420896"/>
                  </a:lnTo>
                  <a:lnTo>
                    <a:pt x="122662" y="47720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7100" y="3550355"/>
              <a:ext cx="393700" cy="248285"/>
            </a:xfrm>
            <a:custGeom>
              <a:avLst/>
              <a:gdLst/>
              <a:ahLst/>
              <a:cxnLst/>
              <a:rect l="l" t="t" r="r" b="b"/>
              <a:pathLst>
                <a:path w="393700" h="248285">
                  <a:moveTo>
                    <a:pt x="46228" y="85547"/>
                  </a:moveTo>
                  <a:lnTo>
                    <a:pt x="37261" y="48653"/>
                  </a:lnTo>
                  <a:lnTo>
                    <a:pt x="37261" y="82384"/>
                  </a:lnTo>
                  <a:lnTo>
                    <a:pt x="35966" y="87096"/>
                  </a:lnTo>
                  <a:lnTo>
                    <a:pt x="30772" y="92303"/>
                  </a:lnTo>
                  <a:lnTo>
                    <a:pt x="27597" y="92583"/>
                  </a:lnTo>
                  <a:lnTo>
                    <a:pt x="21399" y="89217"/>
                  </a:lnTo>
                  <a:lnTo>
                    <a:pt x="9677" y="64173"/>
                  </a:lnTo>
                  <a:lnTo>
                    <a:pt x="9740" y="53809"/>
                  </a:lnTo>
                  <a:lnTo>
                    <a:pt x="11023" y="49847"/>
                  </a:lnTo>
                  <a:lnTo>
                    <a:pt x="16332" y="45135"/>
                  </a:lnTo>
                  <a:lnTo>
                    <a:pt x="19608" y="44945"/>
                  </a:lnTo>
                  <a:lnTo>
                    <a:pt x="27432" y="49047"/>
                  </a:lnTo>
                  <a:lnTo>
                    <a:pt x="30683" y="52654"/>
                  </a:lnTo>
                  <a:lnTo>
                    <a:pt x="35890" y="62953"/>
                  </a:lnTo>
                  <a:lnTo>
                    <a:pt x="37211" y="68859"/>
                  </a:lnTo>
                  <a:lnTo>
                    <a:pt x="37261" y="82384"/>
                  </a:lnTo>
                  <a:lnTo>
                    <a:pt x="37261" y="48653"/>
                  </a:lnTo>
                  <a:lnTo>
                    <a:pt x="35839" y="45923"/>
                  </a:lnTo>
                  <a:lnTo>
                    <a:pt x="34950" y="44945"/>
                  </a:lnTo>
                  <a:lnTo>
                    <a:pt x="31623" y="41287"/>
                  </a:lnTo>
                  <a:lnTo>
                    <a:pt x="30886" y="40474"/>
                  </a:lnTo>
                  <a:lnTo>
                    <a:pt x="21856" y="35814"/>
                  </a:lnTo>
                  <a:lnTo>
                    <a:pt x="18732" y="35242"/>
                  </a:lnTo>
                  <a:lnTo>
                    <a:pt x="12852" y="36283"/>
                  </a:lnTo>
                  <a:lnTo>
                    <a:pt x="10287" y="38100"/>
                  </a:lnTo>
                  <a:lnTo>
                    <a:pt x="8293" y="41287"/>
                  </a:lnTo>
                  <a:lnTo>
                    <a:pt x="8305" y="31915"/>
                  </a:lnTo>
                  <a:lnTo>
                    <a:pt x="9080" y="25133"/>
                  </a:lnTo>
                  <a:lnTo>
                    <a:pt x="12192" y="16471"/>
                  </a:lnTo>
                  <a:lnTo>
                    <a:pt x="14312" y="13690"/>
                  </a:lnTo>
                  <a:lnTo>
                    <a:pt x="19062" y="11391"/>
                  </a:lnTo>
                  <a:lnTo>
                    <a:pt x="21463" y="11582"/>
                  </a:lnTo>
                  <a:lnTo>
                    <a:pt x="36195" y="34048"/>
                  </a:lnTo>
                  <a:lnTo>
                    <a:pt x="44843" y="37528"/>
                  </a:lnTo>
                  <a:lnTo>
                    <a:pt x="44094" y="29705"/>
                  </a:lnTo>
                  <a:lnTo>
                    <a:pt x="41910" y="22809"/>
                  </a:lnTo>
                  <a:lnTo>
                    <a:pt x="35077" y="11391"/>
                  </a:lnTo>
                  <a:lnTo>
                    <a:pt x="34747" y="10833"/>
                  </a:lnTo>
                  <a:lnTo>
                    <a:pt x="30200" y="6438"/>
                  </a:lnTo>
                  <a:lnTo>
                    <a:pt x="17348" y="0"/>
                  </a:lnTo>
                  <a:lnTo>
                    <a:pt x="11506" y="698"/>
                  </a:lnTo>
                  <a:lnTo>
                    <a:pt x="0" y="41465"/>
                  </a:lnTo>
                  <a:lnTo>
                    <a:pt x="431" y="53009"/>
                  </a:lnTo>
                  <a:lnTo>
                    <a:pt x="14427" y="92303"/>
                  </a:lnTo>
                  <a:lnTo>
                    <a:pt x="32092" y="103276"/>
                  </a:lnTo>
                  <a:lnTo>
                    <a:pt x="38823" y="101473"/>
                  </a:lnTo>
                  <a:lnTo>
                    <a:pt x="41427" y="98933"/>
                  </a:lnTo>
                  <a:lnTo>
                    <a:pt x="44335" y="92583"/>
                  </a:lnTo>
                  <a:lnTo>
                    <a:pt x="45237" y="90601"/>
                  </a:lnTo>
                  <a:lnTo>
                    <a:pt x="46228" y="85547"/>
                  </a:lnTo>
                  <a:close/>
                </a:path>
                <a:path w="393700" h="248285">
                  <a:moveTo>
                    <a:pt x="393306" y="247700"/>
                  </a:moveTo>
                  <a:lnTo>
                    <a:pt x="393166" y="239953"/>
                  </a:lnTo>
                  <a:lnTo>
                    <a:pt x="198704" y="137553"/>
                  </a:lnTo>
                  <a:lnTo>
                    <a:pt x="198335" y="100584"/>
                  </a:lnTo>
                  <a:lnTo>
                    <a:pt x="83515" y="80314"/>
                  </a:lnTo>
                  <a:lnTo>
                    <a:pt x="199148" y="181825"/>
                  </a:lnTo>
                  <a:lnTo>
                    <a:pt x="198780" y="144729"/>
                  </a:lnTo>
                  <a:lnTo>
                    <a:pt x="393306" y="2477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92971" y="3574812"/>
              <a:ext cx="227328" cy="127431"/>
            </a:xfrm>
            <a:prstGeom prst="rect">
              <a:avLst/>
            </a:prstGeom>
          </p:spPr>
        </p:pic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6142" y="3699695"/>
              <a:ext cx="419100" cy="237490"/>
            </a:xfrm>
            <a:custGeom>
              <a:avLst/>
              <a:gdLst/>
              <a:ahLst/>
              <a:cxnLst/>
              <a:rect l="l" t="t" r="r" b="b"/>
              <a:pathLst>
                <a:path w="419100" h="237489">
                  <a:moveTo>
                    <a:pt x="0" y="0"/>
                  </a:moveTo>
                  <a:lnTo>
                    <a:pt x="41365" y="23427"/>
                  </a:lnTo>
                  <a:lnTo>
                    <a:pt x="82825" y="46878"/>
                  </a:lnTo>
                  <a:lnTo>
                    <a:pt x="124379" y="70364"/>
                  </a:lnTo>
                  <a:lnTo>
                    <a:pt x="166021" y="93899"/>
                  </a:lnTo>
                  <a:lnTo>
                    <a:pt x="207751" y="117496"/>
                  </a:lnTo>
                  <a:lnTo>
                    <a:pt x="249819" y="141296"/>
                  </a:lnTo>
                  <a:lnTo>
                    <a:pt x="291990" y="165153"/>
                  </a:lnTo>
                  <a:lnTo>
                    <a:pt x="334261" y="189061"/>
                  </a:lnTo>
                  <a:lnTo>
                    <a:pt x="376633" y="213011"/>
                  </a:lnTo>
                  <a:lnTo>
                    <a:pt x="419103" y="236998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89989" y="3424142"/>
              <a:ext cx="51435" cy="548005"/>
            </a:xfrm>
            <a:custGeom>
              <a:avLst/>
              <a:gdLst/>
              <a:ahLst/>
              <a:cxnLst/>
              <a:rect l="l" t="t" r="r" b="b"/>
              <a:pathLst>
                <a:path w="51435" h="548004">
                  <a:moveTo>
                    <a:pt x="44297" y="139204"/>
                  </a:moveTo>
                  <a:lnTo>
                    <a:pt x="24053" y="128270"/>
                  </a:lnTo>
                  <a:lnTo>
                    <a:pt x="25412" y="2082"/>
                  </a:lnTo>
                  <a:lnTo>
                    <a:pt x="21475" y="0"/>
                  </a:lnTo>
                  <a:lnTo>
                    <a:pt x="20154" y="126161"/>
                  </a:lnTo>
                  <a:lnTo>
                    <a:pt x="0" y="115227"/>
                  </a:lnTo>
                  <a:lnTo>
                    <a:pt x="21234" y="209880"/>
                  </a:lnTo>
                  <a:lnTo>
                    <a:pt x="44297" y="139204"/>
                  </a:lnTo>
                  <a:close/>
                </a:path>
                <a:path w="51435" h="548004">
                  <a:moveTo>
                    <a:pt x="51346" y="442353"/>
                  </a:moveTo>
                  <a:lnTo>
                    <a:pt x="30632" y="351104"/>
                  </a:lnTo>
                  <a:lnTo>
                    <a:pt x="8343" y="417741"/>
                  </a:lnTo>
                  <a:lnTo>
                    <a:pt x="27889" y="428929"/>
                  </a:lnTo>
                  <a:lnTo>
                    <a:pt x="26682" y="545261"/>
                  </a:lnTo>
                  <a:lnTo>
                    <a:pt x="30429" y="547446"/>
                  </a:lnTo>
                  <a:lnTo>
                    <a:pt x="31699" y="431101"/>
                  </a:lnTo>
                  <a:lnTo>
                    <a:pt x="51346" y="44235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559034" y="3658773"/>
              <a:ext cx="93325" cy="87224"/>
            </a:xfrm>
            <a:prstGeom prst="rect">
              <a:avLst/>
            </a:prstGeom>
          </p:spPr>
        </p:pic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65260"/>
              <a:ext cx="10465435" cy="457200"/>
            </a:xfrm>
            <a:custGeom>
              <a:avLst/>
              <a:gdLst/>
              <a:ahLst/>
              <a:cxnLst/>
              <a:rect l="l" t="t" r="r" b="b"/>
              <a:pathLst>
                <a:path w="10465435" h="457200">
                  <a:moveTo>
                    <a:pt x="1046480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464807" y="457200"/>
                  </a:lnTo>
                  <a:lnTo>
                    <a:pt x="1046480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65260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57104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0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object 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43913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80" name="object 80"/>
          <p:cNvGrpSpPr>
            <a:grpSpLocks noGrp="1" noUngrp="1" noRot="1" noMove="1" noResize="1"/>
          </p:cNvGrpSpPr>
          <p:nvPr/>
        </p:nvGrpSpPr>
        <p:grpSpPr>
          <a:xfrm>
            <a:off x="299293" y="5140374"/>
            <a:ext cx="7240905" cy="2143760"/>
            <a:chOff x="299293" y="5140374"/>
            <a:chExt cx="7240905" cy="2143760"/>
          </a:xfrm>
        </p:grpSpPr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1081" y="7282004"/>
              <a:ext cx="2927350" cy="0"/>
            </a:xfrm>
            <a:custGeom>
              <a:avLst/>
              <a:gdLst/>
              <a:ahLst/>
              <a:cxnLst/>
              <a:rect l="l" t="t" r="r" b="b"/>
              <a:pathLst>
                <a:path w="2927350">
                  <a:moveTo>
                    <a:pt x="0" y="0"/>
                  </a:moveTo>
                  <a:lnTo>
                    <a:pt x="292735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936926" y="6150814"/>
              <a:ext cx="372567" cy="189825"/>
            </a:xfrm>
            <a:prstGeom prst="rect">
              <a:avLst/>
            </a:prstGeom>
          </p:spPr>
        </p:pic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5678" y="6766861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7"/>
                  </a:lnTo>
                  <a:lnTo>
                    <a:pt x="322283" y="322285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5"/>
                  </a:lnTo>
                  <a:lnTo>
                    <a:pt x="25775" y="284077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2468" y="664475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52458" y="5144184"/>
              <a:ext cx="116839" cy="59690"/>
            </a:xfrm>
            <a:custGeom>
              <a:avLst/>
              <a:gdLst/>
              <a:ahLst/>
              <a:cxnLst/>
              <a:rect l="l" t="t" r="r" b="b"/>
              <a:pathLst>
                <a:path w="116839" h="59689">
                  <a:moveTo>
                    <a:pt x="0" y="59532"/>
                  </a:moveTo>
                  <a:lnTo>
                    <a:pt x="11667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98680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3045" y="6682909"/>
            <a:ext cx="65125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922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 LINE</a:t>
            </a:r>
            <a:r>
              <a:rPr sz="12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3925" y="3284769"/>
            <a:ext cx="75438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90"/>
              </a:lnSpc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9" name="object 89"/>
          <p:cNvGrpSpPr>
            <a:grpSpLocks noGrp="1" noUngrp="1" noRot="1" noMove="1" noResize="1"/>
          </p:cNvGrpSpPr>
          <p:nvPr/>
        </p:nvGrpSpPr>
        <p:grpSpPr>
          <a:xfrm>
            <a:off x="831560" y="2498648"/>
            <a:ext cx="3209290" cy="2075180"/>
            <a:chOff x="831560" y="2498648"/>
            <a:chExt cx="3209290" cy="2075180"/>
          </a:xfrm>
        </p:grpSpPr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560" y="3651094"/>
              <a:ext cx="1062355" cy="923290"/>
            </a:xfrm>
            <a:custGeom>
              <a:avLst/>
              <a:gdLst/>
              <a:ahLst/>
              <a:cxnLst/>
              <a:rect l="l" t="t" r="r" b="b"/>
              <a:pathLst>
                <a:path w="1062355" h="923289">
                  <a:moveTo>
                    <a:pt x="990455" y="887213"/>
                  </a:moveTo>
                  <a:lnTo>
                    <a:pt x="965329" y="913107"/>
                  </a:lnTo>
                  <a:lnTo>
                    <a:pt x="1062348" y="922723"/>
                  </a:lnTo>
                  <a:lnTo>
                    <a:pt x="1047859" y="904139"/>
                  </a:lnTo>
                  <a:lnTo>
                    <a:pt x="1021168" y="904139"/>
                  </a:lnTo>
                  <a:lnTo>
                    <a:pt x="990455" y="887213"/>
                  </a:lnTo>
                  <a:close/>
                </a:path>
                <a:path w="1062355" h="923289">
                  <a:moveTo>
                    <a:pt x="993931" y="880906"/>
                  </a:moveTo>
                  <a:lnTo>
                    <a:pt x="993401" y="881985"/>
                  </a:lnTo>
                  <a:lnTo>
                    <a:pt x="992275" y="884105"/>
                  </a:lnTo>
                  <a:lnTo>
                    <a:pt x="991083" y="886190"/>
                  </a:lnTo>
                  <a:lnTo>
                    <a:pt x="990455" y="887213"/>
                  </a:lnTo>
                  <a:lnTo>
                    <a:pt x="1021168" y="904139"/>
                  </a:lnTo>
                  <a:lnTo>
                    <a:pt x="1024646" y="897832"/>
                  </a:lnTo>
                  <a:lnTo>
                    <a:pt x="993931" y="880906"/>
                  </a:lnTo>
                  <a:close/>
                </a:path>
                <a:path w="1062355" h="923289">
                  <a:moveTo>
                    <a:pt x="1002402" y="845837"/>
                  </a:moveTo>
                  <a:lnTo>
                    <a:pt x="993931" y="880906"/>
                  </a:lnTo>
                  <a:lnTo>
                    <a:pt x="1024646" y="897832"/>
                  </a:lnTo>
                  <a:lnTo>
                    <a:pt x="1021168" y="904139"/>
                  </a:lnTo>
                  <a:lnTo>
                    <a:pt x="1047859" y="904139"/>
                  </a:lnTo>
                  <a:lnTo>
                    <a:pt x="1002402" y="845837"/>
                  </a:lnTo>
                  <a:close/>
                </a:path>
                <a:path w="1062355" h="923289">
                  <a:moveTo>
                    <a:pt x="7200" y="337124"/>
                  </a:moveTo>
                  <a:lnTo>
                    <a:pt x="7199" y="339252"/>
                  </a:lnTo>
                  <a:lnTo>
                    <a:pt x="1860" y="342407"/>
                  </a:lnTo>
                  <a:lnTo>
                    <a:pt x="990455" y="887213"/>
                  </a:lnTo>
                  <a:lnTo>
                    <a:pt x="991083" y="886190"/>
                  </a:lnTo>
                  <a:lnTo>
                    <a:pt x="992275" y="884105"/>
                  </a:lnTo>
                  <a:lnTo>
                    <a:pt x="993401" y="881985"/>
                  </a:lnTo>
                  <a:lnTo>
                    <a:pt x="993931" y="880906"/>
                  </a:lnTo>
                  <a:lnTo>
                    <a:pt x="7200" y="337124"/>
                  </a:lnTo>
                  <a:close/>
                </a:path>
                <a:path w="1062355" h="923289">
                  <a:moveTo>
                    <a:pt x="0" y="339252"/>
                  </a:moveTo>
                  <a:lnTo>
                    <a:pt x="0" y="341381"/>
                  </a:lnTo>
                  <a:lnTo>
                    <a:pt x="1860" y="342407"/>
                  </a:lnTo>
                  <a:lnTo>
                    <a:pt x="0" y="339252"/>
                  </a:lnTo>
                  <a:close/>
                </a:path>
                <a:path w="1062355" h="923289">
                  <a:moveTo>
                    <a:pt x="7282" y="0"/>
                  </a:moveTo>
                  <a:lnTo>
                    <a:pt x="82" y="0"/>
                  </a:lnTo>
                  <a:lnTo>
                    <a:pt x="0" y="339252"/>
                  </a:lnTo>
                  <a:lnTo>
                    <a:pt x="1860" y="342407"/>
                  </a:lnTo>
                  <a:lnTo>
                    <a:pt x="5339" y="336099"/>
                  </a:lnTo>
                  <a:lnTo>
                    <a:pt x="7200" y="336099"/>
                  </a:lnTo>
                  <a:lnTo>
                    <a:pt x="7282" y="0"/>
                  </a:lnTo>
                  <a:close/>
                </a:path>
                <a:path w="1062355" h="923289">
                  <a:moveTo>
                    <a:pt x="5339" y="336099"/>
                  </a:moveTo>
                  <a:lnTo>
                    <a:pt x="1860" y="342407"/>
                  </a:lnTo>
                  <a:lnTo>
                    <a:pt x="7199" y="339252"/>
                  </a:lnTo>
                  <a:lnTo>
                    <a:pt x="7200" y="337124"/>
                  </a:lnTo>
                  <a:lnTo>
                    <a:pt x="5339" y="336099"/>
                  </a:lnTo>
                  <a:close/>
                </a:path>
                <a:path w="1062355" h="923289">
                  <a:moveTo>
                    <a:pt x="7200" y="336099"/>
                  </a:moveTo>
                  <a:lnTo>
                    <a:pt x="5339" y="336099"/>
                  </a:lnTo>
                  <a:lnTo>
                    <a:pt x="7200" y="337124"/>
                  </a:lnTo>
                  <a:lnTo>
                    <a:pt x="7200" y="3360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39346" y="2498648"/>
              <a:ext cx="1101725" cy="1101725"/>
            </a:xfrm>
            <a:custGeom>
              <a:avLst/>
              <a:gdLst/>
              <a:ahLst/>
              <a:cxnLst/>
              <a:rect l="l" t="t" r="r" b="b"/>
              <a:pathLst>
                <a:path w="1101725" h="1101725">
                  <a:moveTo>
                    <a:pt x="1101110" y="0"/>
                  </a:moveTo>
                  <a:lnTo>
                    <a:pt x="0" y="0"/>
                  </a:lnTo>
                  <a:lnTo>
                    <a:pt x="0" y="1101110"/>
                  </a:lnTo>
                  <a:lnTo>
                    <a:pt x="1101110" y="1101110"/>
                  </a:lnTo>
                  <a:lnTo>
                    <a:pt x="11011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190687" y="2558490"/>
              <a:ext cx="71809" cy="71813"/>
            </a:xfrm>
            <a:prstGeom prst="rect">
              <a:avLst/>
            </a:prstGeom>
          </p:spPr>
        </p:pic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2558498"/>
              <a:ext cx="981710" cy="431165"/>
            </a:xfrm>
            <a:custGeom>
              <a:avLst/>
              <a:gdLst/>
              <a:ahLst/>
              <a:cxnLst/>
              <a:rect l="l" t="t" r="r" b="b"/>
              <a:pathLst>
                <a:path w="981710" h="431164">
                  <a:moveTo>
                    <a:pt x="47879" y="335114"/>
                  </a:moveTo>
                  <a:lnTo>
                    <a:pt x="23939" y="335114"/>
                  </a:lnTo>
                  <a:lnTo>
                    <a:pt x="23939" y="359054"/>
                  </a:lnTo>
                  <a:lnTo>
                    <a:pt x="47879" y="359054"/>
                  </a:lnTo>
                  <a:lnTo>
                    <a:pt x="47879" y="335114"/>
                  </a:lnTo>
                  <a:close/>
                </a:path>
                <a:path w="981710" h="431164">
                  <a:moveTo>
                    <a:pt x="47879" y="287248"/>
                  </a:moveTo>
                  <a:lnTo>
                    <a:pt x="23939" y="287248"/>
                  </a:lnTo>
                  <a:lnTo>
                    <a:pt x="23939" y="263309"/>
                  </a:lnTo>
                  <a:lnTo>
                    <a:pt x="0" y="263309"/>
                  </a:lnTo>
                  <a:lnTo>
                    <a:pt x="0" y="335114"/>
                  </a:lnTo>
                  <a:lnTo>
                    <a:pt x="23939" y="335114"/>
                  </a:lnTo>
                  <a:lnTo>
                    <a:pt x="23939" y="311188"/>
                  </a:lnTo>
                  <a:lnTo>
                    <a:pt x="47879" y="311188"/>
                  </a:lnTo>
                  <a:lnTo>
                    <a:pt x="47879" y="287248"/>
                  </a:lnTo>
                  <a:close/>
                </a:path>
                <a:path w="981710" h="431164">
                  <a:moveTo>
                    <a:pt x="119684" y="359054"/>
                  </a:moveTo>
                  <a:lnTo>
                    <a:pt x="95745" y="359054"/>
                  </a:lnTo>
                  <a:lnTo>
                    <a:pt x="95745" y="382993"/>
                  </a:lnTo>
                  <a:lnTo>
                    <a:pt x="119684" y="382993"/>
                  </a:lnTo>
                  <a:lnTo>
                    <a:pt x="119684" y="359054"/>
                  </a:lnTo>
                  <a:close/>
                </a:path>
                <a:path w="981710" h="431164">
                  <a:moveTo>
                    <a:pt x="143624" y="311188"/>
                  </a:moveTo>
                  <a:lnTo>
                    <a:pt x="119684" y="311188"/>
                  </a:lnTo>
                  <a:lnTo>
                    <a:pt x="119684" y="335114"/>
                  </a:lnTo>
                  <a:lnTo>
                    <a:pt x="143624" y="335114"/>
                  </a:lnTo>
                  <a:lnTo>
                    <a:pt x="143624" y="311188"/>
                  </a:lnTo>
                  <a:close/>
                </a:path>
                <a:path w="981710" h="431164">
                  <a:moveTo>
                    <a:pt x="167563" y="191490"/>
                  </a:moveTo>
                  <a:lnTo>
                    <a:pt x="143624" y="191490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191490"/>
                  </a:lnTo>
                  <a:close/>
                </a:path>
                <a:path w="981710" h="431164">
                  <a:moveTo>
                    <a:pt x="191503" y="239369"/>
                  </a:move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191490"/>
                  </a:lnTo>
                  <a:lnTo>
                    <a:pt x="95745" y="191490"/>
                  </a:lnTo>
                  <a:lnTo>
                    <a:pt x="71818" y="191490"/>
                  </a:lnTo>
                  <a:lnTo>
                    <a:pt x="47879" y="191490"/>
                  </a:lnTo>
                  <a:lnTo>
                    <a:pt x="47879" y="239369"/>
                  </a:lnTo>
                  <a:lnTo>
                    <a:pt x="71818" y="239369"/>
                  </a:lnTo>
                  <a:lnTo>
                    <a:pt x="71818" y="215430"/>
                  </a:lnTo>
                  <a:lnTo>
                    <a:pt x="95745" y="215430"/>
                  </a:lnTo>
                  <a:lnTo>
                    <a:pt x="95745" y="263309"/>
                  </a:lnTo>
                  <a:lnTo>
                    <a:pt x="71818" y="263309"/>
                  </a:lnTo>
                  <a:lnTo>
                    <a:pt x="47879" y="263309"/>
                  </a:lnTo>
                  <a:lnTo>
                    <a:pt x="47879" y="287248"/>
                  </a:lnTo>
                  <a:lnTo>
                    <a:pt x="71818" y="287248"/>
                  </a:lnTo>
                  <a:lnTo>
                    <a:pt x="71818" y="311188"/>
                  </a:lnTo>
                  <a:lnTo>
                    <a:pt x="47879" y="311188"/>
                  </a:lnTo>
                  <a:lnTo>
                    <a:pt x="47879" y="335114"/>
                  </a:lnTo>
                  <a:lnTo>
                    <a:pt x="71818" y="335114"/>
                  </a:lnTo>
                  <a:lnTo>
                    <a:pt x="95745" y="335114"/>
                  </a:lnTo>
                  <a:lnTo>
                    <a:pt x="95745" y="287248"/>
                  </a:lnTo>
                  <a:lnTo>
                    <a:pt x="119684" y="287248"/>
                  </a:lnTo>
                  <a:lnTo>
                    <a:pt x="143624" y="287248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close/>
                </a:path>
                <a:path w="981710" h="431164">
                  <a:moveTo>
                    <a:pt x="311188" y="215430"/>
                  </a:moveTo>
                  <a:lnTo>
                    <a:pt x="287248" y="215430"/>
                  </a:lnTo>
                  <a:lnTo>
                    <a:pt x="287248" y="239369"/>
                  </a:lnTo>
                  <a:lnTo>
                    <a:pt x="311188" y="239369"/>
                  </a:lnTo>
                  <a:lnTo>
                    <a:pt x="311188" y="215430"/>
                  </a:lnTo>
                  <a:close/>
                </a:path>
                <a:path w="981710" h="431164">
                  <a:moveTo>
                    <a:pt x="311188" y="0"/>
                  </a:moveTo>
                  <a:lnTo>
                    <a:pt x="287248" y="0"/>
                  </a:lnTo>
                  <a:lnTo>
                    <a:pt x="287248" y="47866"/>
                  </a:lnTo>
                  <a:lnTo>
                    <a:pt x="311188" y="47866"/>
                  </a:lnTo>
                  <a:lnTo>
                    <a:pt x="311188" y="0"/>
                  </a:lnTo>
                  <a:close/>
                </a:path>
                <a:path w="981710" h="431164">
                  <a:moveTo>
                    <a:pt x="335127" y="191490"/>
                  </a:moveTo>
                  <a:lnTo>
                    <a:pt x="311188" y="191490"/>
                  </a:lnTo>
                  <a:lnTo>
                    <a:pt x="311188" y="215430"/>
                  </a:lnTo>
                  <a:lnTo>
                    <a:pt x="335127" y="215430"/>
                  </a:lnTo>
                  <a:lnTo>
                    <a:pt x="335127" y="191490"/>
                  </a:lnTo>
                  <a:close/>
                </a:path>
                <a:path w="981710" h="431164">
                  <a:moveTo>
                    <a:pt x="359054" y="406933"/>
                  </a:moveTo>
                  <a:lnTo>
                    <a:pt x="335127" y="406933"/>
                  </a:lnTo>
                  <a:lnTo>
                    <a:pt x="335127" y="382993"/>
                  </a:lnTo>
                  <a:lnTo>
                    <a:pt x="311188" y="382993"/>
                  </a:lnTo>
                  <a:lnTo>
                    <a:pt x="287248" y="382993"/>
                  </a:lnTo>
                  <a:lnTo>
                    <a:pt x="263309" y="382993"/>
                  </a:lnTo>
                  <a:lnTo>
                    <a:pt x="263309" y="359054"/>
                  </a:lnTo>
                  <a:lnTo>
                    <a:pt x="239369" y="359054"/>
                  </a:lnTo>
                  <a:lnTo>
                    <a:pt x="239369" y="382993"/>
                  </a:lnTo>
                  <a:lnTo>
                    <a:pt x="215442" y="382993"/>
                  </a:lnTo>
                  <a:lnTo>
                    <a:pt x="215442" y="335114"/>
                  </a:lnTo>
                  <a:lnTo>
                    <a:pt x="191503" y="335114"/>
                  </a:lnTo>
                  <a:lnTo>
                    <a:pt x="191503" y="287248"/>
                  </a:lnTo>
                  <a:lnTo>
                    <a:pt x="167563" y="287248"/>
                  </a:lnTo>
                  <a:lnTo>
                    <a:pt x="143624" y="287248"/>
                  </a:lnTo>
                  <a:lnTo>
                    <a:pt x="143624" y="311188"/>
                  </a:lnTo>
                  <a:lnTo>
                    <a:pt x="167563" y="311188"/>
                  </a:lnTo>
                  <a:lnTo>
                    <a:pt x="167563" y="335114"/>
                  </a:lnTo>
                  <a:lnTo>
                    <a:pt x="143624" y="335114"/>
                  </a:lnTo>
                  <a:lnTo>
                    <a:pt x="143624" y="359054"/>
                  </a:lnTo>
                  <a:lnTo>
                    <a:pt x="167563" y="359054"/>
                  </a:lnTo>
                  <a:lnTo>
                    <a:pt x="167563" y="382993"/>
                  </a:lnTo>
                  <a:lnTo>
                    <a:pt x="191503" y="382993"/>
                  </a:lnTo>
                  <a:lnTo>
                    <a:pt x="191503" y="406933"/>
                  </a:lnTo>
                  <a:lnTo>
                    <a:pt x="215442" y="406933"/>
                  </a:lnTo>
                  <a:lnTo>
                    <a:pt x="239369" y="406933"/>
                  </a:lnTo>
                  <a:lnTo>
                    <a:pt x="239369" y="430872"/>
                  </a:lnTo>
                  <a:lnTo>
                    <a:pt x="263309" y="430872"/>
                  </a:lnTo>
                  <a:lnTo>
                    <a:pt x="263309" y="406933"/>
                  </a:lnTo>
                  <a:lnTo>
                    <a:pt x="287248" y="406933"/>
                  </a:lnTo>
                  <a:lnTo>
                    <a:pt x="311188" y="406933"/>
                  </a:lnTo>
                  <a:lnTo>
                    <a:pt x="311188" y="430872"/>
                  </a:lnTo>
                  <a:lnTo>
                    <a:pt x="335127" y="430872"/>
                  </a:lnTo>
                  <a:lnTo>
                    <a:pt x="359054" y="430872"/>
                  </a:lnTo>
                  <a:lnTo>
                    <a:pt x="359054" y="406933"/>
                  </a:lnTo>
                  <a:close/>
                </a:path>
                <a:path w="981710" h="431164">
                  <a:moveTo>
                    <a:pt x="382993" y="47866"/>
                  </a:moveTo>
                  <a:lnTo>
                    <a:pt x="359054" y="47866"/>
                  </a:lnTo>
                  <a:lnTo>
                    <a:pt x="359054" y="0"/>
                  </a:lnTo>
                  <a:lnTo>
                    <a:pt x="335127" y="0"/>
                  </a:lnTo>
                  <a:lnTo>
                    <a:pt x="335127" y="71805"/>
                  </a:lnTo>
                  <a:lnTo>
                    <a:pt x="311188" y="71805"/>
                  </a:lnTo>
                  <a:lnTo>
                    <a:pt x="311188" y="95745"/>
                  </a:lnTo>
                  <a:lnTo>
                    <a:pt x="335127" y="95745"/>
                  </a:lnTo>
                  <a:lnTo>
                    <a:pt x="359054" y="95745"/>
                  </a:lnTo>
                  <a:lnTo>
                    <a:pt x="359054" y="119684"/>
                  </a:lnTo>
                  <a:lnTo>
                    <a:pt x="382993" y="119684"/>
                  </a:lnTo>
                  <a:lnTo>
                    <a:pt x="382993" y="47866"/>
                  </a:lnTo>
                  <a:close/>
                </a:path>
                <a:path w="981710" h="431164">
                  <a:moveTo>
                    <a:pt x="454812" y="215430"/>
                  </a:moveTo>
                  <a:lnTo>
                    <a:pt x="430872" y="215430"/>
                  </a:lnTo>
                  <a:lnTo>
                    <a:pt x="430872" y="191490"/>
                  </a:lnTo>
                  <a:lnTo>
                    <a:pt x="406933" y="191490"/>
                  </a:lnTo>
                  <a:lnTo>
                    <a:pt x="406933" y="143624"/>
                  </a:lnTo>
                  <a:lnTo>
                    <a:pt x="382993" y="143624"/>
                  </a:lnTo>
                  <a:lnTo>
                    <a:pt x="382993" y="167563"/>
                  </a:lnTo>
                  <a:lnTo>
                    <a:pt x="359054" y="167563"/>
                  </a:lnTo>
                  <a:lnTo>
                    <a:pt x="359054" y="239369"/>
                  </a:lnTo>
                  <a:lnTo>
                    <a:pt x="382993" y="239369"/>
                  </a:lnTo>
                  <a:lnTo>
                    <a:pt x="382993" y="215430"/>
                  </a:lnTo>
                  <a:lnTo>
                    <a:pt x="406933" y="215430"/>
                  </a:lnTo>
                  <a:lnTo>
                    <a:pt x="406933" y="239369"/>
                  </a:lnTo>
                  <a:lnTo>
                    <a:pt x="382993" y="239369"/>
                  </a:lnTo>
                  <a:lnTo>
                    <a:pt x="382993" y="263309"/>
                  </a:lnTo>
                  <a:lnTo>
                    <a:pt x="406933" y="263309"/>
                  </a:lnTo>
                  <a:lnTo>
                    <a:pt x="430872" y="263309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215430"/>
                  </a:lnTo>
                  <a:close/>
                </a:path>
                <a:path w="981710" h="431164">
                  <a:moveTo>
                    <a:pt x="550557" y="311188"/>
                  </a:moveTo>
                  <a:lnTo>
                    <a:pt x="526618" y="311188"/>
                  </a:lnTo>
                  <a:lnTo>
                    <a:pt x="526618" y="287248"/>
                  </a:lnTo>
                  <a:lnTo>
                    <a:pt x="502678" y="287248"/>
                  </a:lnTo>
                  <a:lnTo>
                    <a:pt x="502678" y="311188"/>
                  </a:lnTo>
                  <a:lnTo>
                    <a:pt x="478739" y="311188"/>
                  </a:lnTo>
                  <a:lnTo>
                    <a:pt x="478739" y="335114"/>
                  </a:lnTo>
                  <a:lnTo>
                    <a:pt x="502678" y="335114"/>
                  </a:lnTo>
                  <a:lnTo>
                    <a:pt x="526618" y="335114"/>
                  </a:lnTo>
                  <a:lnTo>
                    <a:pt x="550557" y="335114"/>
                  </a:lnTo>
                  <a:lnTo>
                    <a:pt x="550557" y="311188"/>
                  </a:lnTo>
                  <a:close/>
                </a:path>
                <a:path w="981710" h="431164">
                  <a:moveTo>
                    <a:pt x="550557" y="239369"/>
                  </a:moveTo>
                  <a:lnTo>
                    <a:pt x="526618" y="239369"/>
                  </a:lnTo>
                  <a:lnTo>
                    <a:pt x="526618" y="263309"/>
                  </a:lnTo>
                  <a:lnTo>
                    <a:pt x="550557" y="263309"/>
                  </a:lnTo>
                  <a:lnTo>
                    <a:pt x="550557" y="239369"/>
                  </a:lnTo>
                  <a:close/>
                </a:path>
                <a:path w="981710" h="431164">
                  <a:moveTo>
                    <a:pt x="550557" y="119684"/>
                  </a:moveTo>
                  <a:lnTo>
                    <a:pt x="526618" y="119684"/>
                  </a:lnTo>
                  <a:lnTo>
                    <a:pt x="526618" y="167563"/>
                  </a:lnTo>
                  <a:lnTo>
                    <a:pt x="550557" y="167563"/>
                  </a:lnTo>
                  <a:lnTo>
                    <a:pt x="550557" y="119684"/>
                  </a:lnTo>
                  <a:close/>
                </a:path>
                <a:path w="981710" h="431164">
                  <a:moveTo>
                    <a:pt x="574497" y="0"/>
                  </a:moveTo>
                  <a:lnTo>
                    <a:pt x="550557" y="0"/>
                  </a:lnTo>
                  <a:lnTo>
                    <a:pt x="526618" y="0"/>
                  </a:lnTo>
                  <a:lnTo>
                    <a:pt x="502678" y="0"/>
                  </a:lnTo>
                  <a:lnTo>
                    <a:pt x="502678" y="23939"/>
                  </a:lnTo>
                  <a:lnTo>
                    <a:pt x="478739" y="23939"/>
                  </a:lnTo>
                  <a:lnTo>
                    <a:pt x="478739" y="71805"/>
                  </a:lnTo>
                  <a:lnTo>
                    <a:pt x="502678" y="71805"/>
                  </a:lnTo>
                  <a:lnTo>
                    <a:pt x="502678" y="119684"/>
                  </a:lnTo>
                  <a:lnTo>
                    <a:pt x="526618" y="119684"/>
                  </a:lnTo>
                  <a:lnTo>
                    <a:pt x="526618" y="95745"/>
                  </a:lnTo>
                  <a:lnTo>
                    <a:pt x="550557" y="95745"/>
                  </a:lnTo>
                  <a:lnTo>
                    <a:pt x="574497" y="95745"/>
                  </a:lnTo>
                  <a:lnTo>
                    <a:pt x="574497" y="71805"/>
                  </a:lnTo>
                  <a:lnTo>
                    <a:pt x="550557" y="71805"/>
                  </a:lnTo>
                  <a:lnTo>
                    <a:pt x="526618" y="71805"/>
                  </a:lnTo>
                  <a:lnTo>
                    <a:pt x="526618" y="23939"/>
                  </a:lnTo>
                  <a:lnTo>
                    <a:pt x="550557" y="23939"/>
                  </a:lnTo>
                  <a:lnTo>
                    <a:pt x="574497" y="23939"/>
                  </a:lnTo>
                  <a:lnTo>
                    <a:pt x="574497" y="0"/>
                  </a:lnTo>
                  <a:close/>
                </a:path>
                <a:path w="981710" h="431164">
                  <a:moveTo>
                    <a:pt x="598424" y="215430"/>
                  </a:moveTo>
                  <a:lnTo>
                    <a:pt x="574497" y="215430"/>
                  </a:lnTo>
                  <a:lnTo>
                    <a:pt x="550557" y="215430"/>
                  </a:lnTo>
                  <a:lnTo>
                    <a:pt x="550557" y="239369"/>
                  </a:lnTo>
                  <a:lnTo>
                    <a:pt x="574497" y="239369"/>
                  </a:lnTo>
                  <a:lnTo>
                    <a:pt x="598424" y="239369"/>
                  </a:lnTo>
                  <a:lnTo>
                    <a:pt x="598424" y="215430"/>
                  </a:lnTo>
                  <a:close/>
                </a:path>
                <a:path w="981710" h="431164">
                  <a:moveTo>
                    <a:pt x="598424" y="143624"/>
                  </a:moveTo>
                  <a:lnTo>
                    <a:pt x="574497" y="143624"/>
                  </a:lnTo>
                  <a:lnTo>
                    <a:pt x="574497" y="167563"/>
                  </a:lnTo>
                  <a:lnTo>
                    <a:pt x="598424" y="167563"/>
                  </a:lnTo>
                  <a:lnTo>
                    <a:pt x="598424" y="143624"/>
                  </a:lnTo>
                  <a:close/>
                </a:path>
                <a:path w="981710" h="431164">
                  <a:moveTo>
                    <a:pt x="598424" y="95745"/>
                  </a:moveTo>
                  <a:lnTo>
                    <a:pt x="574497" y="95745"/>
                  </a:lnTo>
                  <a:lnTo>
                    <a:pt x="574497" y="119684"/>
                  </a:lnTo>
                  <a:lnTo>
                    <a:pt x="598424" y="119684"/>
                  </a:lnTo>
                  <a:lnTo>
                    <a:pt x="598424" y="95745"/>
                  </a:lnTo>
                  <a:close/>
                </a:path>
                <a:path w="981710" h="431164">
                  <a:moveTo>
                    <a:pt x="598424" y="47866"/>
                  </a:moveTo>
                  <a:lnTo>
                    <a:pt x="574497" y="47866"/>
                  </a:lnTo>
                  <a:lnTo>
                    <a:pt x="574497" y="71805"/>
                  </a:lnTo>
                  <a:lnTo>
                    <a:pt x="598424" y="71805"/>
                  </a:lnTo>
                  <a:lnTo>
                    <a:pt x="598424" y="47866"/>
                  </a:lnTo>
                  <a:close/>
                </a:path>
                <a:path w="981710" h="431164">
                  <a:moveTo>
                    <a:pt x="622376" y="287248"/>
                  </a:moveTo>
                  <a:lnTo>
                    <a:pt x="598424" y="287248"/>
                  </a:lnTo>
                  <a:lnTo>
                    <a:pt x="598424" y="263309"/>
                  </a:lnTo>
                  <a:lnTo>
                    <a:pt x="574497" y="263309"/>
                  </a:lnTo>
                  <a:lnTo>
                    <a:pt x="550557" y="263309"/>
                  </a:lnTo>
                  <a:lnTo>
                    <a:pt x="550557" y="287248"/>
                  </a:lnTo>
                  <a:lnTo>
                    <a:pt x="574497" y="287248"/>
                  </a:lnTo>
                  <a:lnTo>
                    <a:pt x="574497" y="311188"/>
                  </a:lnTo>
                  <a:lnTo>
                    <a:pt x="598424" y="311188"/>
                  </a:lnTo>
                  <a:lnTo>
                    <a:pt x="622376" y="311188"/>
                  </a:lnTo>
                  <a:lnTo>
                    <a:pt x="622376" y="287248"/>
                  </a:lnTo>
                  <a:close/>
                </a:path>
                <a:path w="981710" h="431164">
                  <a:moveTo>
                    <a:pt x="622376" y="167563"/>
                  </a:moveTo>
                  <a:lnTo>
                    <a:pt x="598424" y="167563"/>
                  </a:lnTo>
                  <a:lnTo>
                    <a:pt x="598424" y="191490"/>
                  </a:lnTo>
                  <a:lnTo>
                    <a:pt x="622376" y="191490"/>
                  </a:lnTo>
                  <a:lnTo>
                    <a:pt x="622376" y="167563"/>
                  </a:lnTo>
                  <a:close/>
                </a:path>
                <a:path w="981710" h="431164">
                  <a:moveTo>
                    <a:pt x="646303" y="191490"/>
                  </a:moveTo>
                  <a:lnTo>
                    <a:pt x="622376" y="191490"/>
                  </a:lnTo>
                  <a:lnTo>
                    <a:pt x="622376" y="215430"/>
                  </a:lnTo>
                  <a:lnTo>
                    <a:pt x="646303" y="215430"/>
                  </a:lnTo>
                  <a:lnTo>
                    <a:pt x="646303" y="191490"/>
                  </a:lnTo>
                  <a:close/>
                </a:path>
                <a:path w="981710" h="431164">
                  <a:moveTo>
                    <a:pt x="670242" y="239369"/>
                  </a:moveTo>
                  <a:lnTo>
                    <a:pt x="646303" y="239369"/>
                  </a:lnTo>
                  <a:lnTo>
                    <a:pt x="622376" y="239369"/>
                  </a:lnTo>
                  <a:lnTo>
                    <a:pt x="598424" y="239369"/>
                  </a:lnTo>
                  <a:lnTo>
                    <a:pt x="598424" y="263309"/>
                  </a:lnTo>
                  <a:lnTo>
                    <a:pt x="622376" y="263309"/>
                  </a:lnTo>
                  <a:lnTo>
                    <a:pt x="646303" y="263309"/>
                  </a:lnTo>
                  <a:lnTo>
                    <a:pt x="670242" y="263309"/>
                  </a:lnTo>
                  <a:lnTo>
                    <a:pt x="670242" y="239369"/>
                  </a:lnTo>
                  <a:close/>
                </a:path>
                <a:path w="981710" h="431164">
                  <a:moveTo>
                    <a:pt x="694182" y="263309"/>
                  </a:moveTo>
                  <a:lnTo>
                    <a:pt x="670242" y="263309"/>
                  </a:lnTo>
                  <a:lnTo>
                    <a:pt x="670242" y="287248"/>
                  </a:lnTo>
                  <a:lnTo>
                    <a:pt x="694182" y="287248"/>
                  </a:lnTo>
                  <a:lnTo>
                    <a:pt x="694182" y="263309"/>
                  </a:lnTo>
                  <a:close/>
                </a:path>
                <a:path w="981710" h="431164">
                  <a:moveTo>
                    <a:pt x="694182" y="95745"/>
                  </a:moveTo>
                  <a:lnTo>
                    <a:pt x="670242" y="95745"/>
                  </a:lnTo>
                  <a:lnTo>
                    <a:pt x="670242" y="119684"/>
                  </a:lnTo>
                  <a:lnTo>
                    <a:pt x="646303" y="119684"/>
                  </a:lnTo>
                  <a:lnTo>
                    <a:pt x="646303" y="95745"/>
                  </a:lnTo>
                  <a:lnTo>
                    <a:pt x="622376" y="95745"/>
                  </a:lnTo>
                  <a:lnTo>
                    <a:pt x="622376" y="167563"/>
                  </a:lnTo>
                  <a:lnTo>
                    <a:pt x="646303" y="167563"/>
                  </a:lnTo>
                  <a:lnTo>
                    <a:pt x="646303" y="143624"/>
                  </a:lnTo>
                  <a:lnTo>
                    <a:pt x="670242" y="143624"/>
                  </a:lnTo>
                  <a:lnTo>
                    <a:pt x="670242" y="191490"/>
                  </a:lnTo>
                  <a:lnTo>
                    <a:pt x="694182" y="191490"/>
                  </a:lnTo>
                  <a:lnTo>
                    <a:pt x="694182" y="95745"/>
                  </a:lnTo>
                  <a:close/>
                </a:path>
                <a:path w="981710" h="431164">
                  <a:moveTo>
                    <a:pt x="694182" y="47866"/>
                  </a:moveTo>
                  <a:lnTo>
                    <a:pt x="670242" y="47866"/>
                  </a:lnTo>
                  <a:lnTo>
                    <a:pt x="670242" y="23939"/>
                  </a:lnTo>
                  <a:lnTo>
                    <a:pt x="646303" y="23939"/>
                  </a:lnTo>
                  <a:lnTo>
                    <a:pt x="646303" y="47866"/>
                  </a:lnTo>
                  <a:lnTo>
                    <a:pt x="622376" y="47866"/>
                  </a:lnTo>
                  <a:lnTo>
                    <a:pt x="622376" y="71805"/>
                  </a:lnTo>
                  <a:lnTo>
                    <a:pt x="646303" y="71805"/>
                  </a:lnTo>
                  <a:lnTo>
                    <a:pt x="646303" y="95745"/>
                  </a:lnTo>
                  <a:lnTo>
                    <a:pt x="670242" y="95745"/>
                  </a:lnTo>
                  <a:lnTo>
                    <a:pt x="670242" y="71805"/>
                  </a:lnTo>
                  <a:lnTo>
                    <a:pt x="694182" y="71805"/>
                  </a:lnTo>
                  <a:lnTo>
                    <a:pt x="694182" y="47866"/>
                  </a:lnTo>
                  <a:close/>
                </a:path>
                <a:path w="981710" h="431164">
                  <a:moveTo>
                    <a:pt x="718121" y="71805"/>
                  </a:moveTo>
                  <a:lnTo>
                    <a:pt x="694182" y="71805"/>
                  </a:lnTo>
                  <a:lnTo>
                    <a:pt x="694182" y="95745"/>
                  </a:lnTo>
                  <a:lnTo>
                    <a:pt x="718121" y="95745"/>
                  </a:lnTo>
                  <a:lnTo>
                    <a:pt x="718121" y="71805"/>
                  </a:lnTo>
                  <a:close/>
                </a:path>
                <a:path w="981710" h="431164">
                  <a:moveTo>
                    <a:pt x="742061" y="143624"/>
                  </a:moveTo>
                  <a:lnTo>
                    <a:pt x="718121" y="143624"/>
                  </a:lnTo>
                  <a:lnTo>
                    <a:pt x="718121" y="191490"/>
                  </a:lnTo>
                  <a:lnTo>
                    <a:pt x="742061" y="191490"/>
                  </a:lnTo>
                  <a:lnTo>
                    <a:pt x="742061" y="143624"/>
                  </a:lnTo>
                  <a:close/>
                </a:path>
                <a:path w="981710" h="431164">
                  <a:moveTo>
                    <a:pt x="765987" y="47866"/>
                  </a:moveTo>
                  <a:lnTo>
                    <a:pt x="742061" y="47866"/>
                  </a:lnTo>
                  <a:lnTo>
                    <a:pt x="742061" y="71805"/>
                  </a:lnTo>
                  <a:lnTo>
                    <a:pt x="765987" y="71805"/>
                  </a:lnTo>
                  <a:lnTo>
                    <a:pt x="765987" y="47866"/>
                  </a:lnTo>
                  <a:close/>
                </a:path>
                <a:path w="981710" h="431164">
                  <a:moveTo>
                    <a:pt x="765987" y="0"/>
                  </a:moveTo>
                  <a:lnTo>
                    <a:pt x="742061" y="0"/>
                  </a:lnTo>
                  <a:lnTo>
                    <a:pt x="718121" y="0"/>
                  </a:lnTo>
                  <a:lnTo>
                    <a:pt x="694182" y="0"/>
                  </a:lnTo>
                  <a:lnTo>
                    <a:pt x="670242" y="0"/>
                  </a:lnTo>
                  <a:lnTo>
                    <a:pt x="670242" y="23939"/>
                  </a:lnTo>
                  <a:lnTo>
                    <a:pt x="694182" y="23939"/>
                  </a:lnTo>
                  <a:lnTo>
                    <a:pt x="718121" y="23939"/>
                  </a:lnTo>
                  <a:lnTo>
                    <a:pt x="742061" y="23939"/>
                  </a:lnTo>
                  <a:lnTo>
                    <a:pt x="765987" y="23939"/>
                  </a:lnTo>
                  <a:lnTo>
                    <a:pt x="765987" y="0"/>
                  </a:lnTo>
                  <a:close/>
                </a:path>
                <a:path w="981710" h="431164">
                  <a:moveTo>
                    <a:pt x="789927" y="23939"/>
                  </a:moveTo>
                  <a:lnTo>
                    <a:pt x="765987" y="23939"/>
                  </a:lnTo>
                  <a:lnTo>
                    <a:pt x="765987" y="47866"/>
                  </a:lnTo>
                  <a:lnTo>
                    <a:pt x="789927" y="47866"/>
                  </a:lnTo>
                  <a:lnTo>
                    <a:pt x="789927" y="23939"/>
                  </a:lnTo>
                  <a:close/>
                </a:path>
                <a:path w="981710" h="431164">
                  <a:moveTo>
                    <a:pt x="813866" y="382993"/>
                  </a:moveTo>
                  <a:lnTo>
                    <a:pt x="789927" y="382993"/>
                  </a:lnTo>
                  <a:lnTo>
                    <a:pt x="789927" y="359054"/>
                  </a:lnTo>
                  <a:lnTo>
                    <a:pt x="765987" y="359054"/>
                  </a:lnTo>
                  <a:lnTo>
                    <a:pt x="765987" y="406933"/>
                  </a:lnTo>
                  <a:lnTo>
                    <a:pt x="789927" y="406933"/>
                  </a:lnTo>
                  <a:lnTo>
                    <a:pt x="813866" y="406933"/>
                  </a:lnTo>
                  <a:lnTo>
                    <a:pt x="813866" y="382993"/>
                  </a:lnTo>
                  <a:close/>
                </a:path>
                <a:path w="981710" h="431164">
                  <a:moveTo>
                    <a:pt x="813866" y="287248"/>
                  </a:moveTo>
                  <a:lnTo>
                    <a:pt x="789927" y="287248"/>
                  </a:lnTo>
                  <a:lnTo>
                    <a:pt x="789927" y="359054"/>
                  </a:lnTo>
                  <a:lnTo>
                    <a:pt x="813866" y="359054"/>
                  </a:lnTo>
                  <a:lnTo>
                    <a:pt x="813866" y="287248"/>
                  </a:lnTo>
                  <a:close/>
                </a:path>
                <a:path w="981710" h="431164">
                  <a:moveTo>
                    <a:pt x="837806" y="359054"/>
                  </a:moveTo>
                  <a:lnTo>
                    <a:pt x="813866" y="359054"/>
                  </a:lnTo>
                  <a:lnTo>
                    <a:pt x="813866" y="382993"/>
                  </a:lnTo>
                  <a:lnTo>
                    <a:pt x="837806" y="382993"/>
                  </a:lnTo>
                  <a:lnTo>
                    <a:pt x="837806" y="359054"/>
                  </a:lnTo>
                  <a:close/>
                </a:path>
                <a:path w="981710" h="431164">
                  <a:moveTo>
                    <a:pt x="909612" y="263309"/>
                  </a:moveTo>
                  <a:lnTo>
                    <a:pt x="885672" y="263309"/>
                  </a:lnTo>
                  <a:lnTo>
                    <a:pt x="885672" y="359054"/>
                  </a:lnTo>
                  <a:lnTo>
                    <a:pt x="861745" y="359054"/>
                  </a:lnTo>
                  <a:lnTo>
                    <a:pt x="861745" y="382993"/>
                  </a:lnTo>
                  <a:lnTo>
                    <a:pt x="885672" y="382993"/>
                  </a:lnTo>
                  <a:lnTo>
                    <a:pt x="909612" y="382993"/>
                  </a:lnTo>
                  <a:lnTo>
                    <a:pt x="909612" y="263309"/>
                  </a:lnTo>
                  <a:close/>
                </a:path>
                <a:path w="981710" h="431164">
                  <a:moveTo>
                    <a:pt x="981430" y="191490"/>
                  </a:moveTo>
                  <a:lnTo>
                    <a:pt x="957491" y="191490"/>
                  </a:lnTo>
                  <a:lnTo>
                    <a:pt x="933551" y="191490"/>
                  </a:lnTo>
                  <a:lnTo>
                    <a:pt x="909612" y="191490"/>
                  </a:lnTo>
                  <a:lnTo>
                    <a:pt x="909612" y="239369"/>
                  </a:lnTo>
                  <a:lnTo>
                    <a:pt x="933551" y="239369"/>
                  </a:lnTo>
                  <a:lnTo>
                    <a:pt x="957491" y="239369"/>
                  </a:lnTo>
                  <a:lnTo>
                    <a:pt x="981430" y="239369"/>
                  </a:lnTo>
                  <a:lnTo>
                    <a:pt x="981430" y="1914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0999" y="2630837"/>
              <a:ext cx="909955" cy="454659"/>
            </a:xfrm>
            <a:custGeom>
              <a:avLst/>
              <a:gdLst/>
              <a:ahLst/>
              <a:cxnLst/>
              <a:rect l="l" t="t" r="r" b="b"/>
              <a:pathLst>
                <a:path w="909954" h="454660">
                  <a:moveTo>
                    <a:pt x="95745" y="310654"/>
                  </a:moveTo>
                  <a:lnTo>
                    <a:pt x="71805" y="310654"/>
                  </a:lnTo>
                  <a:lnTo>
                    <a:pt x="71805" y="334594"/>
                  </a:lnTo>
                  <a:lnTo>
                    <a:pt x="95745" y="334594"/>
                  </a:lnTo>
                  <a:lnTo>
                    <a:pt x="95745" y="310654"/>
                  </a:lnTo>
                  <a:close/>
                </a:path>
                <a:path w="909954" h="454660">
                  <a:moveTo>
                    <a:pt x="119684" y="334594"/>
                  </a:moveTo>
                  <a:lnTo>
                    <a:pt x="95745" y="334594"/>
                  </a:lnTo>
                  <a:lnTo>
                    <a:pt x="95745" y="358533"/>
                  </a:lnTo>
                  <a:lnTo>
                    <a:pt x="71805" y="358533"/>
                  </a:lnTo>
                  <a:lnTo>
                    <a:pt x="47866" y="358533"/>
                  </a:lnTo>
                  <a:lnTo>
                    <a:pt x="47866" y="334594"/>
                  </a:lnTo>
                  <a:lnTo>
                    <a:pt x="23926" y="334594"/>
                  </a:lnTo>
                  <a:lnTo>
                    <a:pt x="23926" y="358533"/>
                  </a:lnTo>
                  <a:lnTo>
                    <a:pt x="0" y="358533"/>
                  </a:lnTo>
                  <a:lnTo>
                    <a:pt x="0" y="382460"/>
                  </a:lnTo>
                  <a:lnTo>
                    <a:pt x="23926" y="382460"/>
                  </a:lnTo>
                  <a:lnTo>
                    <a:pt x="47866" y="382460"/>
                  </a:lnTo>
                  <a:lnTo>
                    <a:pt x="47866" y="430339"/>
                  </a:lnTo>
                  <a:lnTo>
                    <a:pt x="71805" y="430339"/>
                  </a:lnTo>
                  <a:lnTo>
                    <a:pt x="95745" y="430339"/>
                  </a:lnTo>
                  <a:lnTo>
                    <a:pt x="95745" y="454279"/>
                  </a:lnTo>
                  <a:lnTo>
                    <a:pt x="119684" y="454279"/>
                  </a:lnTo>
                  <a:lnTo>
                    <a:pt x="119684" y="406400"/>
                  </a:lnTo>
                  <a:lnTo>
                    <a:pt x="95745" y="406400"/>
                  </a:lnTo>
                  <a:lnTo>
                    <a:pt x="71805" y="406400"/>
                  </a:lnTo>
                  <a:lnTo>
                    <a:pt x="71805" y="382460"/>
                  </a:lnTo>
                  <a:lnTo>
                    <a:pt x="95745" y="382460"/>
                  </a:lnTo>
                  <a:lnTo>
                    <a:pt x="119684" y="382460"/>
                  </a:lnTo>
                  <a:lnTo>
                    <a:pt x="119684" y="334594"/>
                  </a:lnTo>
                  <a:close/>
                </a:path>
                <a:path w="909954" h="454660">
                  <a:moveTo>
                    <a:pt x="239369" y="358533"/>
                  </a:moveTo>
                  <a:lnTo>
                    <a:pt x="215430" y="358533"/>
                  </a:lnTo>
                  <a:lnTo>
                    <a:pt x="191490" y="358533"/>
                  </a:lnTo>
                  <a:lnTo>
                    <a:pt x="191490" y="406400"/>
                  </a:lnTo>
                  <a:lnTo>
                    <a:pt x="215430" y="406400"/>
                  </a:lnTo>
                  <a:lnTo>
                    <a:pt x="215430" y="382460"/>
                  </a:lnTo>
                  <a:lnTo>
                    <a:pt x="239369" y="382460"/>
                  </a:lnTo>
                  <a:lnTo>
                    <a:pt x="239369" y="358533"/>
                  </a:lnTo>
                  <a:close/>
                </a:path>
                <a:path w="909954" h="454660">
                  <a:moveTo>
                    <a:pt x="478739" y="119380"/>
                  </a:moveTo>
                  <a:lnTo>
                    <a:pt x="454799" y="119380"/>
                  </a:lnTo>
                  <a:lnTo>
                    <a:pt x="430860" y="119380"/>
                  </a:lnTo>
                  <a:lnTo>
                    <a:pt x="430860" y="48260"/>
                  </a:lnTo>
                  <a:lnTo>
                    <a:pt x="406920" y="48260"/>
                  </a:lnTo>
                  <a:lnTo>
                    <a:pt x="406920" y="167640"/>
                  </a:lnTo>
                  <a:lnTo>
                    <a:pt x="382993" y="167640"/>
                  </a:lnTo>
                  <a:lnTo>
                    <a:pt x="382993" y="191770"/>
                  </a:lnTo>
                  <a:lnTo>
                    <a:pt x="359054" y="191770"/>
                  </a:lnTo>
                  <a:lnTo>
                    <a:pt x="359054" y="215900"/>
                  </a:lnTo>
                  <a:lnTo>
                    <a:pt x="335114" y="215900"/>
                  </a:lnTo>
                  <a:lnTo>
                    <a:pt x="335114" y="240030"/>
                  </a:lnTo>
                  <a:lnTo>
                    <a:pt x="311175" y="240030"/>
                  </a:lnTo>
                  <a:lnTo>
                    <a:pt x="287235" y="240030"/>
                  </a:lnTo>
                  <a:lnTo>
                    <a:pt x="287235" y="215900"/>
                  </a:lnTo>
                  <a:lnTo>
                    <a:pt x="263309" y="215900"/>
                  </a:lnTo>
                  <a:lnTo>
                    <a:pt x="263309" y="240030"/>
                  </a:lnTo>
                  <a:lnTo>
                    <a:pt x="239369" y="240030"/>
                  </a:lnTo>
                  <a:lnTo>
                    <a:pt x="239369" y="215900"/>
                  </a:lnTo>
                  <a:lnTo>
                    <a:pt x="263309" y="215900"/>
                  </a:lnTo>
                  <a:lnTo>
                    <a:pt x="263309" y="167640"/>
                  </a:lnTo>
                  <a:lnTo>
                    <a:pt x="239369" y="167640"/>
                  </a:lnTo>
                  <a:lnTo>
                    <a:pt x="239369" y="191770"/>
                  </a:lnTo>
                  <a:lnTo>
                    <a:pt x="215430" y="191770"/>
                  </a:lnTo>
                  <a:lnTo>
                    <a:pt x="191490" y="191770"/>
                  </a:lnTo>
                  <a:lnTo>
                    <a:pt x="191490" y="119380"/>
                  </a:lnTo>
                  <a:lnTo>
                    <a:pt x="215430" y="119380"/>
                  </a:lnTo>
                  <a:lnTo>
                    <a:pt x="215430" y="95250"/>
                  </a:lnTo>
                  <a:lnTo>
                    <a:pt x="191490" y="95250"/>
                  </a:lnTo>
                  <a:lnTo>
                    <a:pt x="191490" y="0"/>
                  </a:lnTo>
                  <a:lnTo>
                    <a:pt x="167551" y="0"/>
                  </a:lnTo>
                  <a:lnTo>
                    <a:pt x="167551" y="95250"/>
                  </a:lnTo>
                  <a:lnTo>
                    <a:pt x="143624" y="95250"/>
                  </a:lnTo>
                  <a:lnTo>
                    <a:pt x="143624" y="48260"/>
                  </a:lnTo>
                  <a:lnTo>
                    <a:pt x="119684" y="48260"/>
                  </a:lnTo>
                  <a:lnTo>
                    <a:pt x="119684" y="143510"/>
                  </a:lnTo>
                  <a:lnTo>
                    <a:pt x="143624" y="143510"/>
                  </a:lnTo>
                  <a:lnTo>
                    <a:pt x="143624" y="119380"/>
                  </a:lnTo>
                  <a:lnTo>
                    <a:pt x="167551" y="119380"/>
                  </a:lnTo>
                  <a:lnTo>
                    <a:pt x="167551" y="143510"/>
                  </a:lnTo>
                  <a:lnTo>
                    <a:pt x="143624" y="143510"/>
                  </a:lnTo>
                  <a:lnTo>
                    <a:pt x="143624" y="167640"/>
                  </a:lnTo>
                  <a:lnTo>
                    <a:pt x="167551" y="167640"/>
                  </a:lnTo>
                  <a:lnTo>
                    <a:pt x="167551" y="191770"/>
                  </a:lnTo>
                  <a:lnTo>
                    <a:pt x="143624" y="191770"/>
                  </a:lnTo>
                  <a:lnTo>
                    <a:pt x="119684" y="191770"/>
                  </a:lnTo>
                  <a:lnTo>
                    <a:pt x="119684" y="215900"/>
                  </a:lnTo>
                  <a:lnTo>
                    <a:pt x="143624" y="215900"/>
                  </a:lnTo>
                  <a:lnTo>
                    <a:pt x="167551" y="215900"/>
                  </a:lnTo>
                  <a:lnTo>
                    <a:pt x="167551" y="240030"/>
                  </a:lnTo>
                  <a:lnTo>
                    <a:pt x="143624" y="240030"/>
                  </a:lnTo>
                  <a:lnTo>
                    <a:pt x="143624" y="262890"/>
                  </a:lnTo>
                  <a:lnTo>
                    <a:pt x="167551" y="262890"/>
                  </a:lnTo>
                  <a:lnTo>
                    <a:pt x="191490" y="262890"/>
                  </a:lnTo>
                  <a:lnTo>
                    <a:pt x="191490" y="240030"/>
                  </a:lnTo>
                  <a:lnTo>
                    <a:pt x="215430" y="240030"/>
                  </a:lnTo>
                  <a:lnTo>
                    <a:pt x="215430" y="287020"/>
                  </a:lnTo>
                  <a:lnTo>
                    <a:pt x="239369" y="287020"/>
                  </a:lnTo>
                  <a:lnTo>
                    <a:pt x="263309" y="287020"/>
                  </a:lnTo>
                  <a:lnTo>
                    <a:pt x="263309" y="311150"/>
                  </a:lnTo>
                  <a:lnTo>
                    <a:pt x="287235" y="311150"/>
                  </a:lnTo>
                  <a:lnTo>
                    <a:pt x="311175" y="311150"/>
                  </a:lnTo>
                  <a:lnTo>
                    <a:pt x="311175" y="359410"/>
                  </a:lnTo>
                  <a:lnTo>
                    <a:pt x="287235" y="359410"/>
                  </a:lnTo>
                  <a:lnTo>
                    <a:pt x="287235" y="406400"/>
                  </a:lnTo>
                  <a:lnTo>
                    <a:pt x="311175" y="406400"/>
                  </a:lnTo>
                  <a:lnTo>
                    <a:pt x="311175" y="383540"/>
                  </a:lnTo>
                  <a:lnTo>
                    <a:pt x="335114" y="383540"/>
                  </a:lnTo>
                  <a:lnTo>
                    <a:pt x="335114" y="359410"/>
                  </a:lnTo>
                  <a:lnTo>
                    <a:pt x="359054" y="359410"/>
                  </a:lnTo>
                  <a:lnTo>
                    <a:pt x="359054" y="311150"/>
                  </a:lnTo>
                  <a:lnTo>
                    <a:pt x="335114" y="311150"/>
                  </a:lnTo>
                  <a:lnTo>
                    <a:pt x="335114" y="287020"/>
                  </a:lnTo>
                  <a:lnTo>
                    <a:pt x="311175" y="287020"/>
                  </a:lnTo>
                  <a:lnTo>
                    <a:pt x="311175" y="262890"/>
                  </a:lnTo>
                  <a:lnTo>
                    <a:pt x="335114" y="262890"/>
                  </a:lnTo>
                  <a:lnTo>
                    <a:pt x="335114" y="287020"/>
                  </a:lnTo>
                  <a:lnTo>
                    <a:pt x="359054" y="287020"/>
                  </a:lnTo>
                  <a:lnTo>
                    <a:pt x="359054" y="311150"/>
                  </a:lnTo>
                  <a:lnTo>
                    <a:pt x="382993" y="311150"/>
                  </a:lnTo>
                  <a:lnTo>
                    <a:pt x="382993" y="240030"/>
                  </a:lnTo>
                  <a:lnTo>
                    <a:pt x="406920" y="240030"/>
                  </a:lnTo>
                  <a:lnTo>
                    <a:pt x="406920" y="215900"/>
                  </a:lnTo>
                  <a:lnTo>
                    <a:pt x="430860" y="215900"/>
                  </a:lnTo>
                  <a:lnTo>
                    <a:pt x="430860" y="167640"/>
                  </a:lnTo>
                  <a:lnTo>
                    <a:pt x="454799" y="167640"/>
                  </a:lnTo>
                  <a:lnTo>
                    <a:pt x="454799" y="143510"/>
                  </a:lnTo>
                  <a:lnTo>
                    <a:pt x="478739" y="143510"/>
                  </a:lnTo>
                  <a:lnTo>
                    <a:pt x="478739" y="119380"/>
                  </a:lnTo>
                  <a:close/>
                </a:path>
                <a:path w="909954" h="454660">
                  <a:moveTo>
                    <a:pt x="646303" y="214909"/>
                  </a:moveTo>
                  <a:lnTo>
                    <a:pt x="622363" y="214909"/>
                  </a:lnTo>
                  <a:lnTo>
                    <a:pt x="622363" y="238848"/>
                  </a:lnTo>
                  <a:lnTo>
                    <a:pt x="598424" y="238848"/>
                  </a:lnTo>
                  <a:lnTo>
                    <a:pt x="574484" y="238848"/>
                  </a:lnTo>
                  <a:lnTo>
                    <a:pt x="550557" y="238848"/>
                  </a:lnTo>
                  <a:lnTo>
                    <a:pt x="550557" y="262775"/>
                  </a:lnTo>
                  <a:lnTo>
                    <a:pt x="526605" y="262775"/>
                  </a:lnTo>
                  <a:lnTo>
                    <a:pt x="502678" y="262775"/>
                  </a:lnTo>
                  <a:lnTo>
                    <a:pt x="478739" y="262775"/>
                  </a:lnTo>
                  <a:lnTo>
                    <a:pt x="478739" y="286715"/>
                  </a:lnTo>
                  <a:lnTo>
                    <a:pt x="502678" y="286715"/>
                  </a:lnTo>
                  <a:lnTo>
                    <a:pt x="526605" y="286715"/>
                  </a:lnTo>
                  <a:lnTo>
                    <a:pt x="550557" y="286715"/>
                  </a:lnTo>
                  <a:lnTo>
                    <a:pt x="550557" y="310654"/>
                  </a:lnTo>
                  <a:lnTo>
                    <a:pt x="526605" y="310654"/>
                  </a:lnTo>
                  <a:lnTo>
                    <a:pt x="502678" y="310654"/>
                  </a:lnTo>
                  <a:lnTo>
                    <a:pt x="502678" y="334594"/>
                  </a:lnTo>
                  <a:lnTo>
                    <a:pt x="526605" y="334594"/>
                  </a:lnTo>
                  <a:lnTo>
                    <a:pt x="550557" y="334594"/>
                  </a:lnTo>
                  <a:lnTo>
                    <a:pt x="550557" y="358533"/>
                  </a:lnTo>
                  <a:lnTo>
                    <a:pt x="574484" y="358533"/>
                  </a:lnTo>
                  <a:lnTo>
                    <a:pt x="574484" y="262775"/>
                  </a:lnTo>
                  <a:lnTo>
                    <a:pt x="598424" y="262775"/>
                  </a:lnTo>
                  <a:lnTo>
                    <a:pt x="622363" y="262775"/>
                  </a:lnTo>
                  <a:lnTo>
                    <a:pt x="622363" y="286715"/>
                  </a:lnTo>
                  <a:lnTo>
                    <a:pt x="646303" y="286715"/>
                  </a:lnTo>
                  <a:lnTo>
                    <a:pt x="646303" y="214909"/>
                  </a:lnTo>
                  <a:close/>
                </a:path>
                <a:path w="909954" h="454660">
                  <a:moveTo>
                    <a:pt x="694169" y="334594"/>
                  </a:moveTo>
                  <a:lnTo>
                    <a:pt x="670242" y="334594"/>
                  </a:lnTo>
                  <a:lnTo>
                    <a:pt x="670242" y="358533"/>
                  </a:lnTo>
                  <a:lnTo>
                    <a:pt x="694169" y="358533"/>
                  </a:lnTo>
                  <a:lnTo>
                    <a:pt x="694169" y="334594"/>
                  </a:lnTo>
                  <a:close/>
                </a:path>
                <a:path w="909954" h="454660">
                  <a:moveTo>
                    <a:pt x="813854" y="143090"/>
                  </a:moveTo>
                  <a:lnTo>
                    <a:pt x="789927" y="143090"/>
                  </a:lnTo>
                  <a:lnTo>
                    <a:pt x="789927" y="119151"/>
                  </a:lnTo>
                  <a:lnTo>
                    <a:pt x="765987" y="119151"/>
                  </a:lnTo>
                  <a:lnTo>
                    <a:pt x="742048" y="119151"/>
                  </a:lnTo>
                  <a:lnTo>
                    <a:pt x="718108" y="119151"/>
                  </a:lnTo>
                  <a:lnTo>
                    <a:pt x="718108" y="23406"/>
                  </a:lnTo>
                  <a:lnTo>
                    <a:pt x="694169" y="23406"/>
                  </a:lnTo>
                  <a:lnTo>
                    <a:pt x="670242" y="23406"/>
                  </a:lnTo>
                  <a:lnTo>
                    <a:pt x="646303" y="23406"/>
                  </a:lnTo>
                  <a:lnTo>
                    <a:pt x="646303" y="47345"/>
                  </a:lnTo>
                  <a:lnTo>
                    <a:pt x="670242" y="47345"/>
                  </a:lnTo>
                  <a:lnTo>
                    <a:pt x="694169" y="47345"/>
                  </a:lnTo>
                  <a:lnTo>
                    <a:pt x="694169" y="143090"/>
                  </a:lnTo>
                  <a:lnTo>
                    <a:pt x="670242" y="143090"/>
                  </a:lnTo>
                  <a:lnTo>
                    <a:pt x="646303" y="143090"/>
                  </a:lnTo>
                  <a:lnTo>
                    <a:pt x="646303" y="119151"/>
                  </a:lnTo>
                  <a:lnTo>
                    <a:pt x="622363" y="119151"/>
                  </a:lnTo>
                  <a:lnTo>
                    <a:pt x="622363" y="143090"/>
                  </a:lnTo>
                  <a:lnTo>
                    <a:pt x="598424" y="143090"/>
                  </a:lnTo>
                  <a:lnTo>
                    <a:pt x="598424" y="167030"/>
                  </a:lnTo>
                  <a:lnTo>
                    <a:pt x="622363" y="167030"/>
                  </a:lnTo>
                  <a:lnTo>
                    <a:pt x="622363" y="190969"/>
                  </a:lnTo>
                  <a:lnTo>
                    <a:pt x="646303" y="190969"/>
                  </a:lnTo>
                  <a:lnTo>
                    <a:pt x="646303" y="167030"/>
                  </a:lnTo>
                  <a:lnTo>
                    <a:pt x="670242" y="167030"/>
                  </a:lnTo>
                  <a:lnTo>
                    <a:pt x="694169" y="167030"/>
                  </a:lnTo>
                  <a:lnTo>
                    <a:pt x="694169" y="190969"/>
                  </a:lnTo>
                  <a:lnTo>
                    <a:pt x="670242" y="190969"/>
                  </a:lnTo>
                  <a:lnTo>
                    <a:pt x="646303" y="190969"/>
                  </a:lnTo>
                  <a:lnTo>
                    <a:pt x="646303" y="214909"/>
                  </a:lnTo>
                  <a:lnTo>
                    <a:pt x="670242" y="214909"/>
                  </a:lnTo>
                  <a:lnTo>
                    <a:pt x="670242" y="262775"/>
                  </a:lnTo>
                  <a:lnTo>
                    <a:pt x="694169" y="262775"/>
                  </a:lnTo>
                  <a:lnTo>
                    <a:pt x="718108" y="262775"/>
                  </a:lnTo>
                  <a:lnTo>
                    <a:pt x="718108" y="286715"/>
                  </a:lnTo>
                  <a:lnTo>
                    <a:pt x="742048" y="286715"/>
                  </a:lnTo>
                  <a:lnTo>
                    <a:pt x="742048" y="262775"/>
                  </a:lnTo>
                  <a:lnTo>
                    <a:pt x="765987" y="262775"/>
                  </a:lnTo>
                  <a:lnTo>
                    <a:pt x="765987" y="286715"/>
                  </a:lnTo>
                  <a:lnTo>
                    <a:pt x="789927" y="286715"/>
                  </a:lnTo>
                  <a:lnTo>
                    <a:pt x="789927" y="262775"/>
                  </a:lnTo>
                  <a:lnTo>
                    <a:pt x="813854" y="262775"/>
                  </a:lnTo>
                  <a:lnTo>
                    <a:pt x="813854" y="238848"/>
                  </a:lnTo>
                  <a:lnTo>
                    <a:pt x="789927" y="238848"/>
                  </a:lnTo>
                  <a:lnTo>
                    <a:pt x="789927" y="214909"/>
                  </a:lnTo>
                  <a:lnTo>
                    <a:pt x="765987" y="214909"/>
                  </a:lnTo>
                  <a:lnTo>
                    <a:pt x="765987" y="238848"/>
                  </a:lnTo>
                  <a:lnTo>
                    <a:pt x="742048" y="238848"/>
                  </a:lnTo>
                  <a:lnTo>
                    <a:pt x="742048" y="214909"/>
                  </a:lnTo>
                  <a:lnTo>
                    <a:pt x="718108" y="214909"/>
                  </a:lnTo>
                  <a:lnTo>
                    <a:pt x="718108" y="238848"/>
                  </a:lnTo>
                  <a:lnTo>
                    <a:pt x="694169" y="238848"/>
                  </a:lnTo>
                  <a:lnTo>
                    <a:pt x="694169" y="214909"/>
                  </a:lnTo>
                  <a:lnTo>
                    <a:pt x="718108" y="214909"/>
                  </a:lnTo>
                  <a:lnTo>
                    <a:pt x="718108" y="143090"/>
                  </a:lnTo>
                  <a:lnTo>
                    <a:pt x="742048" y="143090"/>
                  </a:lnTo>
                  <a:lnTo>
                    <a:pt x="742048" y="167030"/>
                  </a:lnTo>
                  <a:lnTo>
                    <a:pt x="765987" y="167030"/>
                  </a:lnTo>
                  <a:lnTo>
                    <a:pt x="789927" y="167030"/>
                  </a:lnTo>
                  <a:lnTo>
                    <a:pt x="789927" y="214909"/>
                  </a:lnTo>
                  <a:lnTo>
                    <a:pt x="813854" y="214909"/>
                  </a:lnTo>
                  <a:lnTo>
                    <a:pt x="813854" y="143090"/>
                  </a:lnTo>
                  <a:close/>
                </a:path>
                <a:path w="909954" h="454660">
                  <a:moveTo>
                    <a:pt x="837793" y="334594"/>
                  </a:moveTo>
                  <a:lnTo>
                    <a:pt x="813854" y="334594"/>
                  </a:lnTo>
                  <a:lnTo>
                    <a:pt x="789927" y="334594"/>
                  </a:lnTo>
                  <a:lnTo>
                    <a:pt x="789927" y="310654"/>
                  </a:lnTo>
                  <a:lnTo>
                    <a:pt x="765987" y="310654"/>
                  </a:lnTo>
                  <a:lnTo>
                    <a:pt x="765987" y="334594"/>
                  </a:lnTo>
                  <a:lnTo>
                    <a:pt x="742048" y="334594"/>
                  </a:lnTo>
                  <a:lnTo>
                    <a:pt x="742048" y="358533"/>
                  </a:lnTo>
                  <a:lnTo>
                    <a:pt x="765987" y="358533"/>
                  </a:lnTo>
                  <a:lnTo>
                    <a:pt x="789927" y="358533"/>
                  </a:lnTo>
                  <a:lnTo>
                    <a:pt x="789927" y="406400"/>
                  </a:lnTo>
                  <a:lnTo>
                    <a:pt x="813854" y="406400"/>
                  </a:lnTo>
                  <a:lnTo>
                    <a:pt x="837793" y="406400"/>
                  </a:lnTo>
                  <a:lnTo>
                    <a:pt x="837793" y="382460"/>
                  </a:lnTo>
                  <a:lnTo>
                    <a:pt x="813854" y="382460"/>
                  </a:lnTo>
                  <a:lnTo>
                    <a:pt x="813854" y="358533"/>
                  </a:lnTo>
                  <a:lnTo>
                    <a:pt x="837793" y="358533"/>
                  </a:lnTo>
                  <a:lnTo>
                    <a:pt x="837793" y="334594"/>
                  </a:lnTo>
                  <a:close/>
                </a:path>
                <a:path w="909954" h="454660">
                  <a:moveTo>
                    <a:pt x="861733" y="310654"/>
                  </a:moveTo>
                  <a:lnTo>
                    <a:pt x="837793" y="310654"/>
                  </a:lnTo>
                  <a:lnTo>
                    <a:pt x="837793" y="334594"/>
                  </a:lnTo>
                  <a:lnTo>
                    <a:pt x="861733" y="334594"/>
                  </a:lnTo>
                  <a:lnTo>
                    <a:pt x="861733" y="310654"/>
                  </a:lnTo>
                  <a:close/>
                </a:path>
                <a:path w="909954" h="454660">
                  <a:moveTo>
                    <a:pt x="909612" y="286715"/>
                  </a:moveTo>
                  <a:lnTo>
                    <a:pt x="885672" y="286715"/>
                  </a:lnTo>
                  <a:lnTo>
                    <a:pt x="885672" y="334594"/>
                  </a:lnTo>
                  <a:lnTo>
                    <a:pt x="861733" y="334594"/>
                  </a:lnTo>
                  <a:lnTo>
                    <a:pt x="861733" y="358533"/>
                  </a:lnTo>
                  <a:lnTo>
                    <a:pt x="885672" y="358533"/>
                  </a:lnTo>
                  <a:lnTo>
                    <a:pt x="909612" y="358533"/>
                  </a:lnTo>
                  <a:lnTo>
                    <a:pt x="909612" y="286715"/>
                  </a:lnTo>
                  <a:close/>
                </a:path>
                <a:path w="909954" h="454660">
                  <a:moveTo>
                    <a:pt x="909612" y="190969"/>
                  </a:moveTo>
                  <a:lnTo>
                    <a:pt x="885672" y="190969"/>
                  </a:lnTo>
                  <a:lnTo>
                    <a:pt x="885672" y="238848"/>
                  </a:lnTo>
                  <a:lnTo>
                    <a:pt x="861733" y="238848"/>
                  </a:lnTo>
                  <a:lnTo>
                    <a:pt x="861733" y="214909"/>
                  </a:lnTo>
                  <a:lnTo>
                    <a:pt x="837793" y="214909"/>
                  </a:lnTo>
                  <a:lnTo>
                    <a:pt x="837793" y="286715"/>
                  </a:lnTo>
                  <a:lnTo>
                    <a:pt x="861733" y="286715"/>
                  </a:lnTo>
                  <a:lnTo>
                    <a:pt x="861733" y="262775"/>
                  </a:lnTo>
                  <a:lnTo>
                    <a:pt x="885672" y="262775"/>
                  </a:lnTo>
                  <a:lnTo>
                    <a:pt x="909612" y="262775"/>
                  </a:lnTo>
                  <a:lnTo>
                    <a:pt x="909612" y="1909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2559717"/>
              <a:ext cx="981710" cy="621665"/>
            </a:xfrm>
            <a:custGeom>
              <a:avLst/>
              <a:gdLst/>
              <a:ahLst/>
              <a:cxnLst/>
              <a:rect l="l" t="t" r="r" b="b"/>
              <a:pathLst>
                <a:path w="981710" h="621664">
                  <a:moveTo>
                    <a:pt x="95745" y="381774"/>
                  </a:moveTo>
                  <a:lnTo>
                    <a:pt x="71818" y="381774"/>
                  </a:lnTo>
                  <a:lnTo>
                    <a:pt x="47879" y="381774"/>
                  </a:lnTo>
                  <a:lnTo>
                    <a:pt x="23939" y="381774"/>
                  </a:lnTo>
                  <a:lnTo>
                    <a:pt x="0" y="381774"/>
                  </a:lnTo>
                  <a:lnTo>
                    <a:pt x="0" y="405714"/>
                  </a:lnTo>
                  <a:lnTo>
                    <a:pt x="23939" y="405714"/>
                  </a:lnTo>
                  <a:lnTo>
                    <a:pt x="23939" y="453580"/>
                  </a:lnTo>
                  <a:lnTo>
                    <a:pt x="0" y="453580"/>
                  </a:lnTo>
                  <a:lnTo>
                    <a:pt x="0" y="477520"/>
                  </a:lnTo>
                  <a:lnTo>
                    <a:pt x="23939" y="477520"/>
                  </a:lnTo>
                  <a:lnTo>
                    <a:pt x="23939" y="501459"/>
                  </a:lnTo>
                  <a:lnTo>
                    <a:pt x="47879" y="501459"/>
                  </a:lnTo>
                  <a:lnTo>
                    <a:pt x="71818" y="501459"/>
                  </a:lnTo>
                  <a:lnTo>
                    <a:pt x="71818" y="477520"/>
                  </a:lnTo>
                  <a:lnTo>
                    <a:pt x="47879" y="477520"/>
                  </a:lnTo>
                  <a:lnTo>
                    <a:pt x="47879" y="429653"/>
                  </a:lnTo>
                  <a:lnTo>
                    <a:pt x="71818" y="429653"/>
                  </a:lnTo>
                  <a:lnTo>
                    <a:pt x="71818" y="405714"/>
                  </a:lnTo>
                  <a:lnTo>
                    <a:pt x="95745" y="405714"/>
                  </a:lnTo>
                  <a:lnTo>
                    <a:pt x="95745" y="381774"/>
                  </a:lnTo>
                  <a:close/>
                </a:path>
                <a:path w="981710" h="621664">
                  <a:moveTo>
                    <a:pt x="167563" y="573265"/>
                  </a:moveTo>
                  <a:lnTo>
                    <a:pt x="143624" y="573265"/>
                  </a:lnTo>
                  <a:lnTo>
                    <a:pt x="119684" y="573265"/>
                  </a:lnTo>
                  <a:lnTo>
                    <a:pt x="119684" y="597204"/>
                  </a:lnTo>
                  <a:lnTo>
                    <a:pt x="143624" y="597204"/>
                  </a:lnTo>
                  <a:lnTo>
                    <a:pt x="167563" y="597204"/>
                  </a:lnTo>
                  <a:lnTo>
                    <a:pt x="167563" y="573265"/>
                  </a:lnTo>
                  <a:close/>
                </a:path>
                <a:path w="981710" h="621664">
                  <a:moveTo>
                    <a:pt x="167563" y="525399"/>
                  </a:moveTo>
                  <a:lnTo>
                    <a:pt x="143624" y="525399"/>
                  </a:lnTo>
                  <a:lnTo>
                    <a:pt x="119684" y="525399"/>
                  </a:lnTo>
                  <a:lnTo>
                    <a:pt x="95745" y="525399"/>
                  </a:lnTo>
                  <a:lnTo>
                    <a:pt x="95745" y="501459"/>
                  </a:lnTo>
                  <a:lnTo>
                    <a:pt x="71818" y="501459"/>
                  </a:lnTo>
                  <a:lnTo>
                    <a:pt x="71818" y="525399"/>
                  </a:lnTo>
                  <a:lnTo>
                    <a:pt x="47879" y="525399"/>
                  </a:lnTo>
                  <a:lnTo>
                    <a:pt x="23939" y="525399"/>
                  </a:lnTo>
                  <a:lnTo>
                    <a:pt x="23939" y="501459"/>
                  </a:lnTo>
                  <a:lnTo>
                    <a:pt x="0" y="501459"/>
                  </a:lnTo>
                  <a:lnTo>
                    <a:pt x="0" y="573265"/>
                  </a:lnTo>
                  <a:lnTo>
                    <a:pt x="23939" y="573265"/>
                  </a:lnTo>
                  <a:lnTo>
                    <a:pt x="23939" y="549338"/>
                  </a:lnTo>
                  <a:lnTo>
                    <a:pt x="47879" y="549338"/>
                  </a:lnTo>
                  <a:lnTo>
                    <a:pt x="47879" y="621144"/>
                  </a:lnTo>
                  <a:lnTo>
                    <a:pt x="71818" y="621144"/>
                  </a:lnTo>
                  <a:lnTo>
                    <a:pt x="71818" y="573265"/>
                  </a:lnTo>
                  <a:lnTo>
                    <a:pt x="95745" y="573265"/>
                  </a:lnTo>
                  <a:lnTo>
                    <a:pt x="119684" y="573265"/>
                  </a:lnTo>
                  <a:lnTo>
                    <a:pt x="119684" y="549338"/>
                  </a:lnTo>
                  <a:lnTo>
                    <a:pt x="143624" y="549338"/>
                  </a:lnTo>
                  <a:lnTo>
                    <a:pt x="167563" y="549338"/>
                  </a:lnTo>
                  <a:lnTo>
                    <a:pt x="167563" y="525399"/>
                  </a:lnTo>
                  <a:close/>
                </a:path>
                <a:path w="981710" h="621664">
                  <a:moveTo>
                    <a:pt x="239369" y="429653"/>
                  </a:moveTo>
                  <a:lnTo>
                    <a:pt x="215442" y="429653"/>
                  </a:lnTo>
                  <a:lnTo>
                    <a:pt x="215442" y="453580"/>
                  </a:lnTo>
                  <a:lnTo>
                    <a:pt x="191503" y="453580"/>
                  </a:lnTo>
                  <a:lnTo>
                    <a:pt x="191503" y="477520"/>
                  </a:lnTo>
                  <a:lnTo>
                    <a:pt x="215442" y="477520"/>
                  </a:lnTo>
                  <a:lnTo>
                    <a:pt x="239369" y="477520"/>
                  </a:lnTo>
                  <a:lnTo>
                    <a:pt x="239369" y="429653"/>
                  </a:lnTo>
                  <a:close/>
                </a:path>
                <a:path w="981710" h="621664">
                  <a:moveTo>
                    <a:pt x="239369" y="95250"/>
                  </a:moveTo>
                  <a:lnTo>
                    <a:pt x="215442" y="95250"/>
                  </a:lnTo>
                  <a:lnTo>
                    <a:pt x="215442" y="143510"/>
                  </a:lnTo>
                  <a:lnTo>
                    <a:pt x="239369" y="143510"/>
                  </a:lnTo>
                  <a:lnTo>
                    <a:pt x="239369" y="95250"/>
                  </a:lnTo>
                  <a:close/>
                </a:path>
                <a:path w="981710" h="621664">
                  <a:moveTo>
                    <a:pt x="287248" y="501459"/>
                  </a:moveTo>
                  <a:lnTo>
                    <a:pt x="263309" y="501459"/>
                  </a:lnTo>
                  <a:lnTo>
                    <a:pt x="263309" y="525399"/>
                  </a:lnTo>
                  <a:lnTo>
                    <a:pt x="287248" y="525399"/>
                  </a:lnTo>
                  <a:lnTo>
                    <a:pt x="287248" y="501459"/>
                  </a:lnTo>
                  <a:close/>
                </a:path>
                <a:path w="981710" h="621664">
                  <a:moveTo>
                    <a:pt x="287248" y="166370"/>
                  </a:moveTo>
                  <a:lnTo>
                    <a:pt x="263309" y="166370"/>
                  </a:lnTo>
                  <a:lnTo>
                    <a:pt x="263309" y="190500"/>
                  </a:lnTo>
                  <a:lnTo>
                    <a:pt x="287248" y="190500"/>
                  </a:lnTo>
                  <a:lnTo>
                    <a:pt x="287248" y="166370"/>
                  </a:lnTo>
                  <a:close/>
                </a:path>
                <a:path w="981710" h="621664">
                  <a:moveTo>
                    <a:pt x="311188" y="549338"/>
                  </a:moveTo>
                  <a:lnTo>
                    <a:pt x="287248" y="549338"/>
                  </a:lnTo>
                  <a:lnTo>
                    <a:pt x="287248" y="573265"/>
                  </a:lnTo>
                  <a:lnTo>
                    <a:pt x="311188" y="573265"/>
                  </a:lnTo>
                  <a:lnTo>
                    <a:pt x="311188" y="549338"/>
                  </a:lnTo>
                  <a:close/>
                </a:path>
                <a:path w="981710" h="621664">
                  <a:moveTo>
                    <a:pt x="359054" y="477520"/>
                  </a:moveTo>
                  <a:lnTo>
                    <a:pt x="335127" y="477520"/>
                  </a:lnTo>
                  <a:lnTo>
                    <a:pt x="335127" y="525399"/>
                  </a:lnTo>
                  <a:lnTo>
                    <a:pt x="359054" y="525399"/>
                  </a:lnTo>
                  <a:lnTo>
                    <a:pt x="359054" y="477520"/>
                  </a:lnTo>
                  <a:close/>
                </a:path>
                <a:path w="981710" h="621664">
                  <a:moveTo>
                    <a:pt x="359054" y="119380"/>
                  </a:moveTo>
                  <a:lnTo>
                    <a:pt x="335127" y="119380"/>
                  </a:lnTo>
                  <a:lnTo>
                    <a:pt x="311188" y="119380"/>
                  </a:lnTo>
                  <a:lnTo>
                    <a:pt x="311188" y="95250"/>
                  </a:lnTo>
                  <a:lnTo>
                    <a:pt x="287248" y="95250"/>
                  </a:lnTo>
                  <a:lnTo>
                    <a:pt x="287248" y="119380"/>
                  </a:lnTo>
                  <a:lnTo>
                    <a:pt x="263309" y="119380"/>
                  </a:lnTo>
                  <a:lnTo>
                    <a:pt x="263309" y="143510"/>
                  </a:lnTo>
                  <a:lnTo>
                    <a:pt x="287248" y="143510"/>
                  </a:lnTo>
                  <a:lnTo>
                    <a:pt x="287248" y="166370"/>
                  </a:lnTo>
                  <a:lnTo>
                    <a:pt x="311188" y="166370"/>
                  </a:lnTo>
                  <a:lnTo>
                    <a:pt x="311188" y="143510"/>
                  </a:lnTo>
                  <a:lnTo>
                    <a:pt x="335127" y="143510"/>
                  </a:lnTo>
                  <a:lnTo>
                    <a:pt x="335127" y="166370"/>
                  </a:lnTo>
                  <a:lnTo>
                    <a:pt x="359054" y="166370"/>
                  </a:lnTo>
                  <a:lnTo>
                    <a:pt x="359054" y="119380"/>
                  </a:lnTo>
                  <a:close/>
                </a:path>
                <a:path w="981710" h="621664">
                  <a:moveTo>
                    <a:pt x="406933" y="501459"/>
                  </a:moveTo>
                  <a:lnTo>
                    <a:pt x="382993" y="501459"/>
                  </a:lnTo>
                  <a:lnTo>
                    <a:pt x="382993" y="525399"/>
                  </a:lnTo>
                  <a:lnTo>
                    <a:pt x="406933" y="525399"/>
                  </a:lnTo>
                  <a:lnTo>
                    <a:pt x="406933" y="501459"/>
                  </a:lnTo>
                  <a:close/>
                </a:path>
                <a:path w="981710" h="621664">
                  <a:moveTo>
                    <a:pt x="478739" y="95250"/>
                  </a:moveTo>
                  <a:lnTo>
                    <a:pt x="454812" y="95250"/>
                  </a:lnTo>
                  <a:lnTo>
                    <a:pt x="454812" y="119380"/>
                  </a:lnTo>
                  <a:lnTo>
                    <a:pt x="430872" y="119380"/>
                  </a:lnTo>
                  <a:lnTo>
                    <a:pt x="430872" y="95250"/>
                  </a:lnTo>
                  <a:lnTo>
                    <a:pt x="454812" y="95250"/>
                  </a:lnTo>
                  <a:lnTo>
                    <a:pt x="454812" y="0"/>
                  </a:lnTo>
                  <a:lnTo>
                    <a:pt x="430872" y="0"/>
                  </a:lnTo>
                  <a:lnTo>
                    <a:pt x="430872" y="22860"/>
                  </a:lnTo>
                  <a:lnTo>
                    <a:pt x="406933" y="22860"/>
                  </a:lnTo>
                  <a:lnTo>
                    <a:pt x="406933" y="0"/>
                  </a:lnTo>
                  <a:lnTo>
                    <a:pt x="382993" y="0"/>
                  </a:lnTo>
                  <a:lnTo>
                    <a:pt x="382993" y="46990"/>
                  </a:lnTo>
                  <a:lnTo>
                    <a:pt x="406933" y="46990"/>
                  </a:lnTo>
                  <a:lnTo>
                    <a:pt x="406933" y="143510"/>
                  </a:lnTo>
                  <a:lnTo>
                    <a:pt x="430872" y="143510"/>
                  </a:lnTo>
                  <a:lnTo>
                    <a:pt x="430872" y="190500"/>
                  </a:lnTo>
                  <a:lnTo>
                    <a:pt x="454812" y="190500"/>
                  </a:lnTo>
                  <a:lnTo>
                    <a:pt x="454812" y="143510"/>
                  </a:lnTo>
                  <a:lnTo>
                    <a:pt x="478739" y="143510"/>
                  </a:lnTo>
                  <a:lnTo>
                    <a:pt x="478739" y="95250"/>
                  </a:lnTo>
                  <a:close/>
                </a:path>
                <a:path w="981710" h="621664">
                  <a:moveTo>
                    <a:pt x="550557" y="573265"/>
                  </a:moveTo>
                  <a:lnTo>
                    <a:pt x="526618" y="573265"/>
                  </a:lnTo>
                  <a:lnTo>
                    <a:pt x="526618" y="597204"/>
                  </a:lnTo>
                  <a:lnTo>
                    <a:pt x="550557" y="597204"/>
                  </a:lnTo>
                  <a:lnTo>
                    <a:pt x="550557" y="573265"/>
                  </a:lnTo>
                  <a:close/>
                </a:path>
                <a:path w="981710" h="621664">
                  <a:moveTo>
                    <a:pt x="598424" y="429653"/>
                  </a:moveTo>
                  <a:lnTo>
                    <a:pt x="574497" y="429653"/>
                  </a:lnTo>
                  <a:lnTo>
                    <a:pt x="550557" y="429653"/>
                  </a:lnTo>
                  <a:lnTo>
                    <a:pt x="550557" y="357835"/>
                  </a:lnTo>
                  <a:lnTo>
                    <a:pt x="526618" y="357835"/>
                  </a:lnTo>
                  <a:lnTo>
                    <a:pt x="526618" y="381774"/>
                  </a:lnTo>
                  <a:lnTo>
                    <a:pt x="526618" y="405714"/>
                  </a:lnTo>
                  <a:lnTo>
                    <a:pt x="502678" y="405714"/>
                  </a:lnTo>
                  <a:lnTo>
                    <a:pt x="502678" y="381774"/>
                  </a:lnTo>
                  <a:lnTo>
                    <a:pt x="526618" y="381774"/>
                  </a:lnTo>
                  <a:lnTo>
                    <a:pt x="526618" y="357835"/>
                  </a:lnTo>
                  <a:lnTo>
                    <a:pt x="502678" y="357835"/>
                  </a:lnTo>
                  <a:lnTo>
                    <a:pt x="478739" y="357835"/>
                  </a:lnTo>
                  <a:lnTo>
                    <a:pt x="478739" y="405714"/>
                  </a:lnTo>
                  <a:lnTo>
                    <a:pt x="454812" y="405714"/>
                  </a:lnTo>
                  <a:lnTo>
                    <a:pt x="454812" y="429653"/>
                  </a:lnTo>
                  <a:lnTo>
                    <a:pt x="430872" y="429653"/>
                  </a:lnTo>
                  <a:lnTo>
                    <a:pt x="430872" y="453580"/>
                  </a:lnTo>
                  <a:lnTo>
                    <a:pt x="406933" y="453580"/>
                  </a:lnTo>
                  <a:lnTo>
                    <a:pt x="406933" y="477520"/>
                  </a:lnTo>
                  <a:lnTo>
                    <a:pt x="430872" y="477520"/>
                  </a:lnTo>
                  <a:lnTo>
                    <a:pt x="430872" y="525399"/>
                  </a:lnTo>
                  <a:lnTo>
                    <a:pt x="406933" y="525399"/>
                  </a:lnTo>
                  <a:lnTo>
                    <a:pt x="406933" y="549338"/>
                  </a:lnTo>
                  <a:lnTo>
                    <a:pt x="430872" y="549338"/>
                  </a:lnTo>
                  <a:lnTo>
                    <a:pt x="454812" y="549338"/>
                  </a:lnTo>
                  <a:lnTo>
                    <a:pt x="454812" y="477520"/>
                  </a:lnTo>
                  <a:lnTo>
                    <a:pt x="478739" y="477520"/>
                  </a:lnTo>
                  <a:lnTo>
                    <a:pt x="478739" y="429653"/>
                  </a:lnTo>
                  <a:lnTo>
                    <a:pt x="502678" y="429653"/>
                  </a:lnTo>
                  <a:lnTo>
                    <a:pt x="526618" y="429653"/>
                  </a:lnTo>
                  <a:lnTo>
                    <a:pt x="526618" y="453580"/>
                  </a:lnTo>
                  <a:lnTo>
                    <a:pt x="550557" y="453580"/>
                  </a:lnTo>
                  <a:lnTo>
                    <a:pt x="574497" y="453580"/>
                  </a:lnTo>
                  <a:lnTo>
                    <a:pt x="598424" y="453580"/>
                  </a:lnTo>
                  <a:lnTo>
                    <a:pt x="598424" y="429653"/>
                  </a:lnTo>
                  <a:close/>
                </a:path>
                <a:path w="981710" h="621664">
                  <a:moveTo>
                    <a:pt x="622376" y="573265"/>
                  </a:moveTo>
                  <a:lnTo>
                    <a:pt x="598424" y="573265"/>
                  </a:lnTo>
                  <a:lnTo>
                    <a:pt x="598424" y="549338"/>
                  </a:lnTo>
                  <a:lnTo>
                    <a:pt x="574497" y="549338"/>
                  </a:lnTo>
                  <a:lnTo>
                    <a:pt x="574497" y="477520"/>
                  </a:lnTo>
                  <a:lnTo>
                    <a:pt x="550557" y="477520"/>
                  </a:lnTo>
                  <a:lnTo>
                    <a:pt x="526618" y="477520"/>
                  </a:lnTo>
                  <a:lnTo>
                    <a:pt x="526618" y="501459"/>
                  </a:lnTo>
                  <a:lnTo>
                    <a:pt x="550557" y="501459"/>
                  </a:lnTo>
                  <a:lnTo>
                    <a:pt x="550557" y="525399"/>
                  </a:lnTo>
                  <a:lnTo>
                    <a:pt x="526618" y="525399"/>
                  </a:lnTo>
                  <a:lnTo>
                    <a:pt x="526618" y="501459"/>
                  </a:lnTo>
                  <a:lnTo>
                    <a:pt x="502678" y="501459"/>
                  </a:lnTo>
                  <a:lnTo>
                    <a:pt x="502678" y="525399"/>
                  </a:lnTo>
                  <a:lnTo>
                    <a:pt x="478739" y="525399"/>
                  </a:lnTo>
                  <a:lnTo>
                    <a:pt x="478739" y="549338"/>
                  </a:lnTo>
                  <a:lnTo>
                    <a:pt x="502678" y="549338"/>
                  </a:lnTo>
                  <a:lnTo>
                    <a:pt x="502678" y="573265"/>
                  </a:lnTo>
                  <a:lnTo>
                    <a:pt x="526618" y="573265"/>
                  </a:lnTo>
                  <a:lnTo>
                    <a:pt x="526618" y="549338"/>
                  </a:lnTo>
                  <a:lnTo>
                    <a:pt x="550557" y="549338"/>
                  </a:lnTo>
                  <a:lnTo>
                    <a:pt x="550557" y="573265"/>
                  </a:lnTo>
                  <a:lnTo>
                    <a:pt x="574497" y="573265"/>
                  </a:lnTo>
                  <a:lnTo>
                    <a:pt x="574497" y="621144"/>
                  </a:lnTo>
                  <a:lnTo>
                    <a:pt x="598424" y="621144"/>
                  </a:lnTo>
                  <a:lnTo>
                    <a:pt x="598424" y="597204"/>
                  </a:lnTo>
                  <a:lnTo>
                    <a:pt x="622376" y="597204"/>
                  </a:lnTo>
                  <a:lnTo>
                    <a:pt x="622376" y="573265"/>
                  </a:lnTo>
                  <a:close/>
                </a:path>
                <a:path w="981710" h="621664">
                  <a:moveTo>
                    <a:pt x="646303" y="549338"/>
                  </a:moveTo>
                  <a:lnTo>
                    <a:pt x="622376" y="549338"/>
                  </a:lnTo>
                  <a:lnTo>
                    <a:pt x="622376" y="573265"/>
                  </a:lnTo>
                  <a:lnTo>
                    <a:pt x="646303" y="573265"/>
                  </a:lnTo>
                  <a:lnTo>
                    <a:pt x="646303" y="549338"/>
                  </a:lnTo>
                  <a:close/>
                </a:path>
                <a:path w="981710" h="621664">
                  <a:moveTo>
                    <a:pt x="670242" y="573265"/>
                  </a:moveTo>
                  <a:lnTo>
                    <a:pt x="646303" y="573265"/>
                  </a:lnTo>
                  <a:lnTo>
                    <a:pt x="646303" y="597204"/>
                  </a:lnTo>
                  <a:lnTo>
                    <a:pt x="670242" y="597204"/>
                  </a:lnTo>
                  <a:lnTo>
                    <a:pt x="670242" y="573265"/>
                  </a:lnTo>
                  <a:close/>
                </a:path>
                <a:path w="981710" h="621664">
                  <a:moveTo>
                    <a:pt x="670242" y="477520"/>
                  </a:moveTo>
                  <a:lnTo>
                    <a:pt x="646303" y="477520"/>
                  </a:lnTo>
                  <a:lnTo>
                    <a:pt x="646303" y="453580"/>
                  </a:lnTo>
                  <a:lnTo>
                    <a:pt x="622376" y="453580"/>
                  </a:lnTo>
                  <a:lnTo>
                    <a:pt x="622376" y="477520"/>
                  </a:lnTo>
                  <a:lnTo>
                    <a:pt x="598424" y="477520"/>
                  </a:lnTo>
                  <a:lnTo>
                    <a:pt x="598424" y="501459"/>
                  </a:lnTo>
                  <a:lnTo>
                    <a:pt x="622376" y="501459"/>
                  </a:lnTo>
                  <a:lnTo>
                    <a:pt x="646303" y="501459"/>
                  </a:lnTo>
                  <a:lnTo>
                    <a:pt x="670242" y="501459"/>
                  </a:lnTo>
                  <a:lnTo>
                    <a:pt x="670242" y="477520"/>
                  </a:lnTo>
                  <a:close/>
                </a:path>
                <a:path w="981710" h="621664">
                  <a:moveTo>
                    <a:pt x="694182" y="501459"/>
                  </a:moveTo>
                  <a:lnTo>
                    <a:pt x="670242" y="501459"/>
                  </a:lnTo>
                  <a:lnTo>
                    <a:pt x="670242" y="525399"/>
                  </a:lnTo>
                  <a:lnTo>
                    <a:pt x="646303" y="525399"/>
                  </a:lnTo>
                  <a:lnTo>
                    <a:pt x="646303" y="549338"/>
                  </a:lnTo>
                  <a:lnTo>
                    <a:pt x="670242" y="549338"/>
                  </a:lnTo>
                  <a:lnTo>
                    <a:pt x="694182" y="549338"/>
                  </a:lnTo>
                  <a:lnTo>
                    <a:pt x="694182" y="501459"/>
                  </a:lnTo>
                  <a:close/>
                </a:path>
                <a:path w="981710" h="621664">
                  <a:moveTo>
                    <a:pt x="718121" y="573265"/>
                  </a:moveTo>
                  <a:lnTo>
                    <a:pt x="694182" y="573265"/>
                  </a:lnTo>
                  <a:lnTo>
                    <a:pt x="694182" y="597204"/>
                  </a:lnTo>
                  <a:lnTo>
                    <a:pt x="718121" y="597204"/>
                  </a:lnTo>
                  <a:lnTo>
                    <a:pt x="718121" y="573265"/>
                  </a:lnTo>
                  <a:close/>
                </a:path>
                <a:path w="981710" h="621664">
                  <a:moveTo>
                    <a:pt x="718121" y="381774"/>
                  </a:moveTo>
                  <a:lnTo>
                    <a:pt x="694182" y="381774"/>
                  </a:lnTo>
                  <a:lnTo>
                    <a:pt x="694182" y="357835"/>
                  </a:lnTo>
                  <a:lnTo>
                    <a:pt x="670242" y="357835"/>
                  </a:lnTo>
                  <a:lnTo>
                    <a:pt x="670242" y="429653"/>
                  </a:lnTo>
                  <a:lnTo>
                    <a:pt x="646303" y="429653"/>
                  </a:lnTo>
                  <a:lnTo>
                    <a:pt x="646303" y="453580"/>
                  </a:lnTo>
                  <a:lnTo>
                    <a:pt x="670242" y="453580"/>
                  </a:lnTo>
                  <a:lnTo>
                    <a:pt x="694182" y="453580"/>
                  </a:lnTo>
                  <a:lnTo>
                    <a:pt x="694182" y="429653"/>
                  </a:lnTo>
                  <a:lnTo>
                    <a:pt x="718121" y="429653"/>
                  </a:lnTo>
                  <a:lnTo>
                    <a:pt x="718121" y="381774"/>
                  </a:lnTo>
                  <a:close/>
                </a:path>
                <a:path w="981710" h="621664">
                  <a:moveTo>
                    <a:pt x="813866" y="453580"/>
                  </a:moveTo>
                  <a:lnTo>
                    <a:pt x="789927" y="453580"/>
                  </a:lnTo>
                  <a:lnTo>
                    <a:pt x="789927" y="429653"/>
                  </a:lnTo>
                  <a:lnTo>
                    <a:pt x="765987" y="429653"/>
                  </a:lnTo>
                  <a:lnTo>
                    <a:pt x="765987" y="453580"/>
                  </a:lnTo>
                  <a:lnTo>
                    <a:pt x="742061" y="453580"/>
                  </a:lnTo>
                  <a:lnTo>
                    <a:pt x="718121" y="453580"/>
                  </a:lnTo>
                  <a:lnTo>
                    <a:pt x="718121" y="525399"/>
                  </a:lnTo>
                  <a:lnTo>
                    <a:pt x="742061" y="525399"/>
                  </a:lnTo>
                  <a:lnTo>
                    <a:pt x="765987" y="525399"/>
                  </a:lnTo>
                  <a:lnTo>
                    <a:pt x="789927" y="525399"/>
                  </a:lnTo>
                  <a:lnTo>
                    <a:pt x="789927" y="501459"/>
                  </a:lnTo>
                  <a:lnTo>
                    <a:pt x="765987" y="501459"/>
                  </a:lnTo>
                  <a:lnTo>
                    <a:pt x="765987" y="477520"/>
                  </a:lnTo>
                  <a:lnTo>
                    <a:pt x="789927" y="477520"/>
                  </a:lnTo>
                  <a:lnTo>
                    <a:pt x="813866" y="477520"/>
                  </a:lnTo>
                  <a:lnTo>
                    <a:pt x="813866" y="453580"/>
                  </a:lnTo>
                  <a:close/>
                </a:path>
                <a:path w="981710" h="621664">
                  <a:moveTo>
                    <a:pt x="837806" y="501459"/>
                  </a:moveTo>
                  <a:lnTo>
                    <a:pt x="813866" y="501459"/>
                  </a:lnTo>
                  <a:lnTo>
                    <a:pt x="813866" y="525399"/>
                  </a:lnTo>
                  <a:lnTo>
                    <a:pt x="837806" y="525399"/>
                  </a:lnTo>
                  <a:lnTo>
                    <a:pt x="837806" y="501459"/>
                  </a:lnTo>
                  <a:close/>
                </a:path>
                <a:path w="981710" h="621664">
                  <a:moveTo>
                    <a:pt x="861745" y="477520"/>
                  </a:moveTo>
                  <a:lnTo>
                    <a:pt x="837806" y="477520"/>
                  </a:lnTo>
                  <a:lnTo>
                    <a:pt x="837806" y="501459"/>
                  </a:lnTo>
                  <a:lnTo>
                    <a:pt x="861745" y="501459"/>
                  </a:lnTo>
                  <a:lnTo>
                    <a:pt x="861745" y="477520"/>
                  </a:lnTo>
                  <a:close/>
                </a:path>
                <a:path w="981710" h="621664">
                  <a:moveTo>
                    <a:pt x="909612" y="549338"/>
                  </a:moveTo>
                  <a:lnTo>
                    <a:pt x="885672" y="549338"/>
                  </a:lnTo>
                  <a:lnTo>
                    <a:pt x="885672" y="573265"/>
                  </a:lnTo>
                  <a:lnTo>
                    <a:pt x="909612" y="573265"/>
                  </a:lnTo>
                  <a:lnTo>
                    <a:pt x="909612" y="549338"/>
                  </a:lnTo>
                  <a:close/>
                </a:path>
                <a:path w="981710" h="621664">
                  <a:moveTo>
                    <a:pt x="957491" y="453580"/>
                  </a:moveTo>
                  <a:lnTo>
                    <a:pt x="933551" y="453580"/>
                  </a:lnTo>
                  <a:lnTo>
                    <a:pt x="933551" y="477520"/>
                  </a:lnTo>
                  <a:lnTo>
                    <a:pt x="957491" y="477520"/>
                  </a:lnTo>
                  <a:lnTo>
                    <a:pt x="957491" y="453580"/>
                  </a:lnTo>
                  <a:close/>
                </a:path>
                <a:path w="981710" h="621664">
                  <a:moveTo>
                    <a:pt x="981430" y="549338"/>
                  </a:moveTo>
                  <a:lnTo>
                    <a:pt x="957491" y="549338"/>
                  </a:lnTo>
                  <a:lnTo>
                    <a:pt x="933551" y="549338"/>
                  </a:lnTo>
                  <a:lnTo>
                    <a:pt x="933551" y="573265"/>
                  </a:lnTo>
                  <a:lnTo>
                    <a:pt x="957491" y="573265"/>
                  </a:lnTo>
                  <a:lnTo>
                    <a:pt x="981430" y="573265"/>
                  </a:lnTo>
                  <a:lnTo>
                    <a:pt x="981430" y="549338"/>
                  </a:lnTo>
                  <a:close/>
                </a:path>
                <a:path w="981710" h="621664">
                  <a:moveTo>
                    <a:pt x="981430" y="477520"/>
                  </a:moveTo>
                  <a:lnTo>
                    <a:pt x="957491" y="477520"/>
                  </a:lnTo>
                  <a:lnTo>
                    <a:pt x="957491" y="501459"/>
                  </a:lnTo>
                  <a:lnTo>
                    <a:pt x="933551" y="501459"/>
                  </a:lnTo>
                  <a:lnTo>
                    <a:pt x="933551" y="477520"/>
                  </a:lnTo>
                  <a:lnTo>
                    <a:pt x="909612" y="477520"/>
                  </a:lnTo>
                  <a:lnTo>
                    <a:pt x="909612" y="501459"/>
                  </a:lnTo>
                  <a:lnTo>
                    <a:pt x="885672" y="501459"/>
                  </a:lnTo>
                  <a:lnTo>
                    <a:pt x="861745" y="501459"/>
                  </a:lnTo>
                  <a:lnTo>
                    <a:pt x="861745" y="549338"/>
                  </a:lnTo>
                  <a:lnTo>
                    <a:pt x="885672" y="549338"/>
                  </a:lnTo>
                  <a:lnTo>
                    <a:pt x="885672" y="525399"/>
                  </a:lnTo>
                  <a:lnTo>
                    <a:pt x="909612" y="525399"/>
                  </a:lnTo>
                  <a:lnTo>
                    <a:pt x="909612" y="549338"/>
                  </a:lnTo>
                  <a:lnTo>
                    <a:pt x="933551" y="549338"/>
                  </a:lnTo>
                  <a:lnTo>
                    <a:pt x="933551" y="525399"/>
                  </a:lnTo>
                  <a:lnTo>
                    <a:pt x="957491" y="525399"/>
                  </a:lnTo>
                  <a:lnTo>
                    <a:pt x="981430" y="525399"/>
                  </a:lnTo>
                  <a:lnTo>
                    <a:pt x="981430" y="4775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3085116"/>
              <a:ext cx="981710" cy="359410"/>
            </a:xfrm>
            <a:custGeom>
              <a:avLst/>
              <a:gdLst/>
              <a:ahLst/>
              <a:cxnLst/>
              <a:rect l="l" t="t" r="r" b="b"/>
              <a:pathLst>
                <a:path w="981710" h="359410">
                  <a:moveTo>
                    <a:pt x="23939" y="167551"/>
                  </a:moveTo>
                  <a:lnTo>
                    <a:pt x="0" y="167551"/>
                  </a:lnTo>
                  <a:lnTo>
                    <a:pt x="0" y="263309"/>
                  </a:lnTo>
                  <a:lnTo>
                    <a:pt x="23939" y="263309"/>
                  </a:lnTo>
                  <a:lnTo>
                    <a:pt x="23939" y="167551"/>
                  </a:lnTo>
                  <a:close/>
                </a:path>
                <a:path w="981710" h="359410">
                  <a:moveTo>
                    <a:pt x="143624" y="167551"/>
                  </a:moveTo>
                  <a:lnTo>
                    <a:pt x="119684" y="167551"/>
                  </a:lnTo>
                  <a:lnTo>
                    <a:pt x="95745" y="167551"/>
                  </a:lnTo>
                  <a:lnTo>
                    <a:pt x="71818" y="167551"/>
                  </a:lnTo>
                  <a:lnTo>
                    <a:pt x="71818" y="119684"/>
                  </a:lnTo>
                  <a:lnTo>
                    <a:pt x="47879" y="119684"/>
                  </a:lnTo>
                  <a:lnTo>
                    <a:pt x="47879" y="143624"/>
                  </a:lnTo>
                  <a:lnTo>
                    <a:pt x="23939" y="143624"/>
                  </a:lnTo>
                  <a:lnTo>
                    <a:pt x="23939" y="167551"/>
                  </a:lnTo>
                  <a:lnTo>
                    <a:pt x="47879" y="167551"/>
                  </a:lnTo>
                  <a:lnTo>
                    <a:pt x="47879" y="191503"/>
                  </a:lnTo>
                  <a:lnTo>
                    <a:pt x="71818" y="191503"/>
                  </a:lnTo>
                  <a:lnTo>
                    <a:pt x="71818" y="215430"/>
                  </a:lnTo>
                  <a:lnTo>
                    <a:pt x="95745" y="215430"/>
                  </a:lnTo>
                  <a:lnTo>
                    <a:pt x="119684" y="215430"/>
                  </a:lnTo>
                  <a:lnTo>
                    <a:pt x="119684" y="191503"/>
                  </a:lnTo>
                  <a:lnTo>
                    <a:pt x="143624" y="191503"/>
                  </a:lnTo>
                  <a:lnTo>
                    <a:pt x="143624" y="167551"/>
                  </a:lnTo>
                  <a:close/>
                </a:path>
                <a:path w="981710" h="359410">
                  <a:moveTo>
                    <a:pt x="167563" y="143624"/>
                  </a:moveTo>
                  <a:lnTo>
                    <a:pt x="143624" y="143624"/>
                  </a:lnTo>
                  <a:lnTo>
                    <a:pt x="143624" y="167551"/>
                  </a:lnTo>
                  <a:lnTo>
                    <a:pt x="167563" y="167551"/>
                  </a:lnTo>
                  <a:lnTo>
                    <a:pt x="167563" y="143624"/>
                  </a:lnTo>
                  <a:close/>
                </a:path>
                <a:path w="981710" h="359410">
                  <a:moveTo>
                    <a:pt x="191503" y="95745"/>
                  </a:moveTo>
                  <a:lnTo>
                    <a:pt x="191503" y="95745"/>
                  </a:lnTo>
                  <a:lnTo>
                    <a:pt x="71818" y="95745"/>
                  </a:lnTo>
                  <a:lnTo>
                    <a:pt x="71818" y="119684"/>
                  </a:lnTo>
                  <a:lnTo>
                    <a:pt x="95745" y="119684"/>
                  </a:lnTo>
                  <a:lnTo>
                    <a:pt x="95745" y="143624"/>
                  </a:lnTo>
                  <a:lnTo>
                    <a:pt x="119684" y="143624"/>
                  </a:lnTo>
                  <a:lnTo>
                    <a:pt x="143624" y="143624"/>
                  </a:lnTo>
                  <a:lnTo>
                    <a:pt x="143624" y="119684"/>
                  </a:lnTo>
                  <a:lnTo>
                    <a:pt x="167563" y="119684"/>
                  </a:lnTo>
                  <a:lnTo>
                    <a:pt x="191503" y="119684"/>
                  </a:lnTo>
                  <a:lnTo>
                    <a:pt x="191503" y="95745"/>
                  </a:lnTo>
                  <a:close/>
                </a:path>
                <a:path w="981710" h="359410">
                  <a:moveTo>
                    <a:pt x="215442" y="215430"/>
                  </a:moveTo>
                  <a:lnTo>
                    <a:pt x="191503" y="215430"/>
                  </a:lnTo>
                  <a:lnTo>
                    <a:pt x="191503" y="167551"/>
                  </a:lnTo>
                  <a:lnTo>
                    <a:pt x="167563" y="167551"/>
                  </a:lnTo>
                  <a:lnTo>
                    <a:pt x="167563" y="191503"/>
                  </a:lnTo>
                  <a:lnTo>
                    <a:pt x="143624" y="191503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263309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lnTo>
                    <a:pt x="215442" y="239369"/>
                  </a:lnTo>
                  <a:lnTo>
                    <a:pt x="215442" y="215430"/>
                  </a:lnTo>
                  <a:close/>
                </a:path>
                <a:path w="981710" h="359410">
                  <a:moveTo>
                    <a:pt x="311188" y="143624"/>
                  </a:moveTo>
                  <a:lnTo>
                    <a:pt x="287248" y="143624"/>
                  </a:lnTo>
                  <a:lnTo>
                    <a:pt x="287248" y="191503"/>
                  </a:lnTo>
                  <a:lnTo>
                    <a:pt x="263309" y="191503"/>
                  </a:lnTo>
                  <a:lnTo>
                    <a:pt x="239369" y="191503"/>
                  </a:lnTo>
                  <a:lnTo>
                    <a:pt x="239369" y="119684"/>
                  </a:lnTo>
                  <a:lnTo>
                    <a:pt x="263309" y="119684"/>
                  </a:lnTo>
                  <a:lnTo>
                    <a:pt x="263309" y="95745"/>
                  </a:lnTo>
                  <a:lnTo>
                    <a:pt x="239369" y="95745"/>
                  </a:lnTo>
                  <a:lnTo>
                    <a:pt x="239369" y="71805"/>
                  </a:lnTo>
                  <a:lnTo>
                    <a:pt x="215442" y="71805"/>
                  </a:lnTo>
                  <a:lnTo>
                    <a:pt x="215442" y="23939"/>
                  </a:lnTo>
                  <a:lnTo>
                    <a:pt x="239369" y="23939"/>
                  </a:lnTo>
                  <a:lnTo>
                    <a:pt x="263309" y="23939"/>
                  </a:lnTo>
                  <a:lnTo>
                    <a:pt x="263309" y="0"/>
                  </a:lnTo>
                  <a:lnTo>
                    <a:pt x="239369" y="0"/>
                  </a:lnTo>
                  <a:lnTo>
                    <a:pt x="215442" y="0"/>
                  </a:lnTo>
                  <a:lnTo>
                    <a:pt x="191503" y="0"/>
                  </a:lnTo>
                  <a:lnTo>
                    <a:pt x="191503" y="95745"/>
                  </a:lnTo>
                  <a:lnTo>
                    <a:pt x="215442" y="95745"/>
                  </a:lnTo>
                  <a:lnTo>
                    <a:pt x="215442" y="119684"/>
                  </a:lnTo>
                  <a:lnTo>
                    <a:pt x="191503" y="119684"/>
                  </a:lnTo>
                  <a:lnTo>
                    <a:pt x="191503" y="167551"/>
                  </a:lnTo>
                  <a:lnTo>
                    <a:pt x="215442" y="167551"/>
                  </a:lnTo>
                  <a:lnTo>
                    <a:pt x="215442" y="215430"/>
                  </a:lnTo>
                  <a:lnTo>
                    <a:pt x="239369" y="215430"/>
                  </a:lnTo>
                  <a:lnTo>
                    <a:pt x="239369" y="239369"/>
                  </a:lnTo>
                  <a:lnTo>
                    <a:pt x="263309" y="239369"/>
                  </a:lnTo>
                  <a:lnTo>
                    <a:pt x="263309" y="215430"/>
                  </a:lnTo>
                  <a:lnTo>
                    <a:pt x="287248" y="215430"/>
                  </a:lnTo>
                  <a:lnTo>
                    <a:pt x="311188" y="215430"/>
                  </a:lnTo>
                  <a:lnTo>
                    <a:pt x="311188" y="143624"/>
                  </a:lnTo>
                  <a:close/>
                </a:path>
                <a:path w="981710" h="359410">
                  <a:moveTo>
                    <a:pt x="359054" y="167551"/>
                  </a:moveTo>
                  <a:lnTo>
                    <a:pt x="335127" y="167551"/>
                  </a:lnTo>
                  <a:lnTo>
                    <a:pt x="335127" y="191503"/>
                  </a:lnTo>
                  <a:lnTo>
                    <a:pt x="359054" y="191503"/>
                  </a:lnTo>
                  <a:lnTo>
                    <a:pt x="359054" y="167551"/>
                  </a:lnTo>
                  <a:close/>
                </a:path>
                <a:path w="981710" h="359410">
                  <a:moveTo>
                    <a:pt x="406933" y="191503"/>
                  </a:moveTo>
                  <a:lnTo>
                    <a:pt x="382993" y="191503"/>
                  </a:lnTo>
                  <a:lnTo>
                    <a:pt x="359054" y="191503"/>
                  </a:lnTo>
                  <a:lnTo>
                    <a:pt x="359054" y="215430"/>
                  </a:lnTo>
                  <a:lnTo>
                    <a:pt x="335127" y="215430"/>
                  </a:lnTo>
                  <a:lnTo>
                    <a:pt x="311188" y="215430"/>
                  </a:lnTo>
                  <a:lnTo>
                    <a:pt x="311188" y="239369"/>
                  </a:lnTo>
                  <a:lnTo>
                    <a:pt x="335127" y="239369"/>
                  </a:lnTo>
                  <a:lnTo>
                    <a:pt x="359054" y="239369"/>
                  </a:lnTo>
                  <a:lnTo>
                    <a:pt x="359054" y="263309"/>
                  </a:lnTo>
                  <a:lnTo>
                    <a:pt x="382993" y="263309"/>
                  </a:lnTo>
                  <a:lnTo>
                    <a:pt x="382993" y="239369"/>
                  </a:lnTo>
                  <a:lnTo>
                    <a:pt x="406933" y="239369"/>
                  </a:lnTo>
                  <a:lnTo>
                    <a:pt x="406933" y="191503"/>
                  </a:lnTo>
                  <a:close/>
                </a:path>
                <a:path w="981710" h="359410">
                  <a:moveTo>
                    <a:pt x="454812" y="191503"/>
                  </a:moveTo>
                  <a:lnTo>
                    <a:pt x="430872" y="191503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191503"/>
                  </a:lnTo>
                  <a:close/>
                </a:path>
                <a:path w="981710" h="359410">
                  <a:moveTo>
                    <a:pt x="502678" y="167551"/>
                  </a:moveTo>
                  <a:lnTo>
                    <a:pt x="478739" y="167551"/>
                  </a:lnTo>
                  <a:lnTo>
                    <a:pt x="478739" y="143624"/>
                  </a:lnTo>
                  <a:lnTo>
                    <a:pt x="454812" y="143624"/>
                  </a:lnTo>
                  <a:lnTo>
                    <a:pt x="430872" y="143624"/>
                  </a:lnTo>
                  <a:lnTo>
                    <a:pt x="430872" y="95745"/>
                  </a:lnTo>
                  <a:lnTo>
                    <a:pt x="454812" y="95745"/>
                  </a:lnTo>
                  <a:lnTo>
                    <a:pt x="454812" y="71805"/>
                  </a:lnTo>
                  <a:lnTo>
                    <a:pt x="478739" y="71805"/>
                  </a:lnTo>
                  <a:lnTo>
                    <a:pt x="478739" y="23939"/>
                  </a:lnTo>
                  <a:lnTo>
                    <a:pt x="454812" y="23939"/>
                  </a:lnTo>
                  <a:lnTo>
                    <a:pt x="454812" y="47866"/>
                  </a:lnTo>
                  <a:lnTo>
                    <a:pt x="430872" y="47866"/>
                  </a:lnTo>
                  <a:lnTo>
                    <a:pt x="430872" y="71805"/>
                  </a:lnTo>
                  <a:lnTo>
                    <a:pt x="406933" y="71805"/>
                  </a:lnTo>
                  <a:lnTo>
                    <a:pt x="382993" y="71805"/>
                  </a:lnTo>
                  <a:lnTo>
                    <a:pt x="382993" y="95745"/>
                  </a:lnTo>
                  <a:lnTo>
                    <a:pt x="406933" y="95745"/>
                  </a:lnTo>
                  <a:lnTo>
                    <a:pt x="406933" y="119684"/>
                  </a:lnTo>
                  <a:lnTo>
                    <a:pt x="382993" y="119684"/>
                  </a:lnTo>
                  <a:lnTo>
                    <a:pt x="382993" y="95745"/>
                  </a:lnTo>
                  <a:lnTo>
                    <a:pt x="359054" y="95745"/>
                  </a:lnTo>
                  <a:lnTo>
                    <a:pt x="359054" y="119684"/>
                  </a:lnTo>
                  <a:lnTo>
                    <a:pt x="335127" y="119684"/>
                  </a:lnTo>
                  <a:lnTo>
                    <a:pt x="335127" y="95745"/>
                  </a:lnTo>
                  <a:lnTo>
                    <a:pt x="359054" y="95745"/>
                  </a:lnTo>
                  <a:lnTo>
                    <a:pt x="359054" y="71805"/>
                  </a:lnTo>
                  <a:lnTo>
                    <a:pt x="382993" y="71805"/>
                  </a:lnTo>
                  <a:lnTo>
                    <a:pt x="382993" y="0"/>
                  </a:lnTo>
                  <a:lnTo>
                    <a:pt x="359054" y="0"/>
                  </a:lnTo>
                  <a:lnTo>
                    <a:pt x="359054" y="47866"/>
                  </a:lnTo>
                  <a:lnTo>
                    <a:pt x="335127" y="47866"/>
                  </a:lnTo>
                  <a:lnTo>
                    <a:pt x="311188" y="47866"/>
                  </a:lnTo>
                  <a:lnTo>
                    <a:pt x="311188" y="71805"/>
                  </a:lnTo>
                  <a:lnTo>
                    <a:pt x="287248" y="71805"/>
                  </a:lnTo>
                  <a:lnTo>
                    <a:pt x="287248" y="95745"/>
                  </a:lnTo>
                  <a:lnTo>
                    <a:pt x="311188" y="95745"/>
                  </a:lnTo>
                  <a:lnTo>
                    <a:pt x="311188" y="143624"/>
                  </a:lnTo>
                  <a:lnTo>
                    <a:pt x="335127" y="143624"/>
                  </a:lnTo>
                  <a:lnTo>
                    <a:pt x="359054" y="143624"/>
                  </a:lnTo>
                  <a:lnTo>
                    <a:pt x="382993" y="143624"/>
                  </a:lnTo>
                  <a:lnTo>
                    <a:pt x="382993" y="167551"/>
                  </a:lnTo>
                  <a:lnTo>
                    <a:pt x="406933" y="167551"/>
                  </a:lnTo>
                  <a:lnTo>
                    <a:pt x="406933" y="191503"/>
                  </a:lnTo>
                  <a:lnTo>
                    <a:pt x="430872" y="191503"/>
                  </a:lnTo>
                  <a:lnTo>
                    <a:pt x="430872" y="167551"/>
                  </a:lnTo>
                  <a:lnTo>
                    <a:pt x="454812" y="167551"/>
                  </a:lnTo>
                  <a:lnTo>
                    <a:pt x="454812" y="191503"/>
                  </a:lnTo>
                  <a:lnTo>
                    <a:pt x="478739" y="191503"/>
                  </a:lnTo>
                  <a:lnTo>
                    <a:pt x="502678" y="191503"/>
                  </a:lnTo>
                  <a:lnTo>
                    <a:pt x="502678" y="167551"/>
                  </a:lnTo>
                  <a:close/>
                </a:path>
                <a:path w="981710" h="359410">
                  <a:moveTo>
                    <a:pt x="502678" y="119684"/>
                  </a:moveTo>
                  <a:lnTo>
                    <a:pt x="478739" y="119684"/>
                  </a:lnTo>
                  <a:lnTo>
                    <a:pt x="478739" y="143624"/>
                  </a:lnTo>
                  <a:lnTo>
                    <a:pt x="502678" y="143624"/>
                  </a:lnTo>
                  <a:lnTo>
                    <a:pt x="502678" y="119684"/>
                  </a:lnTo>
                  <a:close/>
                </a:path>
                <a:path w="981710" h="359410">
                  <a:moveTo>
                    <a:pt x="550557" y="191503"/>
                  </a:moveTo>
                  <a:lnTo>
                    <a:pt x="526618" y="191503"/>
                  </a:lnTo>
                  <a:lnTo>
                    <a:pt x="502678" y="191503"/>
                  </a:lnTo>
                  <a:lnTo>
                    <a:pt x="502678" y="215430"/>
                  </a:lnTo>
                  <a:lnTo>
                    <a:pt x="478739" y="215430"/>
                  </a:lnTo>
                  <a:lnTo>
                    <a:pt x="478739" y="239369"/>
                  </a:lnTo>
                  <a:lnTo>
                    <a:pt x="502678" y="239369"/>
                  </a:lnTo>
                  <a:lnTo>
                    <a:pt x="502678" y="263309"/>
                  </a:lnTo>
                  <a:lnTo>
                    <a:pt x="526618" y="263309"/>
                  </a:lnTo>
                  <a:lnTo>
                    <a:pt x="526618" y="239369"/>
                  </a:lnTo>
                  <a:lnTo>
                    <a:pt x="550557" y="239369"/>
                  </a:lnTo>
                  <a:lnTo>
                    <a:pt x="550557" y="191503"/>
                  </a:lnTo>
                  <a:close/>
                </a:path>
                <a:path w="981710" h="359410">
                  <a:moveTo>
                    <a:pt x="574497" y="143624"/>
                  </a:moveTo>
                  <a:lnTo>
                    <a:pt x="550557" y="143624"/>
                  </a:lnTo>
                  <a:lnTo>
                    <a:pt x="526618" y="143624"/>
                  </a:lnTo>
                  <a:lnTo>
                    <a:pt x="526618" y="167551"/>
                  </a:lnTo>
                  <a:lnTo>
                    <a:pt x="550557" y="167551"/>
                  </a:lnTo>
                  <a:lnTo>
                    <a:pt x="574497" y="167551"/>
                  </a:lnTo>
                  <a:lnTo>
                    <a:pt x="574497" y="143624"/>
                  </a:lnTo>
                  <a:close/>
                </a:path>
                <a:path w="981710" h="359410">
                  <a:moveTo>
                    <a:pt x="574497" y="95745"/>
                  </a:moveTo>
                  <a:lnTo>
                    <a:pt x="550557" y="95745"/>
                  </a:lnTo>
                  <a:lnTo>
                    <a:pt x="526618" y="95745"/>
                  </a:lnTo>
                  <a:lnTo>
                    <a:pt x="526618" y="119684"/>
                  </a:lnTo>
                  <a:lnTo>
                    <a:pt x="550557" y="119684"/>
                  </a:lnTo>
                  <a:lnTo>
                    <a:pt x="574497" y="119684"/>
                  </a:lnTo>
                  <a:lnTo>
                    <a:pt x="574497" y="95745"/>
                  </a:lnTo>
                  <a:close/>
                </a:path>
                <a:path w="981710" h="359410">
                  <a:moveTo>
                    <a:pt x="598424" y="167551"/>
                  </a:moveTo>
                  <a:lnTo>
                    <a:pt x="574497" y="167551"/>
                  </a:lnTo>
                  <a:lnTo>
                    <a:pt x="574497" y="191503"/>
                  </a:lnTo>
                  <a:lnTo>
                    <a:pt x="598424" y="191503"/>
                  </a:lnTo>
                  <a:lnTo>
                    <a:pt x="598424" y="167551"/>
                  </a:lnTo>
                  <a:close/>
                </a:path>
                <a:path w="981710" h="359410">
                  <a:moveTo>
                    <a:pt x="670242" y="95745"/>
                  </a:moveTo>
                  <a:lnTo>
                    <a:pt x="646303" y="95745"/>
                  </a:lnTo>
                  <a:lnTo>
                    <a:pt x="622376" y="95745"/>
                  </a:lnTo>
                  <a:lnTo>
                    <a:pt x="622376" y="119684"/>
                  </a:lnTo>
                  <a:lnTo>
                    <a:pt x="646303" y="119684"/>
                  </a:lnTo>
                  <a:lnTo>
                    <a:pt x="646303" y="143624"/>
                  </a:lnTo>
                  <a:lnTo>
                    <a:pt x="670242" y="143624"/>
                  </a:lnTo>
                  <a:lnTo>
                    <a:pt x="670242" y="95745"/>
                  </a:lnTo>
                  <a:close/>
                </a:path>
                <a:path w="981710" h="359410">
                  <a:moveTo>
                    <a:pt x="694182" y="71805"/>
                  </a:moveTo>
                  <a:lnTo>
                    <a:pt x="670242" y="71805"/>
                  </a:lnTo>
                  <a:lnTo>
                    <a:pt x="670242" y="95745"/>
                  </a:lnTo>
                  <a:lnTo>
                    <a:pt x="694182" y="95745"/>
                  </a:lnTo>
                  <a:lnTo>
                    <a:pt x="694182" y="71805"/>
                  </a:lnTo>
                  <a:close/>
                </a:path>
                <a:path w="981710" h="359410">
                  <a:moveTo>
                    <a:pt x="718121" y="47866"/>
                  </a:moveTo>
                  <a:lnTo>
                    <a:pt x="694182" y="47866"/>
                  </a:lnTo>
                  <a:lnTo>
                    <a:pt x="694182" y="71805"/>
                  </a:lnTo>
                  <a:lnTo>
                    <a:pt x="718121" y="71805"/>
                  </a:lnTo>
                  <a:lnTo>
                    <a:pt x="718121" y="47866"/>
                  </a:lnTo>
                  <a:close/>
                </a:path>
                <a:path w="981710" h="359410">
                  <a:moveTo>
                    <a:pt x="742061" y="120294"/>
                  </a:moveTo>
                  <a:lnTo>
                    <a:pt x="718121" y="120294"/>
                  </a:lnTo>
                  <a:lnTo>
                    <a:pt x="718121" y="192684"/>
                  </a:lnTo>
                  <a:lnTo>
                    <a:pt x="694182" y="192684"/>
                  </a:lnTo>
                  <a:lnTo>
                    <a:pt x="670242" y="192684"/>
                  </a:lnTo>
                  <a:lnTo>
                    <a:pt x="670242" y="168554"/>
                  </a:lnTo>
                  <a:lnTo>
                    <a:pt x="646303" y="168554"/>
                  </a:lnTo>
                  <a:lnTo>
                    <a:pt x="646303" y="215544"/>
                  </a:lnTo>
                  <a:lnTo>
                    <a:pt x="622376" y="215544"/>
                  </a:lnTo>
                  <a:lnTo>
                    <a:pt x="598424" y="215544"/>
                  </a:lnTo>
                  <a:lnTo>
                    <a:pt x="598424" y="239674"/>
                  </a:lnTo>
                  <a:lnTo>
                    <a:pt x="622376" y="239674"/>
                  </a:lnTo>
                  <a:lnTo>
                    <a:pt x="646303" y="239674"/>
                  </a:lnTo>
                  <a:lnTo>
                    <a:pt x="646303" y="263804"/>
                  </a:lnTo>
                  <a:lnTo>
                    <a:pt x="670242" y="263804"/>
                  </a:lnTo>
                  <a:lnTo>
                    <a:pt x="670242" y="215544"/>
                  </a:lnTo>
                  <a:lnTo>
                    <a:pt x="694182" y="215544"/>
                  </a:lnTo>
                  <a:lnTo>
                    <a:pt x="718121" y="215544"/>
                  </a:lnTo>
                  <a:lnTo>
                    <a:pt x="742061" y="215544"/>
                  </a:lnTo>
                  <a:lnTo>
                    <a:pt x="742061" y="120294"/>
                  </a:lnTo>
                  <a:close/>
                </a:path>
                <a:path w="981710" h="359410">
                  <a:moveTo>
                    <a:pt x="765987" y="71805"/>
                  </a:moveTo>
                  <a:lnTo>
                    <a:pt x="742061" y="71805"/>
                  </a:lnTo>
                  <a:lnTo>
                    <a:pt x="718121" y="71805"/>
                  </a:lnTo>
                  <a:lnTo>
                    <a:pt x="718121" y="95745"/>
                  </a:lnTo>
                  <a:lnTo>
                    <a:pt x="742061" y="95745"/>
                  </a:lnTo>
                  <a:lnTo>
                    <a:pt x="765987" y="95745"/>
                  </a:lnTo>
                  <a:lnTo>
                    <a:pt x="765987" y="71805"/>
                  </a:lnTo>
                  <a:close/>
                </a:path>
                <a:path w="981710" h="359410">
                  <a:moveTo>
                    <a:pt x="933551" y="192684"/>
                  </a:moveTo>
                  <a:lnTo>
                    <a:pt x="909612" y="192684"/>
                  </a:lnTo>
                  <a:lnTo>
                    <a:pt x="909612" y="120294"/>
                  </a:lnTo>
                  <a:lnTo>
                    <a:pt x="885672" y="120294"/>
                  </a:lnTo>
                  <a:lnTo>
                    <a:pt x="885672" y="168554"/>
                  </a:lnTo>
                  <a:lnTo>
                    <a:pt x="861745" y="168554"/>
                  </a:lnTo>
                  <a:lnTo>
                    <a:pt x="861745" y="144424"/>
                  </a:lnTo>
                  <a:lnTo>
                    <a:pt x="837806" y="144424"/>
                  </a:lnTo>
                  <a:lnTo>
                    <a:pt x="837806" y="168554"/>
                  </a:lnTo>
                  <a:lnTo>
                    <a:pt x="813866" y="168554"/>
                  </a:lnTo>
                  <a:lnTo>
                    <a:pt x="789927" y="168554"/>
                  </a:lnTo>
                  <a:lnTo>
                    <a:pt x="789927" y="239674"/>
                  </a:lnTo>
                  <a:lnTo>
                    <a:pt x="813866" y="239674"/>
                  </a:lnTo>
                  <a:lnTo>
                    <a:pt x="837806" y="239674"/>
                  </a:lnTo>
                  <a:lnTo>
                    <a:pt x="837806" y="215544"/>
                  </a:lnTo>
                  <a:lnTo>
                    <a:pt x="861745" y="215544"/>
                  </a:lnTo>
                  <a:lnTo>
                    <a:pt x="885672" y="215544"/>
                  </a:lnTo>
                  <a:lnTo>
                    <a:pt x="885672" y="359054"/>
                  </a:lnTo>
                  <a:lnTo>
                    <a:pt x="909612" y="359054"/>
                  </a:lnTo>
                  <a:lnTo>
                    <a:pt x="933551" y="359054"/>
                  </a:lnTo>
                  <a:lnTo>
                    <a:pt x="933551" y="336194"/>
                  </a:lnTo>
                  <a:lnTo>
                    <a:pt x="909612" y="336194"/>
                  </a:lnTo>
                  <a:lnTo>
                    <a:pt x="909612" y="263804"/>
                  </a:lnTo>
                  <a:lnTo>
                    <a:pt x="933551" y="263804"/>
                  </a:lnTo>
                  <a:lnTo>
                    <a:pt x="933551" y="239674"/>
                  </a:lnTo>
                  <a:lnTo>
                    <a:pt x="909612" y="239674"/>
                  </a:lnTo>
                  <a:lnTo>
                    <a:pt x="909612" y="215544"/>
                  </a:lnTo>
                  <a:lnTo>
                    <a:pt x="933551" y="215544"/>
                  </a:lnTo>
                  <a:lnTo>
                    <a:pt x="933551" y="192684"/>
                  </a:lnTo>
                  <a:close/>
                </a:path>
                <a:path w="981710" h="359410">
                  <a:moveTo>
                    <a:pt x="933551" y="47866"/>
                  </a:moveTo>
                  <a:lnTo>
                    <a:pt x="909612" y="47866"/>
                  </a:lnTo>
                  <a:lnTo>
                    <a:pt x="909612" y="71805"/>
                  </a:lnTo>
                  <a:lnTo>
                    <a:pt x="933551" y="71805"/>
                  </a:lnTo>
                  <a:lnTo>
                    <a:pt x="933551" y="47866"/>
                  </a:lnTo>
                  <a:close/>
                </a:path>
                <a:path w="981710" h="359410">
                  <a:moveTo>
                    <a:pt x="981430" y="71805"/>
                  </a:moveTo>
                  <a:lnTo>
                    <a:pt x="957491" y="71805"/>
                  </a:lnTo>
                  <a:lnTo>
                    <a:pt x="933551" y="71805"/>
                  </a:lnTo>
                  <a:lnTo>
                    <a:pt x="933551" y="95745"/>
                  </a:lnTo>
                  <a:lnTo>
                    <a:pt x="957491" y="95745"/>
                  </a:lnTo>
                  <a:lnTo>
                    <a:pt x="981430" y="95745"/>
                  </a:lnTo>
                  <a:lnTo>
                    <a:pt x="981430" y="71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0999" y="3086030"/>
              <a:ext cx="909955" cy="454025"/>
            </a:xfrm>
            <a:custGeom>
              <a:avLst/>
              <a:gdLst/>
              <a:ahLst/>
              <a:cxnLst/>
              <a:rect l="l" t="t" r="r" b="b"/>
              <a:pathLst>
                <a:path w="909954" h="454025">
                  <a:moveTo>
                    <a:pt x="23926" y="238455"/>
                  </a:moveTo>
                  <a:lnTo>
                    <a:pt x="0" y="238455"/>
                  </a:lnTo>
                  <a:lnTo>
                    <a:pt x="0" y="262394"/>
                  </a:lnTo>
                  <a:lnTo>
                    <a:pt x="23926" y="262394"/>
                  </a:lnTo>
                  <a:lnTo>
                    <a:pt x="23926" y="238455"/>
                  </a:lnTo>
                  <a:close/>
                </a:path>
                <a:path w="909954" h="454025">
                  <a:moveTo>
                    <a:pt x="167551" y="262394"/>
                  </a:moveTo>
                  <a:lnTo>
                    <a:pt x="143624" y="262394"/>
                  </a:lnTo>
                  <a:lnTo>
                    <a:pt x="119684" y="262394"/>
                  </a:lnTo>
                  <a:lnTo>
                    <a:pt x="119684" y="286334"/>
                  </a:lnTo>
                  <a:lnTo>
                    <a:pt x="143624" y="286334"/>
                  </a:lnTo>
                  <a:lnTo>
                    <a:pt x="167551" y="286334"/>
                  </a:lnTo>
                  <a:lnTo>
                    <a:pt x="167551" y="262394"/>
                  </a:lnTo>
                  <a:close/>
                </a:path>
                <a:path w="909954" h="454025">
                  <a:moveTo>
                    <a:pt x="239369" y="262394"/>
                  </a:moveTo>
                  <a:lnTo>
                    <a:pt x="215430" y="262394"/>
                  </a:lnTo>
                  <a:lnTo>
                    <a:pt x="215430" y="238455"/>
                  </a:lnTo>
                  <a:lnTo>
                    <a:pt x="191490" y="238455"/>
                  </a:lnTo>
                  <a:lnTo>
                    <a:pt x="191490" y="286334"/>
                  </a:lnTo>
                  <a:lnTo>
                    <a:pt x="215430" y="286334"/>
                  </a:lnTo>
                  <a:lnTo>
                    <a:pt x="239369" y="286334"/>
                  </a:lnTo>
                  <a:lnTo>
                    <a:pt x="239369" y="262394"/>
                  </a:lnTo>
                  <a:close/>
                </a:path>
                <a:path w="909954" h="454025">
                  <a:moveTo>
                    <a:pt x="263309" y="406019"/>
                  </a:moveTo>
                  <a:lnTo>
                    <a:pt x="239369" y="406019"/>
                  </a:lnTo>
                  <a:lnTo>
                    <a:pt x="215430" y="406019"/>
                  </a:lnTo>
                  <a:lnTo>
                    <a:pt x="215430" y="382079"/>
                  </a:lnTo>
                  <a:lnTo>
                    <a:pt x="191490" y="382079"/>
                  </a:lnTo>
                  <a:lnTo>
                    <a:pt x="191490" y="406019"/>
                  </a:lnTo>
                  <a:lnTo>
                    <a:pt x="167551" y="406019"/>
                  </a:lnTo>
                  <a:lnTo>
                    <a:pt x="143624" y="406019"/>
                  </a:lnTo>
                  <a:lnTo>
                    <a:pt x="143624" y="429958"/>
                  </a:lnTo>
                  <a:lnTo>
                    <a:pt x="167551" y="429958"/>
                  </a:lnTo>
                  <a:lnTo>
                    <a:pt x="167551" y="453885"/>
                  </a:lnTo>
                  <a:lnTo>
                    <a:pt x="191490" y="453885"/>
                  </a:lnTo>
                  <a:lnTo>
                    <a:pt x="191490" y="429958"/>
                  </a:lnTo>
                  <a:lnTo>
                    <a:pt x="215430" y="429958"/>
                  </a:lnTo>
                  <a:lnTo>
                    <a:pt x="239369" y="429958"/>
                  </a:lnTo>
                  <a:lnTo>
                    <a:pt x="263309" y="429958"/>
                  </a:lnTo>
                  <a:lnTo>
                    <a:pt x="263309" y="406019"/>
                  </a:lnTo>
                  <a:close/>
                </a:path>
                <a:path w="909954" h="454025">
                  <a:moveTo>
                    <a:pt x="311175" y="310273"/>
                  </a:moveTo>
                  <a:lnTo>
                    <a:pt x="287235" y="310273"/>
                  </a:lnTo>
                  <a:lnTo>
                    <a:pt x="287235" y="286334"/>
                  </a:lnTo>
                  <a:lnTo>
                    <a:pt x="263309" y="286334"/>
                  </a:lnTo>
                  <a:lnTo>
                    <a:pt x="263309" y="310273"/>
                  </a:lnTo>
                  <a:lnTo>
                    <a:pt x="239369" y="310273"/>
                  </a:lnTo>
                  <a:lnTo>
                    <a:pt x="215430" y="310273"/>
                  </a:lnTo>
                  <a:lnTo>
                    <a:pt x="191490" y="310273"/>
                  </a:lnTo>
                  <a:lnTo>
                    <a:pt x="167551" y="310273"/>
                  </a:lnTo>
                  <a:lnTo>
                    <a:pt x="143624" y="310273"/>
                  </a:lnTo>
                  <a:lnTo>
                    <a:pt x="143624" y="334200"/>
                  </a:lnTo>
                  <a:lnTo>
                    <a:pt x="119684" y="334200"/>
                  </a:lnTo>
                  <a:lnTo>
                    <a:pt x="119684" y="406019"/>
                  </a:lnTo>
                  <a:lnTo>
                    <a:pt x="143624" y="406019"/>
                  </a:lnTo>
                  <a:lnTo>
                    <a:pt x="143624" y="382079"/>
                  </a:lnTo>
                  <a:lnTo>
                    <a:pt x="167551" y="382079"/>
                  </a:lnTo>
                  <a:lnTo>
                    <a:pt x="191490" y="382079"/>
                  </a:lnTo>
                  <a:lnTo>
                    <a:pt x="191490" y="334200"/>
                  </a:lnTo>
                  <a:lnTo>
                    <a:pt x="215430" y="334200"/>
                  </a:lnTo>
                  <a:lnTo>
                    <a:pt x="239369" y="334200"/>
                  </a:lnTo>
                  <a:lnTo>
                    <a:pt x="239369" y="358140"/>
                  </a:lnTo>
                  <a:lnTo>
                    <a:pt x="215430" y="358140"/>
                  </a:lnTo>
                  <a:lnTo>
                    <a:pt x="215430" y="382079"/>
                  </a:lnTo>
                  <a:lnTo>
                    <a:pt x="239369" y="382079"/>
                  </a:lnTo>
                  <a:lnTo>
                    <a:pt x="263309" y="382079"/>
                  </a:lnTo>
                  <a:lnTo>
                    <a:pt x="263309" y="358140"/>
                  </a:lnTo>
                  <a:lnTo>
                    <a:pt x="287235" y="358140"/>
                  </a:lnTo>
                  <a:lnTo>
                    <a:pt x="287235" y="334200"/>
                  </a:lnTo>
                  <a:lnTo>
                    <a:pt x="311175" y="334200"/>
                  </a:lnTo>
                  <a:lnTo>
                    <a:pt x="311175" y="310273"/>
                  </a:lnTo>
                  <a:close/>
                </a:path>
                <a:path w="909954" h="454025">
                  <a:moveTo>
                    <a:pt x="359054" y="262394"/>
                  </a:moveTo>
                  <a:lnTo>
                    <a:pt x="335114" y="262394"/>
                  </a:lnTo>
                  <a:lnTo>
                    <a:pt x="311175" y="262394"/>
                  </a:lnTo>
                  <a:lnTo>
                    <a:pt x="311175" y="286334"/>
                  </a:lnTo>
                  <a:lnTo>
                    <a:pt x="335114" y="286334"/>
                  </a:lnTo>
                  <a:lnTo>
                    <a:pt x="359054" y="286334"/>
                  </a:lnTo>
                  <a:lnTo>
                    <a:pt x="359054" y="262394"/>
                  </a:lnTo>
                  <a:close/>
                </a:path>
                <a:path w="909954" h="454025">
                  <a:moveTo>
                    <a:pt x="382993" y="406019"/>
                  </a:moveTo>
                  <a:lnTo>
                    <a:pt x="359054" y="406019"/>
                  </a:lnTo>
                  <a:lnTo>
                    <a:pt x="359054" y="429958"/>
                  </a:lnTo>
                  <a:lnTo>
                    <a:pt x="382993" y="429958"/>
                  </a:lnTo>
                  <a:lnTo>
                    <a:pt x="382993" y="406019"/>
                  </a:lnTo>
                  <a:close/>
                </a:path>
                <a:path w="909954" h="454025">
                  <a:moveTo>
                    <a:pt x="382993" y="358140"/>
                  </a:moveTo>
                  <a:lnTo>
                    <a:pt x="359054" y="358140"/>
                  </a:lnTo>
                  <a:lnTo>
                    <a:pt x="359054" y="334200"/>
                  </a:lnTo>
                  <a:lnTo>
                    <a:pt x="335114" y="334200"/>
                  </a:lnTo>
                  <a:lnTo>
                    <a:pt x="311175" y="334200"/>
                  </a:lnTo>
                  <a:lnTo>
                    <a:pt x="311175" y="358140"/>
                  </a:lnTo>
                  <a:lnTo>
                    <a:pt x="335114" y="358140"/>
                  </a:lnTo>
                  <a:lnTo>
                    <a:pt x="335114" y="382079"/>
                  </a:lnTo>
                  <a:lnTo>
                    <a:pt x="311175" y="382079"/>
                  </a:lnTo>
                  <a:lnTo>
                    <a:pt x="311175" y="358140"/>
                  </a:lnTo>
                  <a:lnTo>
                    <a:pt x="287235" y="358140"/>
                  </a:lnTo>
                  <a:lnTo>
                    <a:pt x="287235" y="382079"/>
                  </a:lnTo>
                  <a:lnTo>
                    <a:pt x="263309" y="382079"/>
                  </a:lnTo>
                  <a:lnTo>
                    <a:pt x="263309" y="406019"/>
                  </a:lnTo>
                  <a:lnTo>
                    <a:pt x="287235" y="406019"/>
                  </a:lnTo>
                  <a:lnTo>
                    <a:pt x="287235" y="429958"/>
                  </a:lnTo>
                  <a:lnTo>
                    <a:pt x="311175" y="429958"/>
                  </a:lnTo>
                  <a:lnTo>
                    <a:pt x="311175" y="406019"/>
                  </a:lnTo>
                  <a:lnTo>
                    <a:pt x="335114" y="406019"/>
                  </a:lnTo>
                  <a:lnTo>
                    <a:pt x="359054" y="406019"/>
                  </a:lnTo>
                  <a:lnTo>
                    <a:pt x="359054" y="382079"/>
                  </a:lnTo>
                  <a:lnTo>
                    <a:pt x="382993" y="382079"/>
                  </a:lnTo>
                  <a:lnTo>
                    <a:pt x="382993" y="358140"/>
                  </a:lnTo>
                  <a:close/>
                </a:path>
                <a:path w="909954" h="454025">
                  <a:moveTo>
                    <a:pt x="406920" y="310273"/>
                  </a:moveTo>
                  <a:lnTo>
                    <a:pt x="382993" y="310273"/>
                  </a:lnTo>
                  <a:lnTo>
                    <a:pt x="382993" y="334200"/>
                  </a:lnTo>
                  <a:lnTo>
                    <a:pt x="406920" y="334200"/>
                  </a:lnTo>
                  <a:lnTo>
                    <a:pt x="406920" y="310273"/>
                  </a:lnTo>
                  <a:close/>
                </a:path>
                <a:path w="909954" h="454025">
                  <a:moveTo>
                    <a:pt x="430860" y="286334"/>
                  </a:moveTo>
                  <a:lnTo>
                    <a:pt x="406920" y="286334"/>
                  </a:lnTo>
                  <a:lnTo>
                    <a:pt x="406920" y="310273"/>
                  </a:lnTo>
                  <a:lnTo>
                    <a:pt x="430860" y="310273"/>
                  </a:lnTo>
                  <a:lnTo>
                    <a:pt x="430860" y="286334"/>
                  </a:lnTo>
                  <a:close/>
                </a:path>
                <a:path w="909954" h="454025">
                  <a:moveTo>
                    <a:pt x="478739" y="358140"/>
                  </a:moveTo>
                  <a:lnTo>
                    <a:pt x="454799" y="358140"/>
                  </a:lnTo>
                  <a:lnTo>
                    <a:pt x="454799" y="382079"/>
                  </a:lnTo>
                  <a:lnTo>
                    <a:pt x="478739" y="382079"/>
                  </a:lnTo>
                  <a:lnTo>
                    <a:pt x="478739" y="358140"/>
                  </a:lnTo>
                  <a:close/>
                </a:path>
                <a:path w="909954" h="454025">
                  <a:moveTo>
                    <a:pt x="526605" y="358140"/>
                  </a:moveTo>
                  <a:lnTo>
                    <a:pt x="502678" y="358140"/>
                  </a:lnTo>
                  <a:lnTo>
                    <a:pt x="502678" y="382079"/>
                  </a:lnTo>
                  <a:lnTo>
                    <a:pt x="478739" y="382079"/>
                  </a:lnTo>
                  <a:lnTo>
                    <a:pt x="478739" y="406019"/>
                  </a:lnTo>
                  <a:lnTo>
                    <a:pt x="502678" y="406019"/>
                  </a:lnTo>
                  <a:lnTo>
                    <a:pt x="526605" y="406019"/>
                  </a:lnTo>
                  <a:lnTo>
                    <a:pt x="526605" y="358140"/>
                  </a:lnTo>
                  <a:close/>
                </a:path>
                <a:path w="909954" h="454025">
                  <a:moveTo>
                    <a:pt x="526605" y="262394"/>
                  </a:moveTo>
                  <a:lnTo>
                    <a:pt x="502678" y="262394"/>
                  </a:lnTo>
                  <a:lnTo>
                    <a:pt x="502678" y="310273"/>
                  </a:lnTo>
                  <a:lnTo>
                    <a:pt x="478739" y="310273"/>
                  </a:lnTo>
                  <a:lnTo>
                    <a:pt x="454799" y="310273"/>
                  </a:lnTo>
                  <a:lnTo>
                    <a:pt x="430860" y="310273"/>
                  </a:lnTo>
                  <a:lnTo>
                    <a:pt x="430860" y="334200"/>
                  </a:lnTo>
                  <a:lnTo>
                    <a:pt x="406920" y="334200"/>
                  </a:lnTo>
                  <a:lnTo>
                    <a:pt x="406920" y="453885"/>
                  </a:lnTo>
                  <a:lnTo>
                    <a:pt x="430860" y="453885"/>
                  </a:lnTo>
                  <a:lnTo>
                    <a:pt x="454799" y="453885"/>
                  </a:lnTo>
                  <a:lnTo>
                    <a:pt x="454799" y="429958"/>
                  </a:lnTo>
                  <a:lnTo>
                    <a:pt x="478739" y="429958"/>
                  </a:lnTo>
                  <a:lnTo>
                    <a:pt x="478739" y="406019"/>
                  </a:lnTo>
                  <a:lnTo>
                    <a:pt x="454799" y="406019"/>
                  </a:lnTo>
                  <a:lnTo>
                    <a:pt x="430860" y="406019"/>
                  </a:lnTo>
                  <a:lnTo>
                    <a:pt x="430860" y="358140"/>
                  </a:lnTo>
                  <a:lnTo>
                    <a:pt x="454799" y="358140"/>
                  </a:lnTo>
                  <a:lnTo>
                    <a:pt x="454799" y="334200"/>
                  </a:lnTo>
                  <a:lnTo>
                    <a:pt x="478739" y="334200"/>
                  </a:lnTo>
                  <a:lnTo>
                    <a:pt x="478739" y="358140"/>
                  </a:lnTo>
                  <a:lnTo>
                    <a:pt x="502678" y="358140"/>
                  </a:lnTo>
                  <a:lnTo>
                    <a:pt x="502678" y="334200"/>
                  </a:lnTo>
                  <a:lnTo>
                    <a:pt x="526605" y="334200"/>
                  </a:lnTo>
                  <a:lnTo>
                    <a:pt x="526605" y="262394"/>
                  </a:lnTo>
                  <a:close/>
                </a:path>
                <a:path w="909954" h="454025">
                  <a:moveTo>
                    <a:pt x="574484" y="262394"/>
                  </a:moveTo>
                  <a:lnTo>
                    <a:pt x="550557" y="262394"/>
                  </a:lnTo>
                  <a:lnTo>
                    <a:pt x="550557" y="286334"/>
                  </a:lnTo>
                  <a:lnTo>
                    <a:pt x="574484" y="286334"/>
                  </a:lnTo>
                  <a:lnTo>
                    <a:pt x="574484" y="262394"/>
                  </a:lnTo>
                  <a:close/>
                </a:path>
                <a:path w="909954" h="454025">
                  <a:moveTo>
                    <a:pt x="574484" y="143510"/>
                  </a:moveTo>
                  <a:lnTo>
                    <a:pt x="550557" y="143510"/>
                  </a:lnTo>
                  <a:lnTo>
                    <a:pt x="550557" y="119380"/>
                  </a:lnTo>
                  <a:lnTo>
                    <a:pt x="526605" y="119380"/>
                  </a:lnTo>
                  <a:lnTo>
                    <a:pt x="502678" y="119380"/>
                  </a:lnTo>
                  <a:lnTo>
                    <a:pt x="502678" y="143510"/>
                  </a:lnTo>
                  <a:lnTo>
                    <a:pt x="526605" y="143510"/>
                  </a:lnTo>
                  <a:lnTo>
                    <a:pt x="526605" y="167640"/>
                  </a:lnTo>
                  <a:lnTo>
                    <a:pt x="550557" y="167640"/>
                  </a:lnTo>
                  <a:lnTo>
                    <a:pt x="550557" y="191770"/>
                  </a:lnTo>
                  <a:lnTo>
                    <a:pt x="574484" y="191770"/>
                  </a:lnTo>
                  <a:lnTo>
                    <a:pt x="574484" y="143510"/>
                  </a:lnTo>
                  <a:close/>
                </a:path>
                <a:path w="909954" h="454025">
                  <a:moveTo>
                    <a:pt x="598424" y="382079"/>
                  </a:moveTo>
                  <a:lnTo>
                    <a:pt x="574484" y="382079"/>
                  </a:lnTo>
                  <a:lnTo>
                    <a:pt x="574484" y="406019"/>
                  </a:lnTo>
                  <a:lnTo>
                    <a:pt x="598424" y="406019"/>
                  </a:lnTo>
                  <a:lnTo>
                    <a:pt x="598424" y="382079"/>
                  </a:lnTo>
                  <a:close/>
                </a:path>
                <a:path w="909954" h="454025">
                  <a:moveTo>
                    <a:pt x="622363" y="358140"/>
                  </a:moveTo>
                  <a:lnTo>
                    <a:pt x="598424" y="358140"/>
                  </a:lnTo>
                  <a:lnTo>
                    <a:pt x="598424" y="382079"/>
                  </a:lnTo>
                  <a:lnTo>
                    <a:pt x="622363" y="382079"/>
                  </a:lnTo>
                  <a:lnTo>
                    <a:pt x="622363" y="358140"/>
                  </a:lnTo>
                  <a:close/>
                </a:path>
                <a:path w="909954" h="454025">
                  <a:moveTo>
                    <a:pt x="646303" y="143510"/>
                  </a:moveTo>
                  <a:lnTo>
                    <a:pt x="622363" y="143510"/>
                  </a:lnTo>
                  <a:lnTo>
                    <a:pt x="598424" y="143510"/>
                  </a:lnTo>
                  <a:lnTo>
                    <a:pt x="598424" y="167640"/>
                  </a:lnTo>
                  <a:lnTo>
                    <a:pt x="622363" y="167640"/>
                  </a:lnTo>
                  <a:lnTo>
                    <a:pt x="646303" y="167640"/>
                  </a:lnTo>
                  <a:lnTo>
                    <a:pt x="646303" y="143510"/>
                  </a:lnTo>
                  <a:close/>
                </a:path>
                <a:path w="909954" h="454025">
                  <a:moveTo>
                    <a:pt x="694169" y="238455"/>
                  </a:moveTo>
                  <a:lnTo>
                    <a:pt x="670242" y="238455"/>
                  </a:lnTo>
                  <a:lnTo>
                    <a:pt x="670242" y="262394"/>
                  </a:lnTo>
                  <a:lnTo>
                    <a:pt x="646303" y="262394"/>
                  </a:lnTo>
                  <a:lnTo>
                    <a:pt x="646303" y="238455"/>
                  </a:lnTo>
                  <a:lnTo>
                    <a:pt x="622363" y="238455"/>
                  </a:lnTo>
                  <a:lnTo>
                    <a:pt x="622363" y="262394"/>
                  </a:lnTo>
                  <a:lnTo>
                    <a:pt x="598424" y="262394"/>
                  </a:lnTo>
                  <a:lnTo>
                    <a:pt x="598424" y="286334"/>
                  </a:lnTo>
                  <a:lnTo>
                    <a:pt x="574484" y="286334"/>
                  </a:lnTo>
                  <a:lnTo>
                    <a:pt x="574484" y="334200"/>
                  </a:lnTo>
                  <a:lnTo>
                    <a:pt x="550557" y="334200"/>
                  </a:lnTo>
                  <a:lnTo>
                    <a:pt x="550557" y="358140"/>
                  </a:lnTo>
                  <a:lnTo>
                    <a:pt x="574484" y="358140"/>
                  </a:lnTo>
                  <a:lnTo>
                    <a:pt x="598424" y="358140"/>
                  </a:lnTo>
                  <a:lnTo>
                    <a:pt x="598424" y="334200"/>
                  </a:lnTo>
                  <a:lnTo>
                    <a:pt x="622363" y="334200"/>
                  </a:lnTo>
                  <a:lnTo>
                    <a:pt x="646303" y="334200"/>
                  </a:lnTo>
                  <a:lnTo>
                    <a:pt x="670242" y="334200"/>
                  </a:lnTo>
                  <a:lnTo>
                    <a:pt x="694169" y="334200"/>
                  </a:lnTo>
                  <a:lnTo>
                    <a:pt x="694169" y="310273"/>
                  </a:lnTo>
                  <a:lnTo>
                    <a:pt x="670242" y="310273"/>
                  </a:lnTo>
                  <a:lnTo>
                    <a:pt x="646303" y="310273"/>
                  </a:lnTo>
                  <a:lnTo>
                    <a:pt x="646303" y="286334"/>
                  </a:lnTo>
                  <a:lnTo>
                    <a:pt x="670242" y="286334"/>
                  </a:lnTo>
                  <a:lnTo>
                    <a:pt x="694169" y="286334"/>
                  </a:lnTo>
                  <a:lnTo>
                    <a:pt x="694169" y="238455"/>
                  </a:lnTo>
                  <a:close/>
                </a:path>
                <a:path w="909954" h="454025">
                  <a:moveTo>
                    <a:pt x="813854" y="119380"/>
                  </a:moveTo>
                  <a:lnTo>
                    <a:pt x="789927" y="119380"/>
                  </a:lnTo>
                  <a:lnTo>
                    <a:pt x="789927" y="143510"/>
                  </a:lnTo>
                  <a:lnTo>
                    <a:pt x="813854" y="143510"/>
                  </a:lnTo>
                  <a:lnTo>
                    <a:pt x="813854" y="119380"/>
                  </a:lnTo>
                  <a:close/>
                </a:path>
                <a:path w="909954" h="454025">
                  <a:moveTo>
                    <a:pt x="837793" y="71120"/>
                  </a:moveTo>
                  <a:lnTo>
                    <a:pt x="813854" y="71120"/>
                  </a:lnTo>
                  <a:lnTo>
                    <a:pt x="789927" y="71120"/>
                  </a:lnTo>
                  <a:lnTo>
                    <a:pt x="789927" y="24130"/>
                  </a:lnTo>
                  <a:lnTo>
                    <a:pt x="765987" y="24130"/>
                  </a:lnTo>
                  <a:lnTo>
                    <a:pt x="742048" y="24130"/>
                  </a:lnTo>
                  <a:lnTo>
                    <a:pt x="742048" y="0"/>
                  </a:lnTo>
                  <a:lnTo>
                    <a:pt x="718108" y="0"/>
                  </a:lnTo>
                  <a:lnTo>
                    <a:pt x="718108" y="24130"/>
                  </a:lnTo>
                  <a:lnTo>
                    <a:pt x="694169" y="24130"/>
                  </a:lnTo>
                  <a:lnTo>
                    <a:pt x="694169" y="46990"/>
                  </a:lnTo>
                  <a:lnTo>
                    <a:pt x="718108" y="46990"/>
                  </a:lnTo>
                  <a:lnTo>
                    <a:pt x="742048" y="46990"/>
                  </a:lnTo>
                  <a:lnTo>
                    <a:pt x="765987" y="46990"/>
                  </a:lnTo>
                  <a:lnTo>
                    <a:pt x="765987" y="71120"/>
                  </a:lnTo>
                  <a:lnTo>
                    <a:pt x="742048" y="71120"/>
                  </a:lnTo>
                  <a:lnTo>
                    <a:pt x="718108" y="71120"/>
                  </a:lnTo>
                  <a:lnTo>
                    <a:pt x="718108" y="95250"/>
                  </a:lnTo>
                  <a:lnTo>
                    <a:pt x="742048" y="95250"/>
                  </a:lnTo>
                  <a:lnTo>
                    <a:pt x="742048" y="119380"/>
                  </a:lnTo>
                  <a:lnTo>
                    <a:pt x="718108" y="119380"/>
                  </a:lnTo>
                  <a:lnTo>
                    <a:pt x="718108" y="95250"/>
                  </a:lnTo>
                  <a:lnTo>
                    <a:pt x="694169" y="95250"/>
                  </a:lnTo>
                  <a:lnTo>
                    <a:pt x="694169" y="119380"/>
                  </a:lnTo>
                  <a:lnTo>
                    <a:pt x="670242" y="119380"/>
                  </a:lnTo>
                  <a:lnTo>
                    <a:pt x="670242" y="191770"/>
                  </a:lnTo>
                  <a:lnTo>
                    <a:pt x="694169" y="191770"/>
                  </a:lnTo>
                  <a:lnTo>
                    <a:pt x="718108" y="191770"/>
                  </a:lnTo>
                  <a:lnTo>
                    <a:pt x="718108" y="143510"/>
                  </a:lnTo>
                  <a:lnTo>
                    <a:pt x="742048" y="143510"/>
                  </a:lnTo>
                  <a:lnTo>
                    <a:pt x="765987" y="143510"/>
                  </a:lnTo>
                  <a:lnTo>
                    <a:pt x="765987" y="119380"/>
                  </a:lnTo>
                  <a:lnTo>
                    <a:pt x="789927" y="119380"/>
                  </a:lnTo>
                  <a:lnTo>
                    <a:pt x="789927" y="95250"/>
                  </a:lnTo>
                  <a:lnTo>
                    <a:pt x="813854" y="95250"/>
                  </a:lnTo>
                  <a:lnTo>
                    <a:pt x="837793" y="95250"/>
                  </a:lnTo>
                  <a:lnTo>
                    <a:pt x="837793" y="71120"/>
                  </a:lnTo>
                  <a:close/>
                </a:path>
                <a:path w="909954" h="454025">
                  <a:moveTo>
                    <a:pt x="885672" y="382079"/>
                  </a:moveTo>
                  <a:lnTo>
                    <a:pt x="861733" y="382079"/>
                  </a:lnTo>
                  <a:lnTo>
                    <a:pt x="861733" y="429958"/>
                  </a:lnTo>
                  <a:lnTo>
                    <a:pt x="885672" y="429958"/>
                  </a:lnTo>
                  <a:lnTo>
                    <a:pt x="885672" y="382079"/>
                  </a:lnTo>
                  <a:close/>
                </a:path>
                <a:path w="909954" h="454025">
                  <a:moveTo>
                    <a:pt x="909612" y="310273"/>
                  </a:moveTo>
                  <a:lnTo>
                    <a:pt x="885672" y="310273"/>
                  </a:lnTo>
                  <a:lnTo>
                    <a:pt x="885672" y="382079"/>
                  </a:lnTo>
                  <a:lnTo>
                    <a:pt x="909612" y="382079"/>
                  </a:lnTo>
                  <a:lnTo>
                    <a:pt x="909612" y="310273"/>
                  </a:lnTo>
                  <a:close/>
                </a:path>
                <a:path w="909954" h="454025">
                  <a:moveTo>
                    <a:pt x="909612" y="238455"/>
                  </a:moveTo>
                  <a:lnTo>
                    <a:pt x="885672" y="238455"/>
                  </a:lnTo>
                  <a:lnTo>
                    <a:pt x="885672" y="262394"/>
                  </a:lnTo>
                  <a:lnTo>
                    <a:pt x="861733" y="262394"/>
                  </a:lnTo>
                  <a:lnTo>
                    <a:pt x="861733" y="286334"/>
                  </a:lnTo>
                  <a:lnTo>
                    <a:pt x="885672" y="286334"/>
                  </a:lnTo>
                  <a:lnTo>
                    <a:pt x="909612" y="286334"/>
                  </a:lnTo>
                  <a:lnTo>
                    <a:pt x="909612" y="238455"/>
                  </a:lnTo>
                  <a:close/>
                </a:path>
                <a:path w="909954" h="454025">
                  <a:moveTo>
                    <a:pt x="909612" y="143510"/>
                  </a:moveTo>
                  <a:lnTo>
                    <a:pt x="885672" y="143510"/>
                  </a:lnTo>
                  <a:lnTo>
                    <a:pt x="861733" y="143510"/>
                  </a:lnTo>
                  <a:lnTo>
                    <a:pt x="837793" y="143510"/>
                  </a:lnTo>
                  <a:lnTo>
                    <a:pt x="837793" y="167640"/>
                  </a:lnTo>
                  <a:lnTo>
                    <a:pt x="861733" y="167640"/>
                  </a:lnTo>
                  <a:lnTo>
                    <a:pt x="861733" y="191770"/>
                  </a:lnTo>
                  <a:lnTo>
                    <a:pt x="837793" y="191770"/>
                  </a:lnTo>
                  <a:lnTo>
                    <a:pt x="837793" y="214630"/>
                  </a:lnTo>
                  <a:lnTo>
                    <a:pt x="861733" y="214630"/>
                  </a:lnTo>
                  <a:lnTo>
                    <a:pt x="885672" y="214630"/>
                  </a:lnTo>
                  <a:lnTo>
                    <a:pt x="885672" y="191770"/>
                  </a:lnTo>
                  <a:lnTo>
                    <a:pt x="909612" y="191770"/>
                  </a:lnTo>
                  <a:lnTo>
                    <a:pt x="909612" y="1435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99181" y="2558739"/>
              <a:ext cx="981710" cy="981710"/>
            </a:xfrm>
            <a:custGeom>
              <a:avLst/>
              <a:gdLst/>
              <a:ahLst/>
              <a:cxnLst/>
              <a:rect l="l" t="t" r="r" b="b"/>
              <a:pathLst>
                <a:path w="981710" h="981710">
                  <a:moveTo>
                    <a:pt x="119684" y="861491"/>
                  </a:moveTo>
                  <a:lnTo>
                    <a:pt x="47879" y="861491"/>
                  </a:lnTo>
                  <a:lnTo>
                    <a:pt x="47879" y="933310"/>
                  </a:lnTo>
                  <a:lnTo>
                    <a:pt x="119684" y="933310"/>
                  </a:lnTo>
                  <a:lnTo>
                    <a:pt x="119684" y="861491"/>
                  </a:lnTo>
                  <a:close/>
                </a:path>
                <a:path w="981710" h="981710">
                  <a:moveTo>
                    <a:pt x="119684" y="47625"/>
                  </a:moveTo>
                  <a:lnTo>
                    <a:pt x="47879" y="47625"/>
                  </a:lnTo>
                  <a:lnTo>
                    <a:pt x="47879" y="119443"/>
                  </a:lnTo>
                  <a:lnTo>
                    <a:pt x="119684" y="119443"/>
                  </a:lnTo>
                  <a:lnTo>
                    <a:pt x="119684" y="47625"/>
                  </a:lnTo>
                  <a:close/>
                </a:path>
                <a:path w="981710" h="981710">
                  <a:moveTo>
                    <a:pt x="167563" y="837565"/>
                  </a:moveTo>
                  <a:lnTo>
                    <a:pt x="143624" y="837565"/>
                  </a:lnTo>
                  <a:lnTo>
                    <a:pt x="143624" y="957249"/>
                  </a:lnTo>
                  <a:lnTo>
                    <a:pt x="167563" y="957249"/>
                  </a:lnTo>
                  <a:lnTo>
                    <a:pt x="167563" y="837565"/>
                  </a:lnTo>
                  <a:close/>
                </a:path>
                <a:path w="981710" h="981710">
                  <a:moveTo>
                    <a:pt x="167563" y="814070"/>
                  </a:moveTo>
                  <a:lnTo>
                    <a:pt x="0" y="814070"/>
                  </a:lnTo>
                  <a:lnTo>
                    <a:pt x="0" y="836930"/>
                  </a:lnTo>
                  <a:lnTo>
                    <a:pt x="0" y="957580"/>
                  </a:lnTo>
                  <a:lnTo>
                    <a:pt x="0" y="981710"/>
                  </a:lnTo>
                  <a:lnTo>
                    <a:pt x="167563" y="981710"/>
                  </a:lnTo>
                  <a:lnTo>
                    <a:pt x="167563" y="957580"/>
                  </a:lnTo>
                  <a:lnTo>
                    <a:pt x="23939" y="957580"/>
                  </a:lnTo>
                  <a:lnTo>
                    <a:pt x="23939" y="836930"/>
                  </a:lnTo>
                  <a:lnTo>
                    <a:pt x="167563" y="836930"/>
                  </a:lnTo>
                  <a:lnTo>
                    <a:pt x="167563" y="814070"/>
                  </a:lnTo>
                  <a:close/>
                </a:path>
                <a:path w="981710" h="981710">
                  <a:moveTo>
                    <a:pt x="16756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3510"/>
                  </a:lnTo>
                  <a:lnTo>
                    <a:pt x="0" y="167640"/>
                  </a:lnTo>
                  <a:lnTo>
                    <a:pt x="167563" y="167640"/>
                  </a:lnTo>
                  <a:lnTo>
                    <a:pt x="167563" y="143510"/>
                  </a:lnTo>
                  <a:lnTo>
                    <a:pt x="23939" y="143510"/>
                  </a:lnTo>
                  <a:lnTo>
                    <a:pt x="23939" y="24130"/>
                  </a:lnTo>
                  <a:lnTo>
                    <a:pt x="143624" y="24130"/>
                  </a:lnTo>
                  <a:lnTo>
                    <a:pt x="143624" y="143383"/>
                  </a:lnTo>
                  <a:lnTo>
                    <a:pt x="167563" y="143383"/>
                  </a:lnTo>
                  <a:lnTo>
                    <a:pt x="167563" y="24130"/>
                  </a:lnTo>
                  <a:lnTo>
                    <a:pt x="167563" y="23698"/>
                  </a:lnTo>
                  <a:lnTo>
                    <a:pt x="167563" y="0"/>
                  </a:lnTo>
                  <a:close/>
                </a:path>
                <a:path w="981710" h="981710">
                  <a:moveTo>
                    <a:pt x="430872" y="957249"/>
                  </a:moveTo>
                  <a:lnTo>
                    <a:pt x="406933" y="957249"/>
                  </a:lnTo>
                  <a:lnTo>
                    <a:pt x="406933" y="981176"/>
                  </a:lnTo>
                  <a:lnTo>
                    <a:pt x="430872" y="981176"/>
                  </a:lnTo>
                  <a:lnTo>
                    <a:pt x="430872" y="957249"/>
                  </a:lnTo>
                  <a:close/>
                </a:path>
                <a:path w="981710" h="981710">
                  <a:moveTo>
                    <a:pt x="454812" y="933310"/>
                  </a:moveTo>
                  <a:lnTo>
                    <a:pt x="430872" y="933310"/>
                  </a:lnTo>
                  <a:lnTo>
                    <a:pt x="430872" y="957249"/>
                  </a:lnTo>
                  <a:lnTo>
                    <a:pt x="454812" y="957249"/>
                  </a:lnTo>
                  <a:lnTo>
                    <a:pt x="454812" y="933310"/>
                  </a:lnTo>
                  <a:close/>
                </a:path>
                <a:path w="981710" h="981710">
                  <a:moveTo>
                    <a:pt x="598424" y="957249"/>
                  </a:moveTo>
                  <a:lnTo>
                    <a:pt x="574497" y="957249"/>
                  </a:lnTo>
                  <a:lnTo>
                    <a:pt x="550557" y="957249"/>
                  </a:lnTo>
                  <a:lnTo>
                    <a:pt x="550557" y="981176"/>
                  </a:lnTo>
                  <a:lnTo>
                    <a:pt x="574497" y="981176"/>
                  </a:lnTo>
                  <a:lnTo>
                    <a:pt x="598424" y="981176"/>
                  </a:lnTo>
                  <a:lnTo>
                    <a:pt x="598424" y="957249"/>
                  </a:lnTo>
                  <a:close/>
                </a:path>
                <a:path w="981710" h="981710">
                  <a:moveTo>
                    <a:pt x="646303" y="933310"/>
                  </a:moveTo>
                  <a:lnTo>
                    <a:pt x="622376" y="933310"/>
                  </a:lnTo>
                  <a:lnTo>
                    <a:pt x="622376" y="957249"/>
                  </a:lnTo>
                  <a:lnTo>
                    <a:pt x="646303" y="957249"/>
                  </a:lnTo>
                  <a:lnTo>
                    <a:pt x="646303" y="933310"/>
                  </a:lnTo>
                  <a:close/>
                </a:path>
                <a:path w="981710" h="981710">
                  <a:moveTo>
                    <a:pt x="694182" y="933310"/>
                  </a:moveTo>
                  <a:lnTo>
                    <a:pt x="670242" y="933310"/>
                  </a:lnTo>
                  <a:lnTo>
                    <a:pt x="670242" y="957249"/>
                  </a:lnTo>
                  <a:lnTo>
                    <a:pt x="694182" y="957249"/>
                  </a:lnTo>
                  <a:lnTo>
                    <a:pt x="694182" y="933310"/>
                  </a:lnTo>
                  <a:close/>
                </a:path>
                <a:path w="981710" h="981710">
                  <a:moveTo>
                    <a:pt x="718121" y="957249"/>
                  </a:moveTo>
                  <a:lnTo>
                    <a:pt x="694182" y="957249"/>
                  </a:lnTo>
                  <a:lnTo>
                    <a:pt x="694182" y="981176"/>
                  </a:lnTo>
                  <a:lnTo>
                    <a:pt x="718121" y="981176"/>
                  </a:lnTo>
                  <a:lnTo>
                    <a:pt x="718121" y="957249"/>
                  </a:lnTo>
                  <a:close/>
                </a:path>
                <a:path w="981710" h="981710">
                  <a:moveTo>
                    <a:pt x="765987" y="957249"/>
                  </a:moveTo>
                  <a:lnTo>
                    <a:pt x="742061" y="957249"/>
                  </a:lnTo>
                  <a:lnTo>
                    <a:pt x="742061" y="981176"/>
                  </a:lnTo>
                  <a:lnTo>
                    <a:pt x="765987" y="981176"/>
                  </a:lnTo>
                  <a:lnTo>
                    <a:pt x="765987" y="957249"/>
                  </a:lnTo>
                  <a:close/>
                </a:path>
                <a:path w="981710" h="981710">
                  <a:moveTo>
                    <a:pt x="837806" y="813625"/>
                  </a:moveTo>
                  <a:lnTo>
                    <a:pt x="813866" y="813625"/>
                  </a:lnTo>
                  <a:lnTo>
                    <a:pt x="813866" y="837565"/>
                  </a:lnTo>
                  <a:lnTo>
                    <a:pt x="837806" y="837565"/>
                  </a:lnTo>
                  <a:lnTo>
                    <a:pt x="837806" y="813625"/>
                  </a:lnTo>
                  <a:close/>
                </a:path>
                <a:path w="981710" h="981710">
                  <a:moveTo>
                    <a:pt x="885672" y="765810"/>
                  </a:moveTo>
                  <a:lnTo>
                    <a:pt x="861745" y="765810"/>
                  </a:lnTo>
                  <a:lnTo>
                    <a:pt x="861745" y="789940"/>
                  </a:lnTo>
                  <a:lnTo>
                    <a:pt x="861745" y="861060"/>
                  </a:lnTo>
                  <a:lnTo>
                    <a:pt x="789927" y="861060"/>
                  </a:lnTo>
                  <a:lnTo>
                    <a:pt x="789927" y="789940"/>
                  </a:lnTo>
                  <a:lnTo>
                    <a:pt x="861745" y="789940"/>
                  </a:lnTo>
                  <a:lnTo>
                    <a:pt x="861745" y="765810"/>
                  </a:lnTo>
                  <a:lnTo>
                    <a:pt x="765987" y="765810"/>
                  </a:lnTo>
                  <a:lnTo>
                    <a:pt x="765987" y="789940"/>
                  </a:lnTo>
                  <a:lnTo>
                    <a:pt x="765987" y="861060"/>
                  </a:lnTo>
                  <a:lnTo>
                    <a:pt x="765987" y="885190"/>
                  </a:lnTo>
                  <a:lnTo>
                    <a:pt x="885672" y="885190"/>
                  </a:lnTo>
                  <a:lnTo>
                    <a:pt x="885672" y="861491"/>
                  </a:lnTo>
                  <a:lnTo>
                    <a:pt x="885672" y="861060"/>
                  </a:lnTo>
                  <a:lnTo>
                    <a:pt x="885672" y="789940"/>
                  </a:lnTo>
                  <a:lnTo>
                    <a:pt x="885672" y="789686"/>
                  </a:lnTo>
                  <a:lnTo>
                    <a:pt x="885672" y="765810"/>
                  </a:lnTo>
                  <a:close/>
                </a:path>
                <a:path w="981710" h="981710">
                  <a:moveTo>
                    <a:pt x="909612" y="909370"/>
                  </a:moveTo>
                  <a:lnTo>
                    <a:pt x="885672" y="909370"/>
                  </a:lnTo>
                  <a:lnTo>
                    <a:pt x="861745" y="909370"/>
                  </a:lnTo>
                  <a:lnTo>
                    <a:pt x="861745" y="885431"/>
                  </a:lnTo>
                  <a:lnTo>
                    <a:pt x="837806" y="885431"/>
                  </a:lnTo>
                  <a:lnTo>
                    <a:pt x="837806" y="909370"/>
                  </a:lnTo>
                  <a:lnTo>
                    <a:pt x="813866" y="909370"/>
                  </a:lnTo>
                  <a:lnTo>
                    <a:pt x="813866" y="885431"/>
                  </a:lnTo>
                  <a:lnTo>
                    <a:pt x="789927" y="885431"/>
                  </a:lnTo>
                  <a:lnTo>
                    <a:pt x="765987" y="885431"/>
                  </a:lnTo>
                  <a:lnTo>
                    <a:pt x="742061" y="885431"/>
                  </a:lnTo>
                  <a:lnTo>
                    <a:pt x="718121" y="885431"/>
                  </a:lnTo>
                  <a:lnTo>
                    <a:pt x="718121" y="909370"/>
                  </a:lnTo>
                  <a:lnTo>
                    <a:pt x="694182" y="909370"/>
                  </a:lnTo>
                  <a:lnTo>
                    <a:pt x="694182" y="933310"/>
                  </a:lnTo>
                  <a:lnTo>
                    <a:pt x="718121" y="933310"/>
                  </a:lnTo>
                  <a:lnTo>
                    <a:pt x="742061" y="933310"/>
                  </a:lnTo>
                  <a:lnTo>
                    <a:pt x="765987" y="933310"/>
                  </a:lnTo>
                  <a:lnTo>
                    <a:pt x="765987" y="957249"/>
                  </a:lnTo>
                  <a:lnTo>
                    <a:pt x="789927" y="957249"/>
                  </a:lnTo>
                  <a:lnTo>
                    <a:pt x="789927" y="933310"/>
                  </a:lnTo>
                  <a:lnTo>
                    <a:pt x="813866" y="933310"/>
                  </a:lnTo>
                  <a:lnTo>
                    <a:pt x="837806" y="933310"/>
                  </a:lnTo>
                  <a:lnTo>
                    <a:pt x="861745" y="933310"/>
                  </a:lnTo>
                  <a:lnTo>
                    <a:pt x="861745" y="957249"/>
                  </a:lnTo>
                  <a:lnTo>
                    <a:pt x="837806" y="957249"/>
                  </a:lnTo>
                  <a:lnTo>
                    <a:pt x="837806" y="981176"/>
                  </a:lnTo>
                  <a:lnTo>
                    <a:pt x="861745" y="981176"/>
                  </a:lnTo>
                  <a:lnTo>
                    <a:pt x="885672" y="981176"/>
                  </a:lnTo>
                  <a:lnTo>
                    <a:pt x="885672" y="957249"/>
                  </a:lnTo>
                  <a:lnTo>
                    <a:pt x="909612" y="957249"/>
                  </a:lnTo>
                  <a:lnTo>
                    <a:pt x="909612" y="909370"/>
                  </a:lnTo>
                  <a:close/>
                </a:path>
                <a:path w="981710" h="981710">
                  <a:moveTo>
                    <a:pt x="933551" y="957249"/>
                  </a:moveTo>
                  <a:lnTo>
                    <a:pt x="909612" y="957249"/>
                  </a:lnTo>
                  <a:lnTo>
                    <a:pt x="909612" y="981176"/>
                  </a:lnTo>
                  <a:lnTo>
                    <a:pt x="933551" y="981176"/>
                  </a:lnTo>
                  <a:lnTo>
                    <a:pt x="933551" y="957249"/>
                  </a:lnTo>
                  <a:close/>
                </a:path>
                <a:path w="981710" h="981710">
                  <a:moveTo>
                    <a:pt x="933551" y="47625"/>
                  </a:moveTo>
                  <a:lnTo>
                    <a:pt x="861745" y="47625"/>
                  </a:lnTo>
                  <a:lnTo>
                    <a:pt x="861745" y="119443"/>
                  </a:lnTo>
                  <a:lnTo>
                    <a:pt x="933551" y="119443"/>
                  </a:lnTo>
                  <a:lnTo>
                    <a:pt x="933551" y="47625"/>
                  </a:lnTo>
                  <a:close/>
                </a:path>
                <a:path w="981710" h="981710">
                  <a:moveTo>
                    <a:pt x="981430" y="0"/>
                  </a:moveTo>
                  <a:lnTo>
                    <a:pt x="813866" y="0"/>
                  </a:lnTo>
                  <a:lnTo>
                    <a:pt x="813866" y="24130"/>
                  </a:lnTo>
                  <a:lnTo>
                    <a:pt x="813866" y="143510"/>
                  </a:lnTo>
                  <a:lnTo>
                    <a:pt x="813866" y="167640"/>
                  </a:lnTo>
                  <a:lnTo>
                    <a:pt x="981430" y="167640"/>
                  </a:lnTo>
                  <a:lnTo>
                    <a:pt x="981430" y="143510"/>
                  </a:lnTo>
                  <a:lnTo>
                    <a:pt x="837806" y="143510"/>
                  </a:lnTo>
                  <a:lnTo>
                    <a:pt x="837806" y="24130"/>
                  </a:lnTo>
                  <a:lnTo>
                    <a:pt x="957491" y="24130"/>
                  </a:lnTo>
                  <a:lnTo>
                    <a:pt x="957491" y="143383"/>
                  </a:lnTo>
                  <a:lnTo>
                    <a:pt x="981430" y="143383"/>
                  </a:lnTo>
                  <a:lnTo>
                    <a:pt x="981430" y="24130"/>
                  </a:lnTo>
                  <a:lnTo>
                    <a:pt x="981430" y="23698"/>
                  </a:lnTo>
                  <a:lnTo>
                    <a:pt x="9814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770" y="1094809"/>
            <a:ext cx="3920490" cy="14281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BRACKET.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WHERE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NECESSARY,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  <a:p>
            <a:pPr marL="306705" marR="248920" algn="ctr">
              <a:lnSpc>
                <a:spcPts val="1340"/>
              </a:lnSpc>
              <a:spcBef>
                <a:spcPts val="6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COMPLETED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ORTHOGRAPHIC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  <a:p>
            <a:pPr marR="208279" algn="r">
              <a:lnSpc>
                <a:spcPct val="100000"/>
              </a:lnSpc>
              <a:spcBef>
                <a:spcPts val="81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892" y="7221796"/>
            <a:ext cx="2896235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-3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2" name="object 10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74437" y="7221796"/>
            <a:ext cx="813435" cy="23367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436" y="7274349"/>
            <a:ext cx="1095375" cy="12953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507" y="684593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23"/>
              </a:rPr>
              <a:t>https://technologystudent.com/despro_3/sectional5.html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 noGrp="1" noUngrp="1" noRot="1" noMove="1" noResize="1"/>
          </p:cNvGrpSpPr>
          <p:nvPr/>
        </p:nvGrpSpPr>
        <p:grpSpPr>
          <a:xfrm>
            <a:off x="100606" y="161661"/>
            <a:ext cx="10472420" cy="7322820"/>
            <a:chOff x="100606" y="161661"/>
            <a:chExt cx="10472420" cy="7322820"/>
          </a:xfrm>
        </p:grpSpPr>
        <p:sp>
          <p:nvSpPr>
            <p:cNvPr id="3" name="object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55503" y="165260"/>
              <a:ext cx="6613525" cy="457200"/>
            </a:xfrm>
            <a:custGeom>
              <a:avLst/>
              <a:gdLst/>
              <a:ahLst/>
              <a:cxnLst/>
              <a:rect l="l" t="t" r="r" b="b"/>
              <a:pathLst>
                <a:path w="6613525" h="457200">
                  <a:moveTo>
                    <a:pt x="6613509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6613509" y="457200"/>
                  </a:lnTo>
                  <a:lnTo>
                    <a:pt x="661350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206" y="165260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49199" y="457104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9693" y="443913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6156487" y="2741162"/>
            <a:ext cx="427355" cy="422909"/>
            <a:chOff x="6156487" y="2741162"/>
            <a:chExt cx="427355" cy="422909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274116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35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78765" y="3010765"/>
              <a:ext cx="405130" cy="0"/>
            </a:xfrm>
            <a:custGeom>
              <a:avLst/>
              <a:gdLst/>
              <a:ahLst/>
              <a:cxnLst/>
              <a:rect l="l" t="t" r="r" b="b"/>
              <a:pathLst>
                <a:path w="405129">
                  <a:moveTo>
                    <a:pt x="40491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6699" y="2994192"/>
              <a:ext cx="50800" cy="33655"/>
            </a:xfrm>
            <a:custGeom>
              <a:avLst/>
              <a:gdLst/>
              <a:ahLst/>
              <a:cxnLst/>
              <a:rect l="l" t="t" r="r" b="b"/>
              <a:pathLst>
                <a:path w="50800" h="33655">
                  <a:moveTo>
                    <a:pt x="50792" y="0"/>
                  </a:moveTo>
                  <a:lnTo>
                    <a:pt x="0" y="16634"/>
                  </a:lnTo>
                  <a:lnTo>
                    <a:pt x="50792" y="33267"/>
                  </a:lnTo>
                  <a:lnTo>
                    <a:pt x="507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>
            <a:grpSpLocks noGrp="1" noUngrp="1" noRot="1" noMove="1" noResize="1"/>
          </p:cNvGrpSpPr>
          <p:nvPr/>
        </p:nvGrpSpPr>
        <p:grpSpPr>
          <a:xfrm>
            <a:off x="1179772" y="3210409"/>
            <a:ext cx="9029065" cy="4118610"/>
            <a:chOff x="1179772" y="3210409"/>
            <a:chExt cx="9029065" cy="4118610"/>
          </a:xfrm>
        </p:grpSpPr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7648" y="3638022"/>
              <a:ext cx="1784985" cy="1905"/>
            </a:xfrm>
            <a:custGeom>
              <a:avLst/>
              <a:gdLst/>
              <a:ahLst/>
              <a:cxnLst/>
              <a:rect l="l" t="t" r="r" b="b"/>
              <a:pathLst>
                <a:path w="1784984" h="1904">
                  <a:moveTo>
                    <a:pt x="295357" y="1361"/>
                  </a:moveTo>
                  <a:lnTo>
                    <a:pt x="0" y="1361"/>
                  </a:lnTo>
                </a:path>
                <a:path w="1784984" h="1904">
                  <a:moveTo>
                    <a:pt x="436859" y="749"/>
                  </a:moveTo>
                  <a:lnTo>
                    <a:pt x="322771" y="749"/>
                  </a:lnTo>
                </a:path>
                <a:path w="1784984" h="1904">
                  <a:moveTo>
                    <a:pt x="776257" y="918"/>
                  </a:moveTo>
                  <a:lnTo>
                    <a:pt x="480898" y="918"/>
                  </a:lnTo>
                </a:path>
                <a:path w="1784984" h="1904">
                  <a:moveTo>
                    <a:pt x="953481" y="447"/>
                  </a:moveTo>
                  <a:lnTo>
                    <a:pt x="839393" y="447"/>
                  </a:lnTo>
                </a:path>
                <a:path w="1784984" h="1904">
                  <a:moveTo>
                    <a:pt x="1292877" y="612"/>
                  </a:moveTo>
                  <a:lnTo>
                    <a:pt x="997524" y="612"/>
                  </a:lnTo>
                </a:path>
                <a:path w="1784984" h="1904">
                  <a:moveTo>
                    <a:pt x="1434379" y="0"/>
                  </a:moveTo>
                  <a:lnTo>
                    <a:pt x="1320292" y="0"/>
                  </a:lnTo>
                </a:path>
                <a:path w="1784984" h="1904">
                  <a:moveTo>
                    <a:pt x="1784412" y="1361"/>
                  </a:moveTo>
                  <a:lnTo>
                    <a:pt x="1489053" y="136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57398" y="5866203"/>
              <a:ext cx="5647690" cy="0"/>
            </a:xfrm>
            <a:custGeom>
              <a:avLst/>
              <a:gdLst/>
              <a:ahLst/>
              <a:cxnLst/>
              <a:rect l="l" t="t" r="r" b="b"/>
              <a:pathLst>
                <a:path w="5647690">
                  <a:moveTo>
                    <a:pt x="564742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5253" y="3225341"/>
              <a:ext cx="2156460" cy="2635250"/>
            </a:xfrm>
            <a:custGeom>
              <a:avLst/>
              <a:gdLst/>
              <a:ahLst/>
              <a:cxnLst/>
              <a:rect l="l" t="t" r="r" b="b"/>
              <a:pathLst>
                <a:path w="2156459" h="2635250">
                  <a:moveTo>
                    <a:pt x="2156465" y="2634731"/>
                  </a:moveTo>
                  <a:lnTo>
                    <a:pt x="0" y="2634731"/>
                  </a:lnTo>
                  <a:lnTo>
                    <a:pt x="0" y="0"/>
                  </a:lnTo>
                  <a:lnTo>
                    <a:pt x="2156465" y="0"/>
                  </a:lnTo>
                  <a:lnTo>
                    <a:pt x="2156465" y="263473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19777" y="3527496"/>
              <a:ext cx="231990" cy="231990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2706" y="3491261"/>
              <a:ext cx="2778125" cy="295910"/>
            </a:xfrm>
            <a:custGeom>
              <a:avLst/>
              <a:gdLst/>
              <a:ahLst/>
              <a:cxnLst/>
              <a:rect l="l" t="t" r="r" b="b"/>
              <a:pathLst>
                <a:path w="2778125" h="295910">
                  <a:moveTo>
                    <a:pt x="2438186" y="147510"/>
                  </a:moveTo>
                  <a:lnTo>
                    <a:pt x="2324098" y="147510"/>
                  </a:lnTo>
                </a:path>
                <a:path w="2778125" h="295910">
                  <a:moveTo>
                    <a:pt x="2777583" y="147679"/>
                  </a:moveTo>
                  <a:lnTo>
                    <a:pt x="2482225" y="147679"/>
                  </a:lnTo>
                </a:path>
                <a:path w="2778125" h="295910">
                  <a:moveTo>
                    <a:pt x="339397" y="147510"/>
                  </a:moveTo>
                  <a:lnTo>
                    <a:pt x="453485" y="147510"/>
                  </a:lnTo>
                </a:path>
                <a:path w="2778125" h="295910">
                  <a:moveTo>
                    <a:pt x="0" y="147679"/>
                  </a:moveTo>
                  <a:lnTo>
                    <a:pt x="295358" y="147679"/>
                  </a:lnTo>
                </a:path>
                <a:path w="2778125" h="295910">
                  <a:moveTo>
                    <a:pt x="2117354" y="295358"/>
                  </a:moveTo>
                  <a:lnTo>
                    <a:pt x="2117354" y="0"/>
                  </a:lnTo>
                </a:path>
                <a:path w="2778125" h="295910">
                  <a:moveTo>
                    <a:pt x="623832" y="295358"/>
                  </a:moveTo>
                  <a:lnTo>
                    <a:pt x="62383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4118082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10010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0809" y="4255905"/>
              <a:ext cx="1270" cy="1572895"/>
            </a:xfrm>
            <a:custGeom>
              <a:avLst/>
              <a:gdLst/>
              <a:ahLst/>
              <a:cxnLst/>
              <a:rect l="l" t="t" r="r" b="b"/>
              <a:pathLst>
                <a:path w="1270" h="1572895">
                  <a:moveTo>
                    <a:pt x="1169" y="239461"/>
                  </a:moveTo>
                  <a:lnTo>
                    <a:pt x="1169" y="0"/>
                  </a:lnTo>
                </a:path>
                <a:path w="1270" h="1572895">
                  <a:moveTo>
                    <a:pt x="645" y="354185"/>
                  </a:moveTo>
                  <a:lnTo>
                    <a:pt x="645" y="261687"/>
                  </a:lnTo>
                </a:path>
                <a:path w="1270" h="1572895">
                  <a:moveTo>
                    <a:pt x="784" y="629354"/>
                  </a:moveTo>
                  <a:lnTo>
                    <a:pt x="784" y="389889"/>
                  </a:lnTo>
                </a:path>
                <a:path w="1270" h="1572895">
                  <a:moveTo>
                    <a:pt x="382" y="773042"/>
                  </a:moveTo>
                  <a:lnTo>
                    <a:pt x="382" y="680543"/>
                  </a:lnTo>
                </a:path>
                <a:path w="1270" h="1572895">
                  <a:moveTo>
                    <a:pt x="525" y="1048212"/>
                  </a:moveTo>
                  <a:lnTo>
                    <a:pt x="525" y="808747"/>
                  </a:lnTo>
                </a:path>
                <a:path w="1270" h="1572895">
                  <a:moveTo>
                    <a:pt x="0" y="1162936"/>
                  </a:moveTo>
                  <a:lnTo>
                    <a:pt x="0" y="1070438"/>
                  </a:lnTo>
                </a:path>
                <a:path w="1270" h="1572895">
                  <a:moveTo>
                    <a:pt x="1169" y="1446724"/>
                  </a:moveTo>
                  <a:lnTo>
                    <a:pt x="1169" y="1207263"/>
                  </a:lnTo>
                </a:path>
                <a:path w="1270" h="1572895">
                  <a:moveTo>
                    <a:pt x="0" y="1572497"/>
                  </a:moveTo>
                  <a:lnTo>
                    <a:pt x="0" y="147999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1979" y="5876167"/>
              <a:ext cx="0" cy="438150"/>
            </a:xfrm>
            <a:custGeom>
              <a:avLst/>
              <a:gdLst/>
              <a:ahLst/>
              <a:cxnLst/>
              <a:rect l="l" t="t" r="r" b="b"/>
              <a:pathLst>
                <a:path h="438150">
                  <a:moveTo>
                    <a:pt x="0" y="437756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78634" y="6126501"/>
              <a:ext cx="400685" cy="0"/>
            </a:xfrm>
            <a:custGeom>
              <a:avLst/>
              <a:gdLst/>
              <a:ahLst/>
              <a:cxnLst/>
              <a:rect l="l" t="t" r="r" b="b"/>
              <a:pathLst>
                <a:path w="400684">
                  <a:moveTo>
                    <a:pt x="40040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6699" y="6109926"/>
              <a:ext cx="50800" cy="33655"/>
            </a:xfrm>
            <a:custGeom>
              <a:avLst/>
              <a:gdLst/>
              <a:ahLst/>
              <a:cxnLst/>
              <a:rect l="l" t="t" r="r" b="b"/>
              <a:pathLst>
                <a:path w="50800" h="33654">
                  <a:moveTo>
                    <a:pt x="50227" y="0"/>
                  </a:moveTo>
                  <a:lnTo>
                    <a:pt x="0" y="16635"/>
                  </a:lnTo>
                  <a:lnTo>
                    <a:pt x="50227" y="33267"/>
                  </a:lnTo>
                  <a:lnTo>
                    <a:pt x="5022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1979" y="3830856"/>
              <a:ext cx="0" cy="240029"/>
            </a:xfrm>
            <a:custGeom>
              <a:avLst/>
              <a:gdLst/>
              <a:ahLst/>
              <a:cxnLst/>
              <a:rect l="l" t="t" r="r" b="b"/>
              <a:pathLst>
                <a:path h="240029">
                  <a:moveTo>
                    <a:pt x="0" y="23946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3677857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1001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1979" y="3381908"/>
              <a:ext cx="0" cy="240029"/>
            </a:xfrm>
            <a:custGeom>
              <a:avLst/>
              <a:gdLst/>
              <a:ahLst/>
              <a:cxnLst/>
              <a:rect l="l" t="t" r="r" b="b"/>
              <a:pathLst>
                <a:path h="240029">
                  <a:moveTo>
                    <a:pt x="0" y="23946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322890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1001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28300" y="3214677"/>
              <a:ext cx="1875789" cy="2261235"/>
            </a:xfrm>
            <a:custGeom>
              <a:avLst/>
              <a:gdLst/>
              <a:ahLst/>
              <a:cxnLst/>
              <a:rect l="l" t="t" r="r" b="b"/>
              <a:pathLst>
                <a:path w="1875790" h="2261235">
                  <a:moveTo>
                    <a:pt x="1875561" y="0"/>
                  </a:moveTo>
                  <a:lnTo>
                    <a:pt x="0" y="2260865"/>
                  </a:lnTo>
                </a:path>
                <a:path w="1875790" h="2261235">
                  <a:moveTo>
                    <a:pt x="1352038" y="1182970"/>
                  </a:moveTo>
                  <a:lnTo>
                    <a:pt x="1352038" y="882464"/>
                  </a:lnTo>
                </a:path>
                <a:path w="1875790" h="2261235">
                  <a:moveTo>
                    <a:pt x="1352650" y="1326942"/>
                  </a:moveTo>
                  <a:lnTo>
                    <a:pt x="1352650" y="1210863"/>
                  </a:lnTo>
                </a:path>
                <a:path w="1875790" h="2261235">
                  <a:moveTo>
                    <a:pt x="1352481" y="1672254"/>
                  </a:moveTo>
                  <a:lnTo>
                    <a:pt x="1352481" y="1371748"/>
                  </a:lnTo>
                </a:path>
                <a:path w="1875790" h="2261235">
                  <a:moveTo>
                    <a:pt x="1352952" y="1852570"/>
                  </a:moveTo>
                  <a:lnTo>
                    <a:pt x="1352952" y="1736496"/>
                  </a:lnTo>
                </a:path>
                <a:path w="1875790" h="2261235">
                  <a:moveTo>
                    <a:pt x="1352787" y="2197883"/>
                  </a:moveTo>
                  <a:lnTo>
                    <a:pt x="1352787" y="189738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91144" y="4747970"/>
              <a:ext cx="176530" cy="0"/>
            </a:xfrm>
            <a:custGeom>
              <a:avLst/>
              <a:gdLst/>
              <a:ahLst/>
              <a:cxnLst/>
              <a:rect l="l" t="t" r="r" b="b"/>
              <a:pathLst>
                <a:path w="176529">
                  <a:moveTo>
                    <a:pt x="0" y="0"/>
                  </a:moveTo>
                  <a:lnTo>
                    <a:pt x="17621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29563" y="3214219"/>
              <a:ext cx="2259330" cy="2647950"/>
            </a:xfrm>
            <a:custGeom>
              <a:avLst/>
              <a:gdLst/>
              <a:ahLst/>
              <a:cxnLst/>
              <a:rect l="l" t="t" r="r" b="b"/>
              <a:pathLst>
                <a:path w="2259329" h="2647950">
                  <a:moveTo>
                    <a:pt x="1872237" y="0"/>
                  </a:moveTo>
                  <a:lnTo>
                    <a:pt x="2259230" y="0"/>
                  </a:lnTo>
                  <a:lnTo>
                    <a:pt x="2259187" y="2274008"/>
                  </a:lnTo>
                  <a:lnTo>
                    <a:pt x="2259187" y="2647703"/>
                  </a:lnTo>
                  <a:lnTo>
                    <a:pt x="0" y="2647703"/>
                  </a:lnTo>
                  <a:lnTo>
                    <a:pt x="0" y="22607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582" y="5911372"/>
              <a:ext cx="3126105" cy="1151255"/>
            </a:xfrm>
            <a:custGeom>
              <a:avLst/>
              <a:gdLst/>
              <a:ahLst/>
              <a:cxnLst/>
              <a:rect l="l" t="t" r="r" b="b"/>
              <a:pathLst>
                <a:path w="3126104" h="1151254">
                  <a:moveTo>
                    <a:pt x="1499364" y="1149714"/>
                  </a:moveTo>
                  <a:lnTo>
                    <a:pt x="0" y="284054"/>
                  </a:lnTo>
                </a:path>
                <a:path w="3126104" h="1151254">
                  <a:moveTo>
                    <a:pt x="1132563" y="1150938"/>
                  </a:moveTo>
                  <a:lnTo>
                    <a:pt x="312604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545" y="6077592"/>
              <a:ext cx="538480" cy="504190"/>
            </a:xfrm>
            <a:custGeom>
              <a:avLst/>
              <a:gdLst/>
              <a:ahLst/>
              <a:cxnLst/>
              <a:rect l="l" t="t" r="r" b="b"/>
              <a:pathLst>
                <a:path w="538480" h="504190">
                  <a:moveTo>
                    <a:pt x="0" y="0"/>
                  </a:moveTo>
                  <a:lnTo>
                    <a:pt x="0" y="198507"/>
                  </a:lnTo>
                  <a:lnTo>
                    <a:pt x="538297" y="503775"/>
                  </a:lnTo>
                  <a:lnTo>
                    <a:pt x="538297" y="305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545" y="6077592"/>
              <a:ext cx="538480" cy="504190"/>
            </a:xfrm>
            <a:custGeom>
              <a:avLst/>
              <a:gdLst/>
              <a:ahLst/>
              <a:cxnLst/>
              <a:rect l="l" t="t" r="r" b="b"/>
              <a:pathLst>
                <a:path w="538480" h="504190">
                  <a:moveTo>
                    <a:pt x="538297" y="503775"/>
                  </a:moveTo>
                  <a:lnTo>
                    <a:pt x="0" y="198507"/>
                  </a:lnTo>
                  <a:lnTo>
                    <a:pt x="0" y="0"/>
                  </a:lnTo>
                  <a:lnTo>
                    <a:pt x="538297" y="305268"/>
                  </a:lnTo>
                  <a:lnTo>
                    <a:pt x="538297" y="5037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9924" y="5391276"/>
              <a:ext cx="1725930" cy="996315"/>
            </a:xfrm>
            <a:custGeom>
              <a:avLst/>
              <a:gdLst/>
              <a:ahLst/>
              <a:cxnLst/>
              <a:rect l="l" t="t" r="r" b="b"/>
              <a:pathLst>
                <a:path w="1725930" h="996314">
                  <a:moveTo>
                    <a:pt x="1178212" y="0"/>
                  </a:moveTo>
                  <a:lnTo>
                    <a:pt x="0" y="685368"/>
                  </a:lnTo>
                  <a:lnTo>
                    <a:pt x="553641" y="995796"/>
                  </a:lnTo>
                  <a:lnTo>
                    <a:pt x="1725768" y="317271"/>
                  </a:lnTo>
                  <a:lnTo>
                    <a:pt x="117821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9924" y="4089855"/>
              <a:ext cx="1725930" cy="2297430"/>
            </a:xfrm>
            <a:custGeom>
              <a:avLst/>
              <a:gdLst/>
              <a:ahLst/>
              <a:cxnLst/>
              <a:rect l="l" t="t" r="r" b="b"/>
              <a:pathLst>
                <a:path w="1725930" h="2297429">
                  <a:moveTo>
                    <a:pt x="1178212" y="1301421"/>
                  </a:moveTo>
                  <a:lnTo>
                    <a:pt x="1725768" y="1618692"/>
                  </a:lnTo>
                  <a:lnTo>
                    <a:pt x="553641" y="2297217"/>
                  </a:lnTo>
                  <a:lnTo>
                    <a:pt x="0" y="1986789"/>
                  </a:lnTo>
                  <a:lnTo>
                    <a:pt x="1178212" y="1301421"/>
                  </a:lnTo>
                  <a:close/>
                </a:path>
                <a:path w="1725930" h="2297429">
                  <a:moveTo>
                    <a:pt x="950180" y="131483"/>
                  </a:moveTo>
                  <a:lnTo>
                    <a:pt x="1182921" y="0"/>
                  </a:lnTo>
                  <a:lnTo>
                    <a:pt x="1182921" y="1300565"/>
                  </a:lnTo>
                  <a:lnTo>
                    <a:pt x="950180" y="1432046"/>
                  </a:lnTo>
                  <a:lnTo>
                    <a:pt x="950180" y="13148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1171" y="4088566"/>
              <a:ext cx="786765" cy="448945"/>
            </a:xfrm>
            <a:custGeom>
              <a:avLst/>
              <a:gdLst/>
              <a:ahLst/>
              <a:cxnLst/>
              <a:rect l="l" t="t" r="r" b="b"/>
              <a:pathLst>
                <a:path w="786764" h="448945">
                  <a:moveTo>
                    <a:pt x="232740" y="0"/>
                  </a:moveTo>
                  <a:lnTo>
                    <a:pt x="0" y="131483"/>
                  </a:lnTo>
                  <a:lnTo>
                    <a:pt x="545943" y="448891"/>
                  </a:lnTo>
                  <a:lnTo>
                    <a:pt x="786441" y="319712"/>
                  </a:lnTo>
                  <a:lnTo>
                    <a:pt x="23274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1171" y="4088566"/>
              <a:ext cx="786765" cy="448945"/>
            </a:xfrm>
            <a:custGeom>
              <a:avLst/>
              <a:gdLst/>
              <a:ahLst/>
              <a:cxnLst/>
              <a:rect l="l" t="t" r="r" b="b"/>
              <a:pathLst>
                <a:path w="786764" h="448945">
                  <a:moveTo>
                    <a:pt x="545943" y="448891"/>
                  </a:moveTo>
                  <a:lnTo>
                    <a:pt x="786441" y="319712"/>
                  </a:lnTo>
                  <a:lnTo>
                    <a:pt x="232740" y="0"/>
                  </a:lnTo>
                  <a:lnTo>
                    <a:pt x="0" y="131483"/>
                  </a:lnTo>
                  <a:lnTo>
                    <a:pt x="545943" y="44889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14" y="4221625"/>
              <a:ext cx="548640" cy="1354455"/>
            </a:xfrm>
            <a:custGeom>
              <a:avLst/>
              <a:gdLst/>
              <a:ahLst/>
              <a:cxnLst/>
              <a:rect l="l" t="t" r="r" b="b"/>
              <a:pathLst>
                <a:path w="548639" h="1354454">
                  <a:moveTo>
                    <a:pt x="2995" y="0"/>
                  </a:moveTo>
                  <a:lnTo>
                    <a:pt x="0" y="1299291"/>
                  </a:lnTo>
                  <a:lnTo>
                    <a:pt x="504626" y="1354180"/>
                  </a:lnTo>
                  <a:lnTo>
                    <a:pt x="548302" y="322492"/>
                  </a:lnTo>
                  <a:lnTo>
                    <a:pt x="299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14" y="4221625"/>
              <a:ext cx="548640" cy="1354455"/>
            </a:xfrm>
            <a:custGeom>
              <a:avLst/>
              <a:gdLst/>
              <a:ahLst/>
              <a:cxnLst/>
              <a:rect l="l" t="t" r="r" b="b"/>
              <a:pathLst>
                <a:path w="548639" h="1354454">
                  <a:moveTo>
                    <a:pt x="2995" y="0"/>
                  </a:moveTo>
                  <a:lnTo>
                    <a:pt x="548302" y="322492"/>
                  </a:lnTo>
                  <a:lnTo>
                    <a:pt x="504626" y="1354180"/>
                  </a:lnTo>
                  <a:lnTo>
                    <a:pt x="0" y="1299291"/>
                  </a:lnTo>
                  <a:lnTo>
                    <a:pt x="29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128" y="4470181"/>
              <a:ext cx="1054100" cy="1917064"/>
            </a:xfrm>
            <a:custGeom>
              <a:avLst/>
              <a:gdLst/>
              <a:ahLst/>
              <a:cxnLst/>
              <a:rect l="l" t="t" r="r" b="b"/>
              <a:pathLst>
                <a:path w="1054100" h="1917064">
                  <a:moveTo>
                    <a:pt x="937781" y="0"/>
                  </a:moveTo>
                  <a:lnTo>
                    <a:pt x="0" y="1861016"/>
                  </a:lnTo>
                  <a:lnTo>
                    <a:pt x="95835" y="1916631"/>
                  </a:lnTo>
                  <a:lnTo>
                    <a:pt x="1053485" y="67748"/>
                  </a:lnTo>
                  <a:lnTo>
                    <a:pt x="937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128" y="4470181"/>
              <a:ext cx="1054100" cy="1917064"/>
            </a:xfrm>
            <a:custGeom>
              <a:avLst/>
              <a:gdLst/>
              <a:ahLst/>
              <a:cxnLst/>
              <a:rect l="l" t="t" r="r" b="b"/>
              <a:pathLst>
                <a:path w="1054100" h="1917064">
                  <a:moveTo>
                    <a:pt x="937781" y="0"/>
                  </a:moveTo>
                  <a:lnTo>
                    <a:pt x="1053485" y="67748"/>
                  </a:lnTo>
                  <a:lnTo>
                    <a:pt x="95835" y="1916631"/>
                  </a:lnTo>
                  <a:lnTo>
                    <a:pt x="0" y="1861016"/>
                  </a:lnTo>
                  <a:lnTo>
                    <a:pt x="937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254" y="4538105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4" y="0"/>
                  </a:moveTo>
                  <a:lnTo>
                    <a:pt x="0" y="1844755"/>
                  </a:lnTo>
                  <a:lnTo>
                    <a:pt x="952754" y="1292871"/>
                  </a:lnTo>
                  <a:lnTo>
                    <a:pt x="95275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254" y="4538105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4" y="0"/>
                  </a:moveTo>
                  <a:lnTo>
                    <a:pt x="952754" y="1292871"/>
                  </a:lnTo>
                  <a:lnTo>
                    <a:pt x="0" y="1844755"/>
                  </a:lnTo>
                  <a:lnTo>
                    <a:pt x="95275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42215" y="5362545"/>
              <a:ext cx="325144" cy="351971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2215" y="5362545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72" y="13413"/>
                  </a:moveTo>
                  <a:lnTo>
                    <a:pt x="213957" y="0"/>
                  </a:lnTo>
                  <a:lnTo>
                    <a:pt x="258584" y="4231"/>
                  </a:lnTo>
                  <a:lnTo>
                    <a:pt x="293776" y="24559"/>
                  </a:lnTo>
                  <a:lnTo>
                    <a:pt x="316855" y="59440"/>
                  </a:lnTo>
                  <a:lnTo>
                    <a:pt x="325144" y="107326"/>
                  </a:lnTo>
                  <a:lnTo>
                    <a:pt x="319336" y="152997"/>
                  </a:lnTo>
                  <a:lnTo>
                    <a:pt x="302947" y="198754"/>
                  </a:lnTo>
                  <a:lnTo>
                    <a:pt x="277527" y="242392"/>
                  </a:lnTo>
                  <a:lnTo>
                    <a:pt x="244624" y="281708"/>
                  </a:lnTo>
                  <a:lnTo>
                    <a:pt x="205790" y="314498"/>
                  </a:lnTo>
                  <a:lnTo>
                    <a:pt x="162572" y="338557"/>
                  </a:lnTo>
                  <a:lnTo>
                    <a:pt x="111186" y="351971"/>
                  </a:lnTo>
                  <a:lnTo>
                    <a:pt x="66558" y="347740"/>
                  </a:lnTo>
                  <a:lnTo>
                    <a:pt x="31366" y="327411"/>
                  </a:lnTo>
                  <a:lnTo>
                    <a:pt x="8287" y="292530"/>
                  </a:lnTo>
                  <a:lnTo>
                    <a:pt x="0" y="244644"/>
                  </a:lnTo>
                  <a:lnTo>
                    <a:pt x="5807" y="198973"/>
                  </a:lnTo>
                  <a:lnTo>
                    <a:pt x="22195" y="153216"/>
                  </a:lnTo>
                  <a:lnTo>
                    <a:pt x="47615" y="109578"/>
                  </a:lnTo>
                  <a:lnTo>
                    <a:pt x="80518" y="70262"/>
                  </a:lnTo>
                  <a:lnTo>
                    <a:pt x="119353" y="37472"/>
                  </a:lnTo>
                  <a:lnTo>
                    <a:pt x="162572" y="1341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5205" y="5363404"/>
              <a:ext cx="257175" cy="295275"/>
            </a:xfrm>
            <a:custGeom>
              <a:avLst/>
              <a:gdLst/>
              <a:ahLst/>
              <a:cxnLst/>
              <a:rect l="l" t="t" r="r" b="b"/>
              <a:pathLst>
                <a:path w="257175" h="295275">
                  <a:moveTo>
                    <a:pt x="217592" y="0"/>
                  </a:moveTo>
                  <a:lnTo>
                    <a:pt x="177679" y="8472"/>
                  </a:lnTo>
                  <a:lnTo>
                    <a:pt x="138419" y="25838"/>
                  </a:lnTo>
                  <a:lnTo>
                    <a:pt x="101300" y="50890"/>
                  </a:lnTo>
                  <a:lnTo>
                    <a:pt x="67814" y="82415"/>
                  </a:lnTo>
                  <a:lnTo>
                    <a:pt x="39450" y="119204"/>
                  </a:lnTo>
                  <a:lnTo>
                    <a:pt x="17700" y="160046"/>
                  </a:lnTo>
                  <a:lnTo>
                    <a:pt x="4053" y="203730"/>
                  </a:lnTo>
                  <a:lnTo>
                    <a:pt x="0" y="249048"/>
                  </a:lnTo>
                  <a:lnTo>
                    <a:pt x="7030" y="294787"/>
                  </a:lnTo>
                  <a:lnTo>
                    <a:pt x="53724" y="281990"/>
                  </a:lnTo>
                  <a:lnTo>
                    <a:pt x="95740" y="262868"/>
                  </a:lnTo>
                  <a:lnTo>
                    <a:pt x="133053" y="238013"/>
                  </a:lnTo>
                  <a:lnTo>
                    <a:pt x="165636" y="208016"/>
                  </a:lnTo>
                  <a:lnTo>
                    <a:pt x="193463" y="173470"/>
                  </a:lnTo>
                  <a:lnTo>
                    <a:pt x="216506" y="134967"/>
                  </a:lnTo>
                  <a:lnTo>
                    <a:pt x="234738" y="93098"/>
                  </a:lnTo>
                  <a:lnTo>
                    <a:pt x="248134" y="48456"/>
                  </a:lnTo>
                  <a:lnTo>
                    <a:pt x="256665" y="1633"/>
                  </a:lnTo>
                  <a:lnTo>
                    <a:pt x="21759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5205" y="5363404"/>
              <a:ext cx="257175" cy="295275"/>
            </a:xfrm>
            <a:custGeom>
              <a:avLst/>
              <a:gdLst/>
              <a:ahLst/>
              <a:cxnLst/>
              <a:rect l="l" t="t" r="r" b="b"/>
              <a:pathLst>
                <a:path w="257175" h="295275">
                  <a:moveTo>
                    <a:pt x="256665" y="1633"/>
                  </a:moveTo>
                  <a:lnTo>
                    <a:pt x="248134" y="48456"/>
                  </a:lnTo>
                  <a:lnTo>
                    <a:pt x="234738" y="93098"/>
                  </a:lnTo>
                  <a:lnTo>
                    <a:pt x="216506" y="134967"/>
                  </a:lnTo>
                  <a:lnTo>
                    <a:pt x="193463" y="173470"/>
                  </a:lnTo>
                  <a:lnTo>
                    <a:pt x="165636" y="208016"/>
                  </a:lnTo>
                  <a:lnTo>
                    <a:pt x="133053" y="238013"/>
                  </a:lnTo>
                  <a:lnTo>
                    <a:pt x="95740" y="262868"/>
                  </a:lnTo>
                  <a:lnTo>
                    <a:pt x="53724" y="281990"/>
                  </a:lnTo>
                  <a:lnTo>
                    <a:pt x="7030" y="294787"/>
                  </a:lnTo>
                  <a:lnTo>
                    <a:pt x="0" y="249048"/>
                  </a:lnTo>
                  <a:lnTo>
                    <a:pt x="4053" y="203730"/>
                  </a:lnTo>
                  <a:lnTo>
                    <a:pt x="17700" y="160046"/>
                  </a:lnTo>
                  <a:lnTo>
                    <a:pt x="39450" y="119204"/>
                  </a:lnTo>
                  <a:lnTo>
                    <a:pt x="67814" y="82415"/>
                  </a:lnTo>
                  <a:lnTo>
                    <a:pt x="101300" y="50890"/>
                  </a:lnTo>
                  <a:lnTo>
                    <a:pt x="138419" y="25838"/>
                  </a:lnTo>
                  <a:lnTo>
                    <a:pt x="177679" y="8472"/>
                  </a:lnTo>
                  <a:lnTo>
                    <a:pt x="217592" y="0"/>
                  </a:lnTo>
                  <a:lnTo>
                    <a:pt x="256665" y="163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778" y="5697921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1185797" y="0"/>
                  </a:moveTo>
                  <a:lnTo>
                    <a:pt x="0" y="687797"/>
                  </a:lnTo>
                  <a:lnTo>
                    <a:pt x="0" y="886305"/>
                  </a:lnTo>
                  <a:lnTo>
                    <a:pt x="1184206" y="205214"/>
                  </a:lnTo>
                  <a:lnTo>
                    <a:pt x="118579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778" y="5697921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0" y="886305"/>
                  </a:moveTo>
                  <a:lnTo>
                    <a:pt x="1184206" y="205214"/>
                  </a:lnTo>
                  <a:lnTo>
                    <a:pt x="1185797" y="0"/>
                  </a:lnTo>
                  <a:lnTo>
                    <a:pt x="0" y="687797"/>
                  </a:lnTo>
                  <a:lnTo>
                    <a:pt x="0" y="88630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115" y="4412303"/>
              <a:ext cx="237490" cy="1407795"/>
            </a:xfrm>
            <a:custGeom>
              <a:avLst/>
              <a:gdLst/>
              <a:ahLst/>
              <a:cxnLst/>
              <a:rect l="l" t="t" r="r" b="b"/>
              <a:pathLst>
                <a:path w="237489" h="1407795">
                  <a:moveTo>
                    <a:pt x="237340" y="0"/>
                  </a:moveTo>
                  <a:lnTo>
                    <a:pt x="0" y="124009"/>
                  </a:lnTo>
                  <a:lnTo>
                    <a:pt x="2299" y="1407333"/>
                  </a:lnTo>
                  <a:lnTo>
                    <a:pt x="234176" y="1292802"/>
                  </a:lnTo>
                  <a:lnTo>
                    <a:pt x="23734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115" y="4412303"/>
              <a:ext cx="237490" cy="1407795"/>
            </a:xfrm>
            <a:custGeom>
              <a:avLst/>
              <a:gdLst/>
              <a:ahLst/>
              <a:cxnLst/>
              <a:rect l="l" t="t" r="r" b="b"/>
              <a:pathLst>
                <a:path w="237489" h="1407795">
                  <a:moveTo>
                    <a:pt x="0" y="124009"/>
                  </a:moveTo>
                  <a:lnTo>
                    <a:pt x="237340" y="0"/>
                  </a:lnTo>
                  <a:lnTo>
                    <a:pt x="234176" y="1292802"/>
                  </a:lnTo>
                  <a:lnTo>
                    <a:pt x="2299" y="1407333"/>
                  </a:lnTo>
                  <a:lnTo>
                    <a:pt x="0" y="12400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3519" y="5625443"/>
              <a:ext cx="214629" cy="234950"/>
            </a:xfrm>
            <a:custGeom>
              <a:avLst/>
              <a:gdLst/>
              <a:ahLst/>
              <a:cxnLst/>
              <a:rect l="l" t="t" r="r" b="b"/>
              <a:pathLst>
                <a:path w="214630" h="234950">
                  <a:moveTo>
                    <a:pt x="214477" y="0"/>
                  </a:moveTo>
                  <a:lnTo>
                    <a:pt x="0" y="0"/>
                  </a:lnTo>
                  <a:lnTo>
                    <a:pt x="0" y="234445"/>
                  </a:lnTo>
                  <a:lnTo>
                    <a:pt x="214477" y="234445"/>
                  </a:lnTo>
                  <a:lnTo>
                    <a:pt x="21447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6205" y="4435717"/>
              <a:ext cx="128625" cy="170762"/>
            </a:xfrm>
            <a:prstGeom prst="rect">
              <a:avLst/>
            </a:prstGeom>
          </p:spPr>
        </p:pic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605" y="4432117"/>
              <a:ext cx="135824" cy="177962"/>
            </a:xfrm>
            <a:prstGeom prst="rect">
              <a:avLst/>
            </a:prstGeom>
          </p:spPr>
        </p:pic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71540" y="6511917"/>
              <a:ext cx="335280" cy="170815"/>
            </a:xfrm>
            <a:custGeom>
              <a:avLst/>
              <a:gdLst/>
              <a:ahLst/>
              <a:cxnLst/>
              <a:rect l="l" t="t" r="r" b="b"/>
              <a:pathLst>
                <a:path w="335280" h="170815">
                  <a:moveTo>
                    <a:pt x="4942" y="152306"/>
                  </a:moveTo>
                  <a:lnTo>
                    <a:pt x="0" y="154937"/>
                  </a:lnTo>
                  <a:lnTo>
                    <a:pt x="56926" y="170557"/>
                  </a:lnTo>
                  <a:lnTo>
                    <a:pt x="61639" y="167994"/>
                  </a:lnTo>
                  <a:lnTo>
                    <a:pt x="60380" y="166756"/>
                  </a:lnTo>
                  <a:lnTo>
                    <a:pt x="54493" y="166756"/>
                  </a:lnTo>
                  <a:lnTo>
                    <a:pt x="51781" y="165851"/>
                  </a:lnTo>
                  <a:lnTo>
                    <a:pt x="48801" y="164948"/>
                  </a:lnTo>
                  <a:lnTo>
                    <a:pt x="4942" y="152306"/>
                  </a:lnTo>
                  <a:close/>
                </a:path>
                <a:path w="335280" h="170815">
                  <a:moveTo>
                    <a:pt x="31384" y="138240"/>
                  </a:moveTo>
                  <a:lnTo>
                    <a:pt x="54493" y="166756"/>
                  </a:lnTo>
                  <a:lnTo>
                    <a:pt x="60380" y="166756"/>
                  </a:lnTo>
                  <a:lnTo>
                    <a:pt x="31384" y="138240"/>
                  </a:lnTo>
                  <a:close/>
                </a:path>
                <a:path w="335280" h="170815">
                  <a:moveTo>
                    <a:pt x="73903" y="154847"/>
                  </a:moveTo>
                  <a:lnTo>
                    <a:pt x="69159" y="157410"/>
                  </a:lnTo>
                  <a:lnTo>
                    <a:pt x="75271" y="160574"/>
                  </a:lnTo>
                  <a:lnTo>
                    <a:pt x="80010" y="158008"/>
                  </a:lnTo>
                  <a:lnTo>
                    <a:pt x="73903" y="154847"/>
                  </a:lnTo>
                  <a:close/>
                </a:path>
                <a:path w="335280" h="170815">
                  <a:moveTo>
                    <a:pt x="69609" y="119919"/>
                  </a:moveTo>
                  <a:lnTo>
                    <a:pt x="64943" y="120787"/>
                  </a:lnTo>
                  <a:lnTo>
                    <a:pt x="62287" y="121795"/>
                  </a:lnTo>
                  <a:lnTo>
                    <a:pt x="44333" y="131345"/>
                  </a:lnTo>
                  <a:lnTo>
                    <a:pt x="87800" y="153756"/>
                  </a:lnTo>
                  <a:lnTo>
                    <a:pt x="92278" y="151315"/>
                  </a:lnTo>
                  <a:lnTo>
                    <a:pt x="72914" y="141351"/>
                  </a:lnTo>
                  <a:lnTo>
                    <a:pt x="77688" y="138784"/>
                  </a:lnTo>
                  <a:lnTo>
                    <a:pt x="67932" y="138784"/>
                  </a:lnTo>
                  <a:lnTo>
                    <a:pt x="53600" y="131408"/>
                  </a:lnTo>
                  <a:lnTo>
                    <a:pt x="66725" y="124409"/>
                  </a:lnTo>
                  <a:lnTo>
                    <a:pt x="69192" y="123765"/>
                  </a:lnTo>
                  <a:lnTo>
                    <a:pt x="84361" y="123765"/>
                  </a:lnTo>
                  <a:lnTo>
                    <a:pt x="80606" y="121846"/>
                  </a:lnTo>
                  <a:lnTo>
                    <a:pt x="77953" y="120985"/>
                  </a:lnTo>
                  <a:lnTo>
                    <a:pt x="72226" y="119962"/>
                  </a:lnTo>
                  <a:lnTo>
                    <a:pt x="69609" y="119919"/>
                  </a:lnTo>
                  <a:close/>
                </a:path>
                <a:path w="335280" h="170815">
                  <a:moveTo>
                    <a:pt x="91533" y="118609"/>
                  </a:moveTo>
                  <a:lnTo>
                    <a:pt x="87162" y="120942"/>
                  </a:lnTo>
                  <a:lnTo>
                    <a:pt x="127857" y="132120"/>
                  </a:lnTo>
                  <a:lnTo>
                    <a:pt x="128318" y="132560"/>
                  </a:lnTo>
                  <a:lnTo>
                    <a:pt x="130351" y="134363"/>
                  </a:lnTo>
                  <a:lnTo>
                    <a:pt x="131251" y="135256"/>
                  </a:lnTo>
                  <a:lnTo>
                    <a:pt x="131940" y="136210"/>
                  </a:lnTo>
                  <a:lnTo>
                    <a:pt x="131904" y="137081"/>
                  </a:lnTo>
                  <a:lnTo>
                    <a:pt x="127500" y="139769"/>
                  </a:lnTo>
                  <a:lnTo>
                    <a:pt x="132919" y="142049"/>
                  </a:lnTo>
                  <a:lnTo>
                    <a:pt x="138384" y="137736"/>
                  </a:lnTo>
                  <a:lnTo>
                    <a:pt x="138338" y="137379"/>
                  </a:lnTo>
                  <a:lnTo>
                    <a:pt x="137958" y="136443"/>
                  </a:lnTo>
                  <a:lnTo>
                    <a:pt x="136081" y="134143"/>
                  </a:lnTo>
                  <a:lnTo>
                    <a:pt x="134462" y="132495"/>
                  </a:lnTo>
                  <a:lnTo>
                    <a:pt x="129464" y="127886"/>
                  </a:lnTo>
                  <a:lnTo>
                    <a:pt x="123681" y="127886"/>
                  </a:lnTo>
                  <a:lnTo>
                    <a:pt x="120599" y="126879"/>
                  </a:lnTo>
                  <a:lnTo>
                    <a:pt x="117582" y="125945"/>
                  </a:lnTo>
                  <a:lnTo>
                    <a:pt x="102793" y="121795"/>
                  </a:lnTo>
                  <a:lnTo>
                    <a:pt x="91533" y="118609"/>
                  </a:lnTo>
                  <a:close/>
                </a:path>
                <a:path w="335280" h="170815">
                  <a:moveTo>
                    <a:pt x="111451" y="136771"/>
                  </a:moveTo>
                  <a:lnTo>
                    <a:pt x="85125" y="136771"/>
                  </a:lnTo>
                  <a:lnTo>
                    <a:pt x="86856" y="136869"/>
                  </a:lnTo>
                  <a:lnTo>
                    <a:pt x="91288" y="137379"/>
                  </a:lnTo>
                  <a:lnTo>
                    <a:pt x="94355" y="137822"/>
                  </a:lnTo>
                  <a:lnTo>
                    <a:pt x="111772" y="140727"/>
                  </a:lnTo>
                  <a:lnTo>
                    <a:pt x="117251" y="137740"/>
                  </a:lnTo>
                  <a:lnTo>
                    <a:pt x="111451" y="136771"/>
                  </a:lnTo>
                  <a:close/>
                </a:path>
                <a:path w="335280" h="170815">
                  <a:moveTo>
                    <a:pt x="84361" y="123765"/>
                  </a:moveTo>
                  <a:lnTo>
                    <a:pt x="69192" y="123765"/>
                  </a:lnTo>
                  <a:lnTo>
                    <a:pt x="74084" y="123901"/>
                  </a:lnTo>
                  <a:lnTo>
                    <a:pt x="76366" y="124460"/>
                  </a:lnTo>
                  <a:lnTo>
                    <a:pt x="79804" y="126220"/>
                  </a:lnTo>
                  <a:lnTo>
                    <a:pt x="80798" y="127044"/>
                  </a:lnTo>
                  <a:lnTo>
                    <a:pt x="81997" y="128902"/>
                  </a:lnTo>
                  <a:lnTo>
                    <a:pt x="82015" y="129780"/>
                  </a:lnTo>
                  <a:lnTo>
                    <a:pt x="80808" y="131573"/>
                  </a:lnTo>
                  <a:lnTo>
                    <a:pt x="79512" y="132560"/>
                  </a:lnTo>
                  <a:lnTo>
                    <a:pt x="67932" y="138784"/>
                  </a:lnTo>
                  <a:lnTo>
                    <a:pt x="77688" y="138784"/>
                  </a:lnTo>
                  <a:lnTo>
                    <a:pt x="85125" y="136771"/>
                  </a:lnTo>
                  <a:lnTo>
                    <a:pt x="111451" y="136771"/>
                  </a:lnTo>
                  <a:lnTo>
                    <a:pt x="96170" y="134218"/>
                  </a:lnTo>
                  <a:lnTo>
                    <a:pt x="95471" y="134143"/>
                  </a:lnTo>
                  <a:lnTo>
                    <a:pt x="85349" y="134143"/>
                  </a:lnTo>
                  <a:lnTo>
                    <a:pt x="87982" y="132102"/>
                  </a:lnTo>
                  <a:lnTo>
                    <a:pt x="89034" y="130162"/>
                  </a:lnTo>
                  <a:lnTo>
                    <a:pt x="87876" y="126356"/>
                  </a:lnTo>
                  <a:lnTo>
                    <a:pt x="86043" y="124625"/>
                  </a:lnTo>
                  <a:lnTo>
                    <a:pt x="84361" y="123765"/>
                  </a:lnTo>
                  <a:close/>
                </a:path>
                <a:path w="335280" h="170815">
                  <a:moveTo>
                    <a:pt x="88847" y="133776"/>
                  </a:moveTo>
                  <a:lnTo>
                    <a:pt x="87260" y="133880"/>
                  </a:lnTo>
                  <a:lnTo>
                    <a:pt x="85349" y="134143"/>
                  </a:lnTo>
                  <a:lnTo>
                    <a:pt x="95471" y="134143"/>
                  </a:lnTo>
                  <a:lnTo>
                    <a:pt x="93019" y="133880"/>
                  </a:lnTo>
                  <a:lnTo>
                    <a:pt x="88847" y="133776"/>
                  </a:lnTo>
                  <a:close/>
                </a:path>
                <a:path w="335280" h="170815">
                  <a:moveTo>
                    <a:pt x="109108" y="109206"/>
                  </a:moveTo>
                  <a:lnTo>
                    <a:pt x="105032" y="111370"/>
                  </a:lnTo>
                  <a:lnTo>
                    <a:pt x="107439" y="113558"/>
                  </a:lnTo>
                  <a:lnTo>
                    <a:pt x="109480" y="115467"/>
                  </a:lnTo>
                  <a:lnTo>
                    <a:pt x="119941" y="124898"/>
                  </a:lnTo>
                  <a:lnTo>
                    <a:pt x="121733" y="126422"/>
                  </a:lnTo>
                  <a:lnTo>
                    <a:pt x="123681" y="127886"/>
                  </a:lnTo>
                  <a:lnTo>
                    <a:pt x="129464" y="127886"/>
                  </a:lnTo>
                  <a:lnTo>
                    <a:pt x="109108" y="109206"/>
                  </a:lnTo>
                  <a:close/>
                </a:path>
                <a:path w="335280" h="170815">
                  <a:moveTo>
                    <a:pt x="142714" y="102563"/>
                  </a:moveTo>
                  <a:lnTo>
                    <a:pt x="129901" y="102563"/>
                  </a:lnTo>
                  <a:lnTo>
                    <a:pt x="133753" y="102643"/>
                  </a:lnTo>
                  <a:lnTo>
                    <a:pt x="135629" y="103219"/>
                  </a:lnTo>
                  <a:lnTo>
                    <a:pt x="137775" y="104300"/>
                  </a:lnTo>
                  <a:lnTo>
                    <a:pt x="139118" y="105012"/>
                  </a:lnTo>
                  <a:lnTo>
                    <a:pt x="138315" y="106172"/>
                  </a:lnTo>
                  <a:lnTo>
                    <a:pt x="136544" y="107784"/>
                  </a:lnTo>
                  <a:lnTo>
                    <a:pt x="132472" y="110768"/>
                  </a:lnTo>
                  <a:lnTo>
                    <a:pt x="131540" y="111539"/>
                  </a:lnTo>
                  <a:lnTo>
                    <a:pt x="130345" y="112892"/>
                  </a:lnTo>
                  <a:lnTo>
                    <a:pt x="129956" y="113691"/>
                  </a:lnTo>
                  <a:lnTo>
                    <a:pt x="129833" y="115467"/>
                  </a:lnTo>
                  <a:lnTo>
                    <a:pt x="130103" y="116279"/>
                  </a:lnTo>
                  <a:lnTo>
                    <a:pt x="145878" y="121997"/>
                  </a:lnTo>
                  <a:lnTo>
                    <a:pt x="148733" y="121324"/>
                  </a:lnTo>
                  <a:lnTo>
                    <a:pt x="152934" y="119044"/>
                  </a:lnTo>
                  <a:lnTo>
                    <a:pt x="153548" y="118516"/>
                  </a:lnTo>
                  <a:lnTo>
                    <a:pt x="144906" y="118516"/>
                  </a:lnTo>
                  <a:lnTo>
                    <a:pt x="141396" y="118440"/>
                  </a:lnTo>
                  <a:lnTo>
                    <a:pt x="139756" y="118065"/>
                  </a:lnTo>
                  <a:lnTo>
                    <a:pt x="137469" y="116909"/>
                  </a:lnTo>
                  <a:lnTo>
                    <a:pt x="136824" y="116373"/>
                  </a:lnTo>
                  <a:lnTo>
                    <a:pt x="136065" y="115222"/>
                  </a:lnTo>
                  <a:lnTo>
                    <a:pt x="136146" y="114425"/>
                  </a:lnTo>
                  <a:lnTo>
                    <a:pt x="136620" y="113493"/>
                  </a:lnTo>
                  <a:lnTo>
                    <a:pt x="137419" y="112680"/>
                  </a:lnTo>
                  <a:lnTo>
                    <a:pt x="141203" y="109714"/>
                  </a:lnTo>
                  <a:lnTo>
                    <a:pt x="142671" y="108270"/>
                  </a:lnTo>
                  <a:lnTo>
                    <a:pt x="143337" y="107088"/>
                  </a:lnTo>
                  <a:lnTo>
                    <a:pt x="151707" y="107088"/>
                  </a:lnTo>
                  <a:lnTo>
                    <a:pt x="142714" y="102563"/>
                  </a:lnTo>
                  <a:close/>
                </a:path>
                <a:path w="335280" h="170815">
                  <a:moveTo>
                    <a:pt x="151707" y="107088"/>
                  </a:moveTo>
                  <a:lnTo>
                    <a:pt x="143337" y="107088"/>
                  </a:lnTo>
                  <a:lnTo>
                    <a:pt x="144003" y="107457"/>
                  </a:lnTo>
                  <a:lnTo>
                    <a:pt x="147563" y="109253"/>
                  </a:lnTo>
                  <a:lnTo>
                    <a:pt x="149108" y="110265"/>
                  </a:lnTo>
                  <a:lnTo>
                    <a:pt x="150868" y="112168"/>
                  </a:lnTo>
                  <a:lnTo>
                    <a:pt x="151029" y="112680"/>
                  </a:lnTo>
                  <a:lnTo>
                    <a:pt x="151101" y="113691"/>
                  </a:lnTo>
                  <a:lnTo>
                    <a:pt x="150605" y="115467"/>
                  </a:lnTo>
                  <a:lnTo>
                    <a:pt x="149673" y="116428"/>
                  </a:lnTo>
                  <a:lnTo>
                    <a:pt x="146566" y="118116"/>
                  </a:lnTo>
                  <a:lnTo>
                    <a:pt x="144906" y="118516"/>
                  </a:lnTo>
                  <a:lnTo>
                    <a:pt x="153548" y="118516"/>
                  </a:lnTo>
                  <a:lnTo>
                    <a:pt x="154072" y="118065"/>
                  </a:lnTo>
                  <a:lnTo>
                    <a:pt x="155367" y="115881"/>
                  </a:lnTo>
                  <a:lnTo>
                    <a:pt x="155624" y="114627"/>
                  </a:lnTo>
                  <a:lnTo>
                    <a:pt x="155451" y="112849"/>
                  </a:lnTo>
                  <a:lnTo>
                    <a:pt x="163055" y="112849"/>
                  </a:lnTo>
                  <a:lnTo>
                    <a:pt x="164307" y="112168"/>
                  </a:lnTo>
                  <a:lnTo>
                    <a:pt x="162622" y="111819"/>
                  </a:lnTo>
                  <a:lnTo>
                    <a:pt x="161034" y="111366"/>
                  </a:lnTo>
                  <a:lnTo>
                    <a:pt x="158065" y="110202"/>
                  </a:lnTo>
                  <a:lnTo>
                    <a:pt x="154865" y="108677"/>
                  </a:lnTo>
                  <a:lnTo>
                    <a:pt x="151707" y="107088"/>
                  </a:lnTo>
                  <a:close/>
                </a:path>
                <a:path w="335280" h="170815">
                  <a:moveTo>
                    <a:pt x="163055" y="112849"/>
                  </a:moveTo>
                  <a:lnTo>
                    <a:pt x="155451" y="112849"/>
                  </a:lnTo>
                  <a:lnTo>
                    <a:pt x="157045" y="113558"/>
                  </a:lnTo>
                  <a:lnTo>
                    <a:pt x="158648" y="114070"/>
                  </a:lnTo>
                  <a:lnTo>
                    <a:pt x="160157" y="114425"/>
                  </a:lnTo>
                  <a:lnTo>
                    <a:pt x="163055" y="112849"/>
                  </a:lnTo>
                  <a:close/>
                </a:path>
                <a:path w="335280" h="170815">
                  <a:moveTo>
                    <a:pt x="131432" y="99007"/>
                  </a:moveTo>
                  <a:lnTo>
                    <a:pt x="116701" y="107457"/>
                  </a:lnTo>
                  <a:lnTo>
                    <a:pt x="117788" y="109714"/>
                  </a:lnTo>
                  <a:lnTo>
                    <a:pt x="119011" y="110942"/>
                  </a:lnTo>
                  <a:lnTo>
                    <a:pt x="120844" y="112262"/>
                  </a:lnTo>
                  <a:lnTo>
                    <a:pt x="125520" y="110516"/>
                  </a:lnTo>
                  <a:lnTo>
                    <a:pt x="123706" y="109156"/>
                  </a:lnTo>
                  <a:lnTo>
                    <a:pt x="122845" y="108014"/>
                  </a:lnTo>
                  <a:lnTo>
                    <a:pt x="122878" y="106172"/>
                  </a:lnTo>
                  <a:lnTo>
                    <a:pt x="123832" y="105189"/>
                  </a:lnTo>
                  <a:lnTo>
                    <a:pt x="127756" y="103093"/>
                  </a:lnTo>
                  <a:lnTo>
                    <a:pt x="129901" y="102563"/>
                  </a:lnTo>
                  <a:lnTo>
                    <a:pt x="142714" y="102563"/>
                  </a:lnTo>
                  <a:lnTo>
                    <a:pt x="140568" y="101484"/>
                  </a:lnTo>
                  <a:lnTo>
                    <a:pt x="138880" y="100688"/>
                  </a:lnTo>
                  <a:lnTo>
                    <a:pt x="136116" y="99720"/>
                  </a:lnTo>
                  <a:lnTo>
                    <a:pt x="134520" y="99331"/>
                  </a:lnTo>
                  <a:lnTo>
                    <a:pt x="131432" y="99007"/>
                  </a:lnTo>
                  <a:close/>
                </a:path>
                <a:path w="335280" h="170815">
                  <a:moveTo>
                    <a:pt x="141486" y="91869"/>
                  </a:moveTo>
                  <a:lnTo>
                    <a:pt x="137919" y="93784"/>
                  </a:lnTo>
                  <a:lnTo>
                    <a:pt x="169224" y="109498"/>
                  </a:lnTo>
                  <a:lnTo>
                    <a:pt x="173163" y="107349"/>
                  </a:lnTo>
                  <a:lnTo>
                    <a:pt x="152081" y="96768"/>
                  </a:lnTo>
                  <a:lnTo>
                    <a:pt x="149943" y="95079"/>
                  </a:lnTo>
                  <a:lnTo>
                    <a:pt x="149806" y="94086"/>
                  </a:lnTo>
                  <a:lnTo>
                    <a:pt x="145903" y="94086"/>
                  </a:lnTo>
                  <a:lnTo>
                    <a:pt x="141486" y="91869"/>
                  </a:lnTo>
                  <a:close/>
                </a:path>
                <a:path w="335280" h="170815">
                  <a:moveTo>
                    <a:pt x="168050" y="89187"/>
                  </a:moveTo>
                  <a:lnTo>
                    <a:pt x="157139" y="89187"/>
                  </a:lnTo>
                  <a:lnTo>
                    <a:pt x="158525" y="89322"/>
                  </a:lnTo>
                  <a:lnTo>
                    <a:pt x="161240" y="90062"/>
                  </a:lnTo>
                  <a:lnTo>
                    <a:pt x="163004" y="90792"/>
                  </a:lnTo>
                  <a:lnTo>
                    <a:pt x="184190" y="101372"/>
                  </a:lnTo>
                  <a:lnTo>
                    <a:pt x="188128" y="99216"/>
                  </a:lnTo>
                  <a:lnTo>
                    <a:pt x="168050" y="89187"/>
                  </a:lnTo>
                  <a:close/>
                </a:path>
                <a:path w="335280" h="170815">
                  <a:moveTo>
                    <a:pt x="156776" y="85680"/>
                  </a:moveTo>
                  <a:lnTo>
                    <a:pt x="144244" y="91465"/>
                  </a:lnTo>
                  <a:lnTo>
                    <a:pt x="145903" y="94086"/>
                  </a:lnTo>
                  <a:lnTo>
                    <a:pt x="149806" y="94086"/>
                  </a:lnTo>
                  <a:lnTo>
                    <a:pt x="149565" y="92332"/>
                  </a:lnTo>
                  <a:lnTo>
                    <a:pt x="150293" y="91202"/>
                  </a:lnTo>
                  <a:lnTo>
                    <a:pt x="153057" y="89726"/>
                  </a:lnTo>
                  <a:lnTo>
                    <a:pt x="154270" y="89399"/>
                  </a:lnTo>
                  <a:lnTo>
                    <a:pt x="157139" y="89187"/>
                  </a:lnTo>
                  <a:lnTo>
                    <a:pt x="168050" y="89187"/>
                  </a:lnTo>
                  <a:lnTo>
                    <a:pt x="166491" y="88408"/>
                  </a:lnTo>
                  <a:lnTo>
                    <a:pt x="164688" y="87603"/>
                  </a:lnTo>
                  <a:lnTo>
                    <a:pt x="161858" y="86561"/>
                  </a:lnTo>
                  <a:lnTo>
                    <a:pt x="160106" y="86141"/>
                  </a:lnTo>
                  <a:lnTo>
                    <a:pt x="156776" y="85680"/>
                  </a:lnTo>
                  <a:close/>
                </a:path>
                <a:path w="335280" h="170815">
                  <a:moveTo>
                    <a:pt x="191576" y="57150"/>
                  </a:moveTo>
                  <a:lnTo>
                    <a:pt x="170398" y="68453"/>
                  </a:lnTo>
                  <a:lnTo>
                    <a:pt x="171089" y="70866"/>
                  </a:lnTo>
                  <a:lnTo>
                    <a:pt x="204886" y="85598"/>
                  </a:lnTo>
                  <a:lnTo>
                    <a:pt x="213944" y="84836"/>
                  </a:lnTo>
                  <a:lnTo>
                    <a:pt x="217615" y="83820"/>
                  </a:lnTo>
                  <a:lnTo>
                    <a:pt x="218543" y="83312"/>
                  </a:lnTo>
                  <a:lnTo>
                    <a:pt x="203748" y="83312"/>
                  </a:lnTo>
                  <a:lnTo>
                    <a:pt x="199781" y="83058"/>
                  </a:lnTo>
                  <a:lnTo>
                    <a:pt x="175009" y="68961"/>
                  </a:lnTo>
                  <a:lnTo>
                    <a:pt x="176198" y="65024"/>
                  </a:lnTo>
                  <a:lnTo>
                    <a:pt x="192675" y="59563"/>
                  </a:lnTo>
                  <a:lnTo>
                    <a:pt x="206621" y="59563"/>
                  </a:lnTo>
                  <a:lnTo>
                    <a:pt x="206222" y="59436"/>
                  </a:lnTo>
                  <a:lnTo>
                    <a:pt x="196311" y="57404"/>
                  </a:lnTo>
                  <a:lnTo>
                    <a:pt x="191576" y="57150"/>
                  </a:lnTo>
                  <a:close/>
                </a:path>
                <a:path w="335280" h="170815">
                  <a:moveTo>
                    <a:pt x="206621" y="59563"/>
                  </a:moveTo>
                  <a:lnTo>
                    <a:pt x="192675" y="59563"/>
                  </a:lnTo>
                  <a:lnTo>
                    <a:pt x="196627" y="59817"/>
                  </a:lnTo>
                  <a:lnTo>
                    <a:pt x="204915" y="61341"/>
                  </a:lnTo>
                  <a:lnTo>
                    <a:pt x="221493" y="73660"/>
                  </a:lnTo>
                  <a:lnTo>
                    <a:pt x="220464" y="77597"/>
                  </a:lnTo>
                  <a:lnTo>
                    <a:pt x="219041" y="79248"/>
                  </a:lnTo>
                  <a:lnTo>
                    <a:pt x="214393" y="81788"/>
                  </a:lnTo>
                  <a:lnTo>
                    <a:pt x="211316" y="82550"/>
                  </a:lnTo>
                  <a:lnTo>
                    <a:pt x="203748" y="83312"/>
                  </a:lnTo>
                  <a:lnTo>
                    <a:pt x="218543" y="83312"/>
                  </a:lnTo>
                  <a:lnTo>
                    <a:pt x="223184" y="80772"/>
                  </a:lnTo>
                  <a:lnTo>
                    <a:pt x="224895" y="78867"/>
                  </a:lnTo>
                  <a:lnTo>
                    <a:pt x="226123" y="74168"/>
                  </a:lnTo>
                  <a:lnTo>
                    <a:pt x="225366" y="71755"/>
                  </a:lnTo>
                  <a:lnTo>
                    <a:pt x="221194" y="66675"/>
                  </a:lnTo>
                  <a:lnTo>
                    <a:pt x="218249" y="64516"/>
                  </a:lnTo>
                  <a:lnTo>
                    <a:pt x="210614" y="60833"/>
                  </a:lnTo>
                  <a:lnTo>
                    <a:pt x="206621" y="59563"/>
                  </a:lnTo>
                  <a:close/>
                </a:path>
                <a:path w="335280" h="170815">
                  <a:moveTo>
                    <a:pt x="195273" y="63500"/>
                  </a:moveTo>
                  <a:lnTo>
                    <a:pt x="182660" y="69469"/>
                  </a:lnTo>
                  <a:lnTo>
                    <a:pt x="183088" y="70739"/>
                  </a:lnTo>
                  <a:lnTo>
                    <a:pt x="205286" y="79502"/>
                  </a:lnTo>
                  <a:lnTo>
                    <a:pt x="208446" y="78994"/>
                  </a:lnTo>
                  <a:lnTo>
                    <a:pt x="211765" y="77216"/>
                  </a:lnTo>
                  <a:lnTo>
                    <a:pt x="203744" y="77216"/>
                  </a:lnTo>
                  <a:lnTo>
                    <a:pt x="198615" y="76835"/>
                  </a:lnTo>
                  <a:lnTo>
                    <a:pt x="195872" y="75946"/>
                  </a:lnTo>
                  <a:lnTo>
                    <a:pt x="189889" y="73025"/>
                  </a:lnTo>
                  <a:lnTo>
                    <a:pt x="188164" y="71501"/>
                  </a:lnTo>
                  <a:lnTo>
                    <a:pt x="187120" y="68834"/>
                  </a:lnTo>
                  <a:lnTo>
                    <a:pt x="187699" y="67691"/>
                  </a:lnTo>
                  <a:lnTo>
                    <a:pt x="190461" y="66167"/>
                  </a:lnTo>
                  <a:lnTo>
                    <a:pt x="191857" y="65913"/>
                  </a:lnTo>
                  <a:lnTo>
                    <a:pt x="195079" y="65786"/>
                  </a:lnTo>
                  <a:lnTo>
                    <a:pt x="199333" y="65786"/>
                  </a:lnTo>
                  <a:lnTo>
                    <a:pt x="200400" y="64643"/>
                  </a:lnTo>
                  <a:lnTo>
                    <a:pt x="197801" y="63881"/>
                  </a:lnTo>
                  <a:lnTo>
                    <a:pt x="195273" y="63500"/>
                  </a:lnTo>
                  <a:close/>
                </a:path>
                <a:path w="335280" h="170815">
                  <a:moveTo>
                    <a:pt x="210736" y="69469"/>
                  </a:moveTo>
                  <a:lnTo>
                    <a:pt x="207050" y="70358"/>
                  </a:lnTo>
                  <a:lnTo>
                    <a:pt x="208461" y="71374"/>
                  </a:lnTo>
                  <a:lnTo>
                    <a:pt x="209209" y="72390"/>
                  </a:lnTo>
                  <a:lnTo>
                    <a:pt x="209321" y="74422"/>
                  </a:lnTo>
                  <a:lnTo>
                    <a:pt x="208691" y="75311"/>
                  </a:lnTo>
                  <a:lnTo>
                    <a:pt x="205786" y="76835"/>
                  </a:lnTo>
                  <a:lnTo>
                    <a:pt x="203744" y="77216"/>
                  </a:lnTo>
                  <a:lnTo>
                    <a:pt x="211765" y="77216"/>
                  </a:lnTo>
                  <a:lnTo>
                    <a:pt x="212951" y="76581"/>
                  </a:lnTo>
                  <a:lnTo>
                    <a:pt x="213922" y="75311"/>
                  </a:lnTo>
                  <a:lnTo>
                    <a:pt x="213832" y="72263"/>
                  </a:lnTo>
                  <a:lnTo>
                    <a:pt x="212752" y="70866"/>
                  </a:lnTo>
                  <a:lnTo>
                    <a:pt x="210736" y="69469"/>
                  </a:lnTo>
                  <a:close/>
                </a:path>
                <a:path w="335280" h="170815">
                  <a:moveTo>
                    <a:pt x="199333" y="65786"/>
                  </a:moveTo>
                  <a:lnTo>
                    <a:pt x="195079" y="65786"/>
                  </a:lnTo>
                  <a:lnTo>
                    <a:pt x="196862" y="65913"/>
                  </a:lnTo>
                  <a:lnTo>
                    <a:pt x="198741" y="66421"/>
                  </a:lnTo>
                  <a:lnTo>
                    <a:pt x="199333" y="65786"/>
                  </a:lnTo>
                  <a:close/>
                </a:path>
                <a:path w="335280" h="170815">
                  <a:moveTo>
                    <a:pt x="238963" y="40132"/>
                  </a:moveTo>
                  <a:lnTo>
                    <a:pt x="225276" y="40132"/>
                  </a:lnTo>
                  <a:lnTo>
                    <a:pt x="230244" y="40386"/>
                  </a:lnTo>
                  <a:lnTo>
                    <a:pt x="232526" y="40894"/>
                  </a:lnTo>
                  <a:lnTo>
                    <a:pt x="241631" y="56388"/>
                  </a:lnTo>
                  <a:lnTo>
                    <a:pt x="242164" y="58293"/>
                  </a:lnTo>
                  <a:lnTo>
                    <a:pt x="249223" y="66040"/>
                  </a:lnTo>
                  <a:lnTo>
                    <a:pt x="259063" y="60706"/>
                  </a:lnTo>
                  <a:lnTo>
                    <a:pt x="249494" y="60706"/>
                  </a:lnTo>
                  <a:lnTo>
                    <a:pt x="248954" y="60071"/>
                  </a:lnTo>
                  <a:lnTo>
                    <a:pt x="248536" y="59309"/>
                  </a:lnTo>
                  <a:lnTo>
                    <a:pt x="247949" y="57658"/>
                  </a:lnTo>
                  <a:lnTo>
                    <a:pt x="247600" y="56007"/>
                  </a:lnTo>
                  <a:lnTo>
                    <a:pt x="246764" y="50419"/>
                  </a:lnTo>
                  <a:lnTo>
                    <a:pt x="246199" y="48133"/>
                  </a:lnTo>
                  <a:lnTo>
                    <a:pt x="244911" y="45085"/>
                  </a:lnTo>
                  <a:lnTo>
                    <a:pt x="243986" y="43815"/>
                  </a:lnTo>
                  <a:lnTo>
                    <a:pt x="241703" y="41656"/>
                  </a:lnTo>
                  <a:lnTo>
                    <a:pt x="240296" y="40767"/>
                  </a:lnTo>
                  <a:lnTo>
                    <a:pt x="238963" y="40132"/>
                  </a:lnTo>
                  <a:close/>
                </a:path>
                <a:path w="335280" h="170815">
                  <a:moveTo>
                    <a:pt x="264585" y="52578"/>
                  </a:moveTo>
                  <a:lnTo>
                    <a:pt x="249494" y="60706"/>
                  </a:lnTo>
                  <a:lnTo>
                    <a:pt x="259063" y="60706"/>
                  </a:lnTo>
                  <a:lnTo>
                    <a:pt x="269607" y="54991"/>
                  </a:lnTo>
                  <a:lnTo>
                    <a:pt x="264585" y="52578"/>
                  </a:lnTo>
                  <a:close/>
                </a:path>
                <a:path w="335280" h="170815">
                  <a:moveTo>
                    <a:pt x="223598" y="37084"/>
                  </a:moveTo>
                  <a:lnTo>
                    <a:pt x="220158" y="37719"/>
                  </a:lnTo>
                  <a:lnTo>
                    <a:pt x="214236" y="40894"/>
                  </a:lnTo>
                  <a:lnTo>
                    <a:pt x="213136" y="42418"/>
                  </a:lnTo>
                  <a:lnTo>
                    <a:pt x="213062" y="43307"/>
                  </a:lnTo>
                  <a:lnTo>
                    <a:pt x="213630" y="46609"/>
                  </a:lnTo>
                  <a:lnTo>
                    <a:pt x="215657" y="48641"/>
                  </a:lnTo>
                  <a:lnTo>
                    <a:pt x="219391" y="50673"/>
                  </a:lnTo>
                  <a:lnTo>
                    <a:pt x="223818" y="48895"/>
                  </a:lnTo>
                  <a:lnTo>
                    <a:pt x="221183" y="47498"/>
                  </a:lnTo>
                  <a:lnTo>
                    <a:pt x="219650" y="46228"/>
                  </a:lnTo>
                  <a:lnTo>
                    <a:pt x="218861" y="43561"/>
                  </a:lnTo>
                  <a:lnTo>
                    <a:pt x="219595" y="42418"/>
                  </a:lnTo>
                  <a:lnTo>
                    <a:pt x="223166" y="40513"/>
                  </a:lnTo>
                  <a:lnTo>
                    <a:pt x="225276" y="40132"/>
                  </a:lnTo>
                  <a:lnTo>
                    <a:pt x="238963" y="40132"/>
                  </a:lnTo>
                  <a:lnTo>
                    <a:pt x="235230" y="38354"/>
                  </a:lnTo>
                  <a:lnTo>
                    <a:pt x="231569" y="37338"/>
                  </a:lnTo>
                  <a:lnTo>
                    <a:pt x="223598" y="37084"/>
                  </a:lnTo>
                  <a:close/>
                </a:path>
                <a:path w="335280" h="170815">
                  <a:moveTo>
                    <a:pt x="248691" y="24892"/>
                  </a:moveTo>
                  <a:lnTo>
                    <a:pt x="244421" y="25273"/>
                  </a:lnTo>
                  <a:lnTo>
                    <a:pt x="242517" y="25781"/>
                  </a:lnTo>
                  <a:lnTo>
                    <a:pt x="238650" y="27940"/>
                  </a:lnTo>
                  <a:lnTo>
                    <a:pt x="237642" y="29210"/>
                  </a:lnTo>
                  <a:lnTo>
                    <a:pt x="238013" y="32385"/>
                  </a:lnTo>
                  <a:lnTo>
                    <a:pt x="277624" y="49911"/>
                  </a:lnTo>
                  <a:lnTo>
                    <a:pt x="281379" y="49276"/>
                  </a:lnTo>
                  <a:lnTo>
                    <a:pt x="286062" y="46736"/>
                  </a:lnTo>
                  <a:lnTo>
                    <a:pt x="275683" y="46736"/>
                  </a:lnTo>
                  <a:lnTo>
                    <a:pt x="270468" y="46101"/>
                  </a:lnTo>
                  <a:lnTo>
                    <a:pt x="243064" y="30988"/>
                  </a:lnTo>
                  <a:lnTo>
                    <a:pt x="243434" y="29718"/>
                  </a:lnTo>
                  <a:lnTo>
                    <a:pt x="246913" y="27940"/>
                  </a:lnTo>
                  <a:lnTo>
                    <a:pt x="249515" y="27686"/>
                  </a:lnTo>
                  <a:lnTo>
                    <a:pt x="262697" y="27686"/>
                  </a:lnTo>
                  <a:lnTo>
                    <a:pt x="258785" y="26416"/>
                  </a:lnTo>
                  <a:lnTo>
                    <a:pt x="256059" y="25781"/>
                  </a:lnTo>
                  <a:lnTo>
                    <a:pt x="251056" y="25019"/>
                  </a:lnTo>
                  <a:lnTo>
                    <a:pt x="248691" y="24892"/>
                  </a:lnTo>
                  <a:close/>
                </a:path>
                <a:path w="335280" h="170815">
                  <a:moveTo>
                    <a:pt x="262697" y="27686"/>
                  </a:moveTo>
                  <a:lnTo>
                    <a:pt x="249515" y="27686"/>
                  </a:lnTo>
                  <a:lnTo>
                    <a:pt x="254703" y="28321"/>
                  </a:lnTo>
                  <a:lnTo>
                    <a:pt x="256852" y="28956"/>
                  </a:lnTo>
                  <a:lnTo>
                    <a:pt x="282009" y="43307"/>
                  </a:lnTo>
                  <a:lnTo>
                    <a:pt x="281699" y="44704"/>
                  </a:lnTo>
                  <a:lnTo>
                    <a:pt x="278293" y="46609"/>
                  </a:lnTo>
                  <a:lnTo>
                    <a:pt x="275683" y="46736"/>
                  </a:lnTo>
                  <a:lnTo>
                    <a:pt x="286062" y="46736"/>
                  </a:lnTo>
                  <a:lnTo>
                    <a:pt x="286531" y="46482"/>
                  </a:lnTo>
                  <a:lnTo>
                    <a:pt x="287535" y="45085"/>
                  </a:lnTo>
                  <a:lnTo>
                    <a:pt x="287096" y="41910"/>
                  </a:lnTo>
                  <a:lnTo>
                    <a:pt x="264654" y="28321"/>
                  </a:lnTo>
                  <a:lnTo>
                    <a:pt x="262697" y="27686"/>
                  </a:lnTo>
                  <a:close/>
                </a:path>
                <a:path w="335280" h="170815">
                  <a:moveTo>
                    <a:pt x="286073" y="14859"/>
                  </a:moveTo>
                  <a:lnTo>
                    <a:pt x="272595" y="14859"/>
                  </a:lnTo>
                  <a:lnTo>
                    <a:pt x="277520" y="15113"/>
                  </a:lnTo>
                  <a:lnTo>
                    <a:pt x="279784" y="15748"/>
                  </a:lnTo>
                  <a:lnTo>
                    <a:pt x="289012" y="30353"/>
                  </a:lnTo>
                  <a:lnTo>
                    <a:pt x="289135" y="30988"/>
                  </a:lnTo>
                  <a:lnTo>
                    <a:pt x="296750" y="40259"/>
                  </a:lnTo>
                  <a:lnTo>
                    <a:pt x="306312" y="35052"/>
                  </a:lnTo>
                  <a:lnTo>
                    <a:pt x="296870" y="35052"/>
                  </a:lnTo>
                  <a:lnTo>
                    <a:pt x="296304" y="34417"/>
                  </a:lnTo>
                  <a:lnTo>
                    <a:pt x="295908" y="33655"/>
                  </a:lnTo>
                  <a:lnTo>
                    <a:pt x="295304" y="32004"/>
                  </a:lnTo>
                  <a:lnTo>
                    <a:pt x="294954" y="30353"/>
                  </a:lnTo>
                  <a:lnTo>
                    <a:pt x="293966" y="24892"/>
                  </a:lnTo>
                  <a:lnTo>
                    <a:pt x="293385" y="22733"/>
                  </a:lnTo>
                  <a:lnTo>
                    <a:pt x="292056" y="19812"/>
                  </a:lnTo>
                  <a:lnTo>
                    <a:pt x="291113" y="18542"/>
                  </a:lnTo>
                  <a:lnTo>
                    <a:pt x="288848" y="16510"/>
                  </a:lnTo>
                  <a:lnTo>
                    <a:pt x="287390" y="15494"/>
                  </a:lnTo>
                  <a:lnTo>
                    <a:pt x="286073" y="14859"/>
                  </a:lnTo>
                  <a:close/>
                </a:path>
                <a:path w="335280" h="170815">
                  <a:moveTo>
                    <a:pt x="311576" y="27051"/>
                  </a:moveTo>
                  <a:lnTo>
                    <a:pt x="296870" y="35052"/>
                  </a:lnTo>
                  <a:lnTo>
                    <a:pt x="306312" y="35052"/>
                  </a:lnTo>
                  <a:lnTo>
                    <a:pt x="316572" y="29464"/>
                  </a:lnTo>
                  <a:lnTo>
                    <a:pt x="311576" y="27051"/>
                  </a:lnTo>
                  <a:close/>
                </a:path>
                <a:path w="335280" h="170815">
                  <a:moveTo>
                    <a:pt x="270935" y="11811"/>
                  </a:moveTo>
                  <a:lnTo>
                    <a:pt x="267526" y="12573"/>
                  </a:lnTo>
                  <a:lnTo>
                    <a:pt x="261752" y="15621"/>
                  </a:lnTo>
                  <a:lnTo>
                    <a:pt x="260609" y="17145"/>
                  </a:lnTo>
                  <a:lnTo>
                    <a:pt x="260585" y="17653"/>
                  </a:lnTo>
                  <a:lnTo>
                    <a:pt x="261255" y="21209"/>
                  </a:lnTo>
                  <a:lnTo>
                    <a:pt x="263278" y="23114"/>
                  </a:lnTo>
                  <a:lnTo>
                    <a:pt x="267022" y="25146"/>
                  </a:lnTo>
                  <a:lnTo>
                    <a:pt x="271331" y="23368"/>
                  </a:lnTo>
                  <a:lnTo>
                    <a:pt x="268710" y="22098"/>
                  </a:lnTo>
                  <a:lnTo>
                    <a:pt x="267169" y="20828"/>
                  </a:lnTo>
                  <a:lnTo>
                    <a:pt x="266367" y="18288"/>
                  </a:lnTo>
                  <a:lnTo>
                    <a:pt x="267065" y="17145"/>
                  </a:lnTo>
                  <a:lnTo>
                    <a:pt x="270515" y="15240"/>
                  </a:lnTo>
                  <a:lnTo>
                    <a:pt x="272595" y="14859"/>
                  </a:lnTo>
                  <a:lnTo>
                    <a:pt x="286073" y="14859"/>
                  </a:lnTo>
                  <a:lnTo>
                    <a:pt x="282383" y="13081"/>
                  </a:lnTo>
                  <a:lnTo>
                    <a:pt x="278762" y="12192"/>
                  </a:lnTo>
                  <a:lnTo>
                    <a:pt x="270935" y="11811"/>
                  </a:lnTo>
                  <a:close/>
                </a:path>
                <a:path w="335280" h="170815">
                  <a:moveTo>
                    <a:pt x="312187" y="19558"/>
                  </a:moveTo>
                  <a:lnTo>
                    <a:pt x="309253" y="21844"/>
                  </a:lnTo>
                  <a:lnTo>
                    <a:pt x="313034" y="23495"/>
                  </a:lnTo>
                  <a:lnTo>
                    <a:pt x="316896" y="24257"/>
                  </a:lnTo>
                  <a:lnTo>
                    <a:pt x="324788" y="24511"/>
                  </a:lnTo>
                  <a:lnTo>
                    <a:pt x="328071" y="23876"/>
                  </a:lnTo>
                  <a:lnTo>
                    <a:pt x="332382" y="21590"/>
                  </a:lnTo>
                  <a:lnTo>
                    <a:pt x="323016" y="21590"/>
                  </a:lnTo>
                  <a:lnTo>
                    <a:pt x="318423" y="21463"/>
                  </a:lnTo>
                  <a:lnTo>
                    <a:pt x="315579" y="20828"/>
                  </a:lnTo>
                  <a:lnTo>
                    <a:pt x="312187" y="19558"/>
                  </a:lnTo>
                  <a:close/>
                </a:path>
                <a:path w="335280" h="170815">
                  <a:moveTo>
                    <a:pt x="327348" y="10795"/>
                  </a:moveTo>
                  <a:lnTo>
                    <a:pt x="313462" y="10795"/>
                  </a:lnTo>
                  <a:lnTo>
                    <a:pt x="318725" y="11176"/>
                  </a:lnTo>
                  <a:lnTo>
                    <a:pt x="321264" y="11811"/>
                  </a:lnTo>
                  <a:lnTo>
                    <a:pt x="326148" y="14097"/>
                  </a:lnTo>
                  <a:lnTo>
                    <a:pt x="327657" y="15367"/>
                  </a:lnTo>
                  <a:lnTo>
                    <a:pt x="328477" y="17653"/>
                  </a:lnTo>
                  <a:lnTo>
                    <a:pt x="328582" y="18542"/>
                  </a:lnTo>
                  <a:lnTo>
                    <a:pt x="328089" y="19558"/>
                  </a:lnTo>
                  <a:lnTo>
                    <a:pt x="324921" y="21209"/>
                  </a:lnTo>
                  <a:lnTo>
                    <a:pt x="323016" y="21590"/>
                  </a:lnTo>
                  <a:lnTo>
                    <a:pt x="332382" y="21590"/>
                  </a:lnTo>
                  <a:lnTo>
                    <a:pt x="333579" y="20955"/>
                  </a:lnTo>
                  <a:lnTo>
                    <a:pt x="334680" y="19050"/>
                  </a:lnTo>
                  <a:lnTo>
                    <a:pt x="333283" y="14478"/>
                  </a:lnTo>
                  <a:lnTo>
                    <a:pt x="331095" y="12573"/>
                  </a:lnTo>
                  <a:lnTo>
                    <a:pt x="327348" y="10795"/>
                  </a:lnTo>
                  <a:close/>
                </a:path>
                <a:path w="335280" h="170815">
                  <a:moveTo>
                    <a:pt x="307733" y="2921"/>
                  </a:moveTo>
                  <a:lnTo>
                    <a:pt x="294937" y="2921"/>
                  </a:lnTo>
                  <a:lnTo>
                    <a:pt x="299206" y="3048"/>
                  </a:lnTo>
                  <a:lnTo>
                    <a:pt x="301255" y="3556"/>
                  </a:lnTo>
                  <a:lnTo>
                    <a:pt x="305535" y="5588"/>
                  </a:lnTo>
                  <a:lnTo>
                    <a:pt x="306673" y="6858"/>
                  </a:lnTo>
                  <a:lnTo>
                    <a:pt x="306471" y="9271"/>
                  </a:lnTo>
                  <a:lnTo>
                    <a:pt x="305657" y="10287"/>
                  </a:lnTo>
                  <a:lnTo>
                    <a:pt x="304112" y="11049"/>
                  </a:lnTo>
                  <a:lnTo>
                    <a:pt x="303429" y="11430"/>
                  </a:lnTo>
                  <a:lnTo>
                    <a:pt x="307562" y="13716"/>
                  </a:lnTo>
                  <a:lnTo>
                    <a:pt x="308246" y="13081"/>
                  </a:lnTo>
                  <a:lnTo>
                    <a:pt x="308886" y="12446"/>
                  </a:lnTo>
                  <a:lnTo>
                    <a:pt x="311263" y="11176"/>
                  </a:lnTo>
                  <a:lnTo>
                    <a:pt x="313462" y="10795"/>
                  </a:lnTo>
                  <a:lnTo>
                    <a:pt x="327348" y="10795"/>
                  </a:lnTo>
                  <a:lnTo>
                    <a:pt x="324672" y="9525"/>
                  </a:lnTo>
                  <a:lnTo>
                    <a:pt x="322278" y="8763"/>
                  </a:lnTo>
                  <a:lnTo>
                    <a:pt x="311428" y="8763"/>
                  </a:lnTo>
                  <a:lnTo>
                    <a:pt x="311783" y="7874"/>
                  </a:lnTo>
                  <a:lnTo>
                    <a:pt x="311745" y="6477"/>
                  </a:lnTo>
                  <a:lnTo>
                    <a:pt x="310097" y="4318"/>
                  </a:lnTo>
                  <a:lnTo>
                    <a:pt x="308796" y="3429"/>
                  </a:lnTo>
                  <a:lnTo>
                    <a:pt x="307733" y="2921"/>
                  </a:lnTo>
                  <a:close/>
                </a:path>
                <a:path w="335280" h="170815">
                  <a:moveTo>
                    <a:pt x="295704" y="0"/>
                  </a:moveTo>
                  <a:lnTo>
                    <a:pt x="291002" y="508"/>
                  </a:lnTo>
                  <a:lnTo>
                    <a:pt x="289021" y="1143"/>
                  </a:lnTo>
                  <a:lnTo>
                    <a:pt x="285033" y="3175"/>
                  </a:lnTo>
                  <a:lnTo>
                    <a:pt x="284015" y="4699"/>
                  </a:lnTo>
                  <a:lnTo>
                    <a:pt x="284619" y="8255"/>
                  </a:lnTo>
                  <a:lnTo>
                    <a:pt x="286340" y="10033"/>
                  </a:lnTo>
                  <a:lnTo>
                    <a:pt x="289339" y="12065"/>
                  </a:lnTo>
                  <a:lnTo>
                    <a:pt x="293968" y="10541"/>
                  </a:lnTo>
                  <a:lnTo>
                    <a:pt x="291646" y="9144"/>
                  </a:lnTo>
                  <a:lnTo>
                    <a:pt x="290361" y="7874"/>
                  </a:lnTo>
                  <a:lnTo>
                    <a:pt x="289727" y="5715"/>
                  </a:lnTo>
                  <a:lnTo>
                    <a:pt x="290278" y="4699"/>
                  </a:lnTo>
                  <a:lnTo>
                    <a:pt x="293129" y="3175"/>
                  </a:lnTo>
                  <a:lnTo>
                    <a:pt x="294937" y="2921"/>
                  </a:lnTo>
                  <a:lnTo>
                    <a:pt x="307733" y="2921"/>
                  </a:lnTo>
                  <a:lnTo>
                    <a:pt x="305074" y="1651"/>
                  </a:lnTo>
                  <a:lnTo>
                    <a:pt x="302914" y="1016"/>
                  </a:lnTo>
                  <a:lnTo>
                    <a:pt x="298090" y="127"/>
                  </a:lnTo>
                  <a:lnTo>
                    <a:pt x="295704" y="0"/>
                  </a:lnTo>
                  <a:close/>
                </a:path>
                <a:path w="335280" h="170815">
                  <a:moveTo>
                    <a:pt x="316321" y="8001"/>
                  </a:moveTo>
                  <a:lnTo>
                    <a:pt x="313721" y="8128"/>
                  </a:lnTo>
                  <a:lnTo>
                    <a:pt x="311428" y="8763"/>
                  </a:lnTo>
                  <a:lnTo>
                    <a:pt x="322278" y="8763"/>
                  </a:lnTo>
                  <a:lnTo>
                    <a:pt x="321878" y="8636"/>
                  </a:lnTo>
                  <a:lnTo>
                    <a:pt x="316321" y="8001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9727" y="6247158"/>
              <a:ext cx="66675" cy="474345"/>
            </a:xfrm>
            <a:custGeom>
              <a:avLst/>
              <a:gdLst/>
              <a:ahLst/>
              <a:cxnLst/>
              <a:rect l="l" t="t" r="r" b="b"/>
              <a:pathLst>
                <a:path w="66675" h="474345">
                  <a:moveTo>
                    <a:pt x="0" y="331981"/>
                  </a:moveTo>
                  <a:lnTo>
                    <a:pt x="0" y="141335"/>
                  </a:lnTo>
                  <a:lnTo>
                    <a:pt x="66313" y="0"/>
                  </a:lnTo>
                </a:path>
                <a:path w="66675" h="474345">
                  <a:moveTo>
                    <a:pt x="1220" y="473763"/>
                  </a:moveTo>
                  <a:lnTo>
                    <a:pt x="1220" y="36948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0872" y="6762336"/>
              <a:ext cx="0" cy="458470"/>
            </a:xfrm>
            <a:custGeom>
              <a:avLst/>
              <a:gdLst/>
              <a:ahLst/>
              <a:cxnLst/>
              <a:rect l="l" t="t" r="r" b="b"/>
              <a:pathLst>
                <a:path h="458470">
                  <a:moveTo>
                    <a:pt x="0" y="457967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70981" y="7070079"/>
              <a:ext cx="412115" cy="254635"/>
            </a:xfrm>
            <a:custGeom>
              <a:avLst/>
              <a:gdLst/>
              <a:ahLst/>
              <a:cxnLst/>
              <a:rect l="l" t="t" r="r" b="b"/>
              <a:pathLst>
                <a:path w="412114" h="254634">
                  <a:moveTo>
                    <a:pt x="411900" y="25459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669" y="7062548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90">
                  <a:moveTo>
                    <a:pt x="0" y="0"/>
                  </a:moveTo>
                  <a:lnTo>
                    <a:pt x="42519" y="46738"/>
                  </a:lnTo>
                  <a:lnTo>
                    <a:pt x="60819" y="17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669" y="7062548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90">
                  <a:moveTo>
                    <a:pt x="0" y="0"/>
                  </a:moveTo>
                  <a:lnTo>
                    <a:pt x="60819" y="17132"/>
                  </a:lnTo>
                  <a:lnTo>
                    <a:pt x="42519" y="4673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02915" y="6395629"/>
            <a:ext cx="27298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SIDE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589912" y="6449741"/>
            <a:ext cx="2779395" cy="0"/>
          </a:xfrm>
          <a:custGeom>
            <a:avLst/>
            <a:gdLst/>
            <a:ahLst/>
            <a:cxnLst/>
            <a:rect l="l" t="t" r="r" b="b"/>
            <a:pathLst>
              <a:path w="2779395">
                <a:moveTo>
                  <a:pt x="0" y="0"/>
                </a:moveTo>
                <a:lnTo>
                  <a:pt x="2779038" y="0"/>
                </a:lnTo>
              </a:path>
            </a:pathLst>
          </a:custGeom>
          <a:ln w="3175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5474" y="6395629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4733" y="7210225"/>
            <a:ext cx="1473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3" name="object 63"/>
          <p:cNvGrpSpPr>
            <a:grpSpLocks noGrp="1" noUngrp="1" noRot="1" noMove="1" noResize="1"/>
          </p:cNvGrpSpPr>
          <p:nvPr/>
        </p:nvGrpSpPr>
        <p:grpSpPr>
          <a:xfrm>
            <a:off x="1935016" y="4128890"/>
            <a:ext cx="1924050" cy="2098675"/>
            <a:chOff x="1935016" y="4128890"/>
            <a:chExt cx="1924050" cy="2098675"/>
          </a:xfrm>
        </p:grpSpPr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34858" y="4135240"/>
              <a:ext cx="377190" cy="187325"/>
            </a:xfrm>
            <a:custGeom>
              <a:avLst/>
              <a:gdLst/>
              <a:ahLst/>
              <a:cxnLst/>
              <a:rect l="l" t="t" r="r" b="b"/>
              <a:pathLst>
                <a:path w="377189" h="187325">
                  <a:moveTo>
                    <a:pt x="376834" y="0"/>
                  </a:moveTo>
                  <a:lnTo>
                    <a:pt x="0" y="187102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6245" y="4923939"/>
              <a:ext cx="52705" cy="100330"/>
            </a:xfrm>
            <a:custGeom>
              <a:avLst/>
              <a:gdLst/>
              <a:ahLst/>
              <a:cxnLst/>
              <a:rect l="l" t="t" r="r" b="b"/>
              <a:pathLst>
                <a:path w="52705" h="100329">
                  <a:moveTo>
                    <a:pt x="52466" y="0"/>
                  </a:moveTo>
                  <a:lnTo>
                    <a:pt x="0" y="99907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8826" y="4637689"/>
              <a:ext cx="831850" cy="1585595"/>
            </a:xfrm>
            <a:custGeom>
              <a:avLst/>
              <a:gdLst/>
              <a:ahLst/>
              <a:cxnLst/>
              <a:rect l="l" t="t" r="r" b="b"/>
              <a:pathLst>
                <a:path w="831850" h="1585595">
                  <a:moveTo>
                    <a:pt x="482932" y="663213"/>
                  </a:moveTo>
                  <a:lnTo>
                    <a:pt x="608443" y="424220"/>
                  </a:lnTo>
                </a:path>
                <a:path w="831850" h="1585595">
                  <a:moveTo>
                    <a:pt x="423292" y="777970"/>
                  </a:moveTo>
                  <a:lnTo>
                    <a:pt x="471773" y="685652"/>
                  </a:lnTo>
                </a:path>
                <a:path w="831850" h="1585595">
                  <a:moveTo>
                    <a:pt x="278935" y="1052531"/>
                  </a:moveTo>
                  <a:lnTo>
                    <a:pt x="404442" y="813539"/>
                  </a:lnTo>
                </a:path>
                <a:path w="831850" h="1585595">
                  <a:moveTo>
                    <a:pt x="203997" y="1196139"/>
                  </a:moveTo>
                  <a:lnTo>
                    <a:pt x="252478" y="1103820"/>
                  </a:lnTo>
                </a:path>
                <a:path w="831850" h="1585595">
                  <a:moveTo>
                    <a:pt x="59645" y="1470700"/>
                  </a:moveTo>
                  <a:lnTo>
                    <a:pt x="185152" y="1231704"/>
                  </a:lnTo>
                </a:path>
                <a:path w="831850" h="1585595">
                  <a:moveTo>
                    <a:pt x="0" y="1585457"/>
                  </a:moveTo>
                  <a:lnTo>
                    <a:pt x="48480" y="1493139"/>
                  </a:lnTo>
                </a:path>
                <a:path w="831850" h="1585595">
                  <a:moveTo>
                    <a:pt x="705712" y="238992"/>
                  </a:moveTo>
                  <a:lnTo>
                    <a:pt x="83122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6980" y="4511307"/>
              <a:ext cx="69850" cy="73660"/>
            </a:xfrm>
            <a:custGeom>
              <a:avLst/>
              <a:gdLst/>
              <a:ahLst/>
              <a:cxnLst/>
              <a:rect l="l" t="t" r="r" b="b"/>
              <a:pathLst>
                <a:path w="69850" h="73660">
                  <a:moveTo>
                    <a:pt x="69573" y="0"/>
                  </a:moveTo>
                  <a:lnTo>
                    <a:pt x="25106" y="25358"/>
                  </a:lnTo>
                  <a:lnTo>
                    <a:pt x="0" y="7316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8675" y="4333089"/>
              <a:ext cx="330200" cy="163195"/>
            </a:xfrm>
            <a:custGeom>
              <a:avLst/>
              <a:gdLst/>
              <a:ahLst/>
              <a:cxnLst/>
              <a:rect l="l" t="t" r="r" b="b"/>
              <a:pathLst>
                <a:path w="330200" h="163195">
                  <a:moveTo>
                    <a:pt x="329723" y="0"/>
                  </a:moveTo>
                  <a:lnTo>
                    <a:pt x="222116" y="53427"/>
                  </a:lnTo>
                </a:path>
                <a:path w="330200" h="163195">
                  <a:moveTo>
                    <a:pt x="205657" y="60962"/>
                  </a:moveTo>
                  <a:lnTo>
                    <a:pt x="0" y="163071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3220" y="4240058"/>
              <a:ext cx="412115" cy="254635"/>
            </a:xfrm>
            <a:custGeom>
              <a:avLst/>
              <a:gdLst/>
              <a:ahLst/>
              <a:cxnLst/>
              <a:rect l="l" t="t" r="r" b="b"/>
              <a:pathLst>
                <a:path w="412114" h="254635">
                  <a:moveTo>
                    <a:pt x="411901" y="25459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0907" y="4232527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89">
                  <a:moveTo>
                    <a:pt x="0" y="0"/>
                  </a:moveTo>
                  <a:lnTo>
                    <a:pt x="42523" y="46734"/>
                  </a:lnTo>
                  <a:lnTo>
                    <a:pt x="60822" y="17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0907" y="4232527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89">
                  <a:moveTo>
                    <a:pt x="0" y="0"/>
                  </a:moveTo>
                  <a:lnTo>
                    <a:pt x="60822" y="17132"/>
                  </a:lnTo>
                  <a:lnTo>
                    <a:pt x="42523" y="4673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56972" y="4380200"/>
            <a:ext cx="1473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3" name="object 73"/>
          <p:cNvGrpSpPr>
            <a:grpSpLocks noGrp="1" noUngrp="1" noRot="1" noMove="1" noResize="1"/>
          </p:cNvGrpSpPr>
          <p:nvPr/>
        </p:nvGrpSpPr>
        <p:grpSpPr>
          <a:xfrm>
            <a:off x="224897" y="322380"/>
            <a:ext cx="3464560" cy="6631305"/>
            <a:chOff x="224897" y="322380"/>
            <a:chExt cx="3464560" cy="6631305"/>
          </a:xfrm>
        </p:grpSpPr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8666" y="5631389"/>
              <a:ext cx="175895" cy="299085"/>
            </a:xfrm>
            <a:custGeom>
              <a:avLst/>
              <a:gdLst/>
              <a:ahLst/>
              <a:cxnLst/>
              <a:rect l="l" t="t" r="r" b="b"/>
              <a:pathLst>
                <a:path w="175894" h="299085">
                  <a:moveTo>
                    <a:pt x="105036" y="0"/>
                  </a:moveTo>
                  <a:lnTo>
                    <a:pt x="99032" y="60439"/>
                  </a:lnTo>
                  <a:lnTo>
                    <a:pt x="89324" y="112205"/>
                  </a:lnTo>
                  <a:lnTo>
                    <a:pt x="75241" y="156772"/>
                  </a:lnTo>
                  <a:lnTo>
                    <a:pt x="56108" y="195613"/>
                  </a:lnTo>
                  <a:lnTo>
                    <a:pt x="31252" y="230204"/>
                  </a:lnTo>
                  <a:lnTo>
                    <a:pt x="0" y="262018"/>
                  </a:lnTo>
                  <a:lnTo>
                    <a:pt x="2442" y="292999"/>
                  </a:lnTo>
                  <a:lnTo>
                    <a:pt x="18198" y="298814"/>
                  </a:lnTo>
                  <a:lnTo>
                    <a:pt x="37042" y="292053"/>
                  </a:lnTo>
                  <a:lnTo>
                    <a:pt x="48751" y="285308"/>
                  </a:lnTo>
                  <a:lnTo>
                    <a:pt x="76406" y="270057"/>
                  </a:lnTo>
                  <a:lnTo>
                    <a:pt x="146140" y="230270"/>
                  </a:lnTo>
                  <a:lnTo>
                    <a:pt x="175755" y="213088"/>
                  </a:lnTo>
                  <a:lnTo>
                    <a:pt x="168450" y="171764"/>
                  </a:lnTo>
                  <a:lnTo>
                    <a:pt x="150889" y="128500"/>
                  </a:lnTo>
                  <a:lnTo>
                    <a:pt x="129910" y="84590"/>
                  </a:lnTo>
                  <a:lnTo>
                    <a:pt x="112347" y="41325"/>
                  </a:lnTo>
                  <a:lnTo>
                    <a:pt x="1050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7910" y="5612759"/>
              <a:ext cx="102235" cy="277495"/>
            </a:xfrm>
            <a:custGeom>
              <a:avLst/>
              <a:gdLst/>
              <a:ahLst/>
              <a:cxnLst/>
              <a:rect l="l" t="t" r="r" b="b"/>
              <a:pathLst>
                <a:path w="102235" h="277495">
                  <a:moveTo>
                    <a:pt x="102113" y="0"/>
                  </a:moveTo>
                  <a:lnTo>
                    <a:pt x="102022" y="22740"/>
                  </a:lnTo>
                  <a:lnTo>
                    <a:pt x="101918" y="71343"/>
                  </a:lnTo>
                  <a:lnTo>
                    <a:pt x="101800" y="119948"/>
                  </a:lnTo>
                  <a:lnTo>
                    <a:pt x="101667" y="142693"/>
                  </a:lnTo>
                  <a:lnTo>
                    <a:pt x="91478" y="180431"/>
                  </a:lnTo>
                  <a:lnTo>
                    <a:pt x="70323" y="217606"/>
                  </a:lnTo>
                  <a:lnTo>
                    <a:pt x="39423" y="250962"/>
                  </a:lnTo>
                  <a:lnTo>
                    <a:pt x="0" y="27724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991" y="4422866"/>
              <a:ext cx="1191895" cy="2145665"/>
            </a:xfrm>
            <a:custGeom>
              <a:avLst/>
              <a:gdLst/>
              <a:ahLst/>
              <a:cxnLst/>
              <a:rect l="l" t="t" r="r" b="b"/>
              <a:pathLst>
                <a:path w="1191895" h="2145665">
                  <a:moveTo>
                    <a:pt x="1048679" y="63543"/>
                  </a:moveTo>
                  <a:lnTo>
                    <a:pt x="949838" y="229885"/>
                  </a:lnTo>
                </a:path>
                <a:path w="1191895" h="2145665">
                  <a:moveTo>
                    <a:pt x="1127973" y="19789"/>
                  </a:moveTo>
                  <a:lnTo>
                    <a:pt x="953283" y="313782"/>
                  </a:lnTo>
                </a:path>
                <a:path w="1191895" h="2145665">
                  <a:moveTo>
                    <a:pt x="1187505" y="0"/>
                  </a:moveTo>
                  <a:lnTo>
                    <a:pt x="949838" y="399981"/>
                  </a:lnTo>
                </a:path>
                <a:path w="1191895" h="2145665">
                  <a:moveTo>
                    <a:pt x="1187503" y="91948"/>
                  </a:moveTo>
                  <a:lnTo>
                    <a:pt x="949838" y="491921"/>
                  </a:lnTo>
                </a:path>
                <a:path w="1191895" h="2145665">
                  <a:moveTo>
                    <a:pt x="1188902" y="179290"/>
                  </a:moveTo>
                  <a:lnTo>
                    <a:pt x="953283" y="575820"/>
                  </a:lnTo>
                </a:path>
                <a:path w="1191895" h="2145665">
                  <a:moveTo>
                    <a:pt x="1191599" y="255150"/>
                  </a:moveTo>
                  <a:lnTo>
                    <a:pt x="949838" y="662017"/>
                  </a:lnTo>
                </a:path>
                <a:path w="1191895" h="2145665">
                  <a:moveTo>
                    <a:pt x="1186826" y="359730"/>
                  </a:moveTo>
                  <a:lnTo>
                    <a:pt x="949838" y="758563"/>
                  </a:lnTo>
                </a:path>
                <a:path w="1191895" h="2145665">
                  <a:moveTo>
                    <a:pt x="1184809" y="452822"/>
                  </a:moveTo>
                  <a:lnTo>
                    <a:pt x="953283" y="842460"/>
                  </a:lnTo>
                </a:path>
                <a:path w="1191895" h="2145665">
                  <a:moveTo>
                    <a:pt x="1185461" y="532123"/>
                  </a:moveTo>
                  <a:lnTo>
                    <a:pt x="952433" y="924289"/>
                  </a:lnTo>
                </a:path>
                <a:path w="1191895" h="2145665">
                  <a:moveTo>
                    <a:pt x="1184777" y="625215"/>
                  </a:moveTo>
                  <a:lnTo>
                    <a:pt x="954154" y="1013339"/>
                  </a:lnTo>
                </a:path>
                <a:path w="1191895" h="2145665">
                  <a:moveTo>
                    <a:pt x="1186858" y="711410"/>
                  </a:moveTo>
                  <a:lnTo>
                    <a:pt x="953283" y="1104501"/>
                  </a:lnTo>
                </a:path>
                <a:path w="1191895" h="2145665">
                  <a:moveTo>
                    <a:pt x="1184878" y="795143"/>
                  </a:moveTo>
                  <a:lnTo>
                    <a:pt x="952869" y="1185598"/>
                  </a:lnTo>
                </a:path>
                <a:path w="1191895" h="2145665">
                  <a:moveTo>
                    <a:pt x="1187607" y="886514"/>
                  </a:moveTo>
                  <a:lnTo>
                    <a:pt x="952858" y="1281582"/>
                  </a:lnTo>
                </a:path>
                <a:path w="1191895" h="2145665">
                  <a:moveTo>
                    <a:pt x="1185900" y="977303"/>
                  </a:moveTo>
                  <a:lnTo>
                    <a:pt x="732654" y="1740089"/>
                  </a:lnTo>
                </a:path>
                <a:path w="1191895" h="2145665">
                  <a:moveTo>
                    <a:pt x="1184173" y="1060617"/>
                  </a:moveTo>
                  <a:lnTo>
                    <a:pt x="803912" y="1700564"/>
                  </a:lnTo>
                </a:path>
                <a:path w="1191895" h="2145665">
                  <a:moveTo>
                    <a:pt x="1185533" y="1150268"/>
                  </a:moveTo>
                  <a:lnTo>
                    <a:pt x="890109" y="1647438"/>
                  </a:lnTo>
                </a:path>
                <a:path w="1191895" h="2145665">
                  <a:moveTo>
                    <a:pt x="1185558" y="1239918"/>
                  </a:moveTo>
                  <a:lnTo>
                    <a:pt x="972860" y="1597878"/>
                  </a:lnTo>
                </a:path>
                <a:path w="1191895" h="2145665">
                  <a:moveTo>
                    <a:pt x="1186895" y="1318072"/>
                  </a:moveTo>
                  <a:lnTo>
                    <a:pt x="1044078" y="1558418"/>
                  </a:lnTo>
                </a:path>
                <a:path w="1191895" h="2145665">
                  <a:moveTo>
                    <a:pt x="1185303" y="1399661"/>
                  </a:moveTo>
                  <a:lnTo>
                    <a:pt x="1114235" y="1519265"/>
                  </a:lnTo>
                </a:path>
                <a:path w="1191895" h="2145665">
                  <a:moveTo>
                    <a:pt x="538368" y="1647911"/>
                  </a:moveTo>
                  <a:lnTo>
                    <a:pt x="353443" y="1959127"/>
                  </a:lnTo>
                </a:path>
                <a:path w="1191895" h="2145665">
                  <a:moveTo>
                    <a:pt x="622025" y="1599065"/>
                  </a:moveTo>
                  <a:lnTo>
                    <a:pt x="439642" y="1906002"/>
                  </a:lnTo>
                </a:path>
                <a:path w="1191895" h="2145665">
                  <a:moveTo>
                    <a:pt x="701617" y="1554819"/>
                  </a:moveTo>
                  <a:lnTo>
                    <a:pt x="522387" y="1856444"/>
                  </a:lnTo>
                </a:path>
                <a:path w="1191895" h="2145665">
                  <a:moveTo>
                    <a:pt x="775680" y="1510571"/>
                  </a:moveTo>
                  <a:lnTo>
                    <a:pt x="593610" y="1816981"/>
                  </a:lnTo>
                </a:path>
                <a:path w="1191895" h="2145665">
                  <a:moveTo>
                    <a:pt x="845106" y="1472645"/>
                  </a:moveTo>
                  <a:lnTo>
                    <a:pt x="663764" y="1777827"/>
                  </a:lnTo>
                </a:path>
                <a:path w="1191895" h="2145665">
                  <a:moveTo>
                    <a:pt x="217792" y="1834045"/>
                  </a:moveTo>
                  <a:lnTo>
                    <a:pt x="32867" y="2145261"/>
                  </a:lnTo>
                </a:path>
                <a:path w="1191895" h="2145665">
                  <a:moveTo>
                    <a:pt x="301449" y="1785200"/>
                  </a:moveTo>
                  <a:lnTo>
                    <a:pt x="119066" y="2092137"/>
                  </a:lnTo>
                </a:path>
                <a:path w="1191895" h="2145665">
                  <a:moveTo>
                    <a:pt x="381041" y="1740949"/>
                  </a:moveTo>
                  <a:lnTo>
                    <a:pt x="201815" y="2042575"/>
                  </a:lnTo>
                </a:path>
                <a:path w="1191895" h="2145665">
                  <a:moveTo>
                    <a:pt x="455104" y="1696704"/>
                  </a:moveTo>
                  <a:lnTo>
                    <a:pt x="273034" y="2003115"/>
                  </a:lnTo>
                </a:path>
                <a:path w="1191895" h="2145665">
                  <a:moveTo>
                    <a:pt x="48642" y="1932641"/>
                  </a:moveTo>
                  <a:lnTo>
                    <a:pt x="1731" y="2011586"/>
                  </a:lnTo>
                </a:path>
                <a:path w="1191895" h="2145665">
                  <a:moveTo>
                    <a:pt x="132292" y="1883801"/>
                  </a:moveTo>
                  <a:lnTo>
                    <a:pt x="0" y="210643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2603" y="4408379"/>
              <a:ext cx="1832610" cy="2541905"/>
            </a:xfrm>
            <a:custGeom>
              <a:avLst/>
              <a:gdLst/>
              <a:ahLst/>
              <a:cxnLst/>
              <a:rect l="l" t="t" r="r" b="b"/>
              <a:pathLst>
                <a:path w="1832610" h="2541904">
                  <a:moveTo>
                    <a:pt x="19010" y="1981634"/>
                  </a:moveTo>
                  <a:lnTo>
                    <a:pt x="643957" y="2341065"/>
                  </a:lnTo>
                  <a:lnTo>
                    <a:pt x="643957" y="2539573"/>
                  </a:lnTo>
                  <a:lnTo>
                    <a:pt x="0" y="2169205"/>
                  </a:lnTo>
                </a:path>
                <a:path w="1832610" h="2541904">
                  <a:moveTo>
                    <a:pt x="1547080" y="1826254"/>
                  </a:moveTo>
                  <a:lnTo>
                    <a:pt x="647593" y="2342776"/>
                  </a:lnTo>
                  <a:lnTo>
                    <a:pt x="647593" y="2541283"/>
                  </a:lnTo>
                  <a:lnTo>
                    <a:pt x="1831798" y="1860193"/>
                  </a:lnTo>
                </a:path>
                <a:path w="1832610" h="2541904">
                  <a:moveTo>
                    <a:pt x="646181" y="2341829"/>
                  </a:moveTo>
                  <a:lnTo>
                    <a:pt x="30005" y="1987701"/>
                  </a:lnTo>
                </a:path>
                <a:path w="1832610" h="2541904">
                  <a:moveTo>
                    <a:pt x="1598928" y="1714058"/>
                  </a:moveTo>
                  <a:lnTo>
                    <a:pt x="1598928" y="493365"/>
                  </a:lnTo>
                  <a:lnTo>
                    <a:pt x="1831668" y="361886"/>
                  </a:lnTo>
                  <a:lnTo>
                    <a:pt x="1832569" y="1860073"/>
                  </a:lnTo>
                </a:path>
                <a:path w="1832610" h="2541904">
                  <a:moveTo>
                    <a:pt x="975131" y="132563"/>
                  </a:moveTo>
                  <a:lnTo>
                    <a:pt x="1598928" y="493365"/>
                  </a:lnTo>
                  <a:lnTo>
                    <a:pt x="1831668" y="361886"/>
                  </a:lnTo>
                  <a:lnTo>
                    <a:pt x="1204433" y="0"/>
                  </a:lnTo>
                </a:path>
                <a:path w="1832610" h="2541904">
                  <a:moveTo>
                    <a:pt x="958362" y="121399"/>
                  </a:moveTo>
                  <a:lnTo>
                    <a:pt x="1598921" y="495367"/>
                  </a:lnTo>
                  <a:lnTo>
                    <a:pt x="1598921" y="1715537"/>
                  </a:lnTo>
                </a:path>
                <a:path w="1832610" h="2541904">
                  <a:moveTo>
                    <a:pt x="966444" y="125557"/>
                  </a:moveTo>
                  <a:lnTo>
                    <a:pt x="1087685" y="196744"/>
                  </a:lnTo>
                  <a:lnTo>
                    <a:pt x="135784" y="2046204"/>
                  </a:lnTo>
                  <a:lnTo>
                    <a:pt x="18158" y="1978804"/>
                  </a:lnTo>
                </a:path>
                <a:path w="1832610" h="2541904">
                  <a:moveTo>
                    <a:pt x="1088287" y="202119"/>
                  </a:moveTo>
                  <a:lnTo>
                    <a:pt x="1088287" y="202119"/>
                  </a:lnTo>
                  <a:lnTo>
                    <a:pt x="1088287" y="1430486"/>
                  </a:lnTo>
                  <a:lnTo>
                    <a:pt x="1083996" y="1459355"/>
                  </a:lnTo>
                  <a:lnTo>
                    <a:pt x="1075875" y="1483115"/>
                  </a:lnTo>
                  <a:lnTo>
                    <a:pt x="1064304" y="1502279"/>
                  </a:lnTo>
                  <a:lnTo>
                    <a:pt x="1049668" y="1517360"/>
                  </a:lnTo>
                  <a:lnTo>
                    <a:pt x="135531" y="2046874"/>
                  </a:lnTo>
                  <a:lnTo>
                    <a:pt x="1088287" y="202119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1861" y="5426863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72" y="13413"/>
                  </a:moveTo>
                  <a:lnTo>
                    <a:pt x="213958" y="0"/>
                  </a:lnTo>
                  <a:lnTo>
                    <a:pt x="258586" y="4230"/>
                  </a:lnTo>
                  <a:lnTo>
                    <a:pt x="293778" y="24560"/>
                  </a:lnTo>
                  <a:lnTo>
                    <a:pt x="316857" y="59440"/>
                  </a:lnTo>
                  <a:lnTo>
                    <a:pt x="325145" y="107326"/>
                  </a:lnTo>
                  <a:lnTo>
                    <a:pt x="319338" y="152996"/>
                  </a:lnTo>
                  <a:lnTo>
                    <a:pt x="302949" y="198752"/>
                  </a:lnTo>
                  <a:lnTo>
                    <a:pt x="277529" y="242389"/>
                  </a:lnTo>
                  <a:lnTo>
                    <a:pt x="244626" y="281705"/>
                  </a:lnTo>
                  <a:lnTo>
                    <a:pt x="205791" y="314495"/>
                  </a:lnTo>
                  <a:lnTo>
                    <a:pt x="162572" y="338554"/>
                  </a:lnTo>
                  <a:lnTo>
                    <a:pt x="111188" y="351969"/>
                  </a:lnTo>
                  <a:lnTo>
                    <a:pt x="66560" y="347738"/>
                  </a:lnTo>
                  <a:lnTo>
                    <a:pt x="31367" y="327409"/>
                  </a:lnTo>
                  <a:lnTo>
                    <a:pt x="8288" y="292529"/>
                  </a:lnTo>
                  <a:lnTo>
                    <a:pt x="0" y="244645"/>
                  </a:lnTo>
                  <a:lnTo>
                    <a:pt x="5807" y="198973"/>
                  </a:lnTo>
                  <a:lnTo>
                    <a:pt x="22196" y="153217"/>
                  </a:lnTo>
                  <a:lnTo>
                    <a:pt x="47617" y="109578"/>
                  </a:lnTo>
                  <a:lnTo>
                    <a:pt x="80520" y="70262"/>
                  </a:lnTo>
                  <a:lnTo>
                    <a:pt x="119355" y="37472"/>
                  </a:lnTo>
                  <a:lnTo>
                    <a:pt x="162572" y="13413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00023" y="6118412"/>
              <a:ext cx="52069" cy="115570"/>
            </a:xfrm>
            <a:custGeom>
              <a:avLst/>
              <a:gdLst/>
              <a:ahLst/>
              <a:cxnLst/>
              <a:rect l="l" t="t" r="r" b="b"/>
              <a:pathLst>
                <a:path w="52070" h="115570">
                  <a:moveTo>
                    <a:pt x="51555" y="0"/>
                  </a:moveTo>
                  <a:lnTo>
                    <a:pt x="46216" y="35362"/>
                  </a:lnTo>
                  <a:lnTo>
                    <a:pt x="35615" y="66150"/>
                  </a:lnTo>
                  <a:lnTo>
                    <a:pt x="20095" y="92660"/>
                  </a:lnTo>
                  <a:lnTo>
                    <a:pt x="0" y="115189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26168" y="4943109"/>
              <a:ext cx="135824" cy="177963"/>
            </a:xfrm>
            <a:prstGeom prst="rect">
              <a:avLst/>
            </a:prstGeom>
          </p:spPr>
        </p:pic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2587" y="5893212"/>
              <a:ext cx="320040" cy="179070"/>
            </a:xfrm>
            <a:custGeom>
              <a:avLst/>
              <a:gdLst/>
              <a:ahLst/>
              <a:cxnLst/>
              <a:rect l="l" t="t" r="r" b="b"/>
              <a:pathLst>
                <a:path w="320039" h="179070">
                  <a:moveTo>
                    <a:pt x="4438" y="161290"/>
                  </a:moveTo>
                  <a:lnTo>
                    <a:pt x="0" y="163830"/>
                  </a:lnTo>
                  <a:lnTo>
                    <a:pt x="55659" y="179070"/>
                  </a:lnTo>
                  <a:lnTo>
                    <a:pt x="59899" y="177800"/>
                  </a:lnTo>
                  <a:lnTo>
                    <a:pt x="58589" y="176530"/>
                  </a:lnTo>
                  <a:lnTo>
                    <a:pt x="53039" y="176530"/>
                  </a:lnTo>
                  <a:lnTo>
                    <a:pt x="50392" y="175260"/>
                  </a:lnTo>
                  <a:lnTo>
                    <a:pt x="47451" y="173990"/>
                  </a:lnTo>
                  <a:lnTo>
                    <a:pt x="37626" y="171450"/>
                  </a:lnTo>
                  <a:lnTo>
                    <a:pt x="4438" y="161290"/>
                  </a:lnTo>
                  <a:close/>
                </a:path>
                <a:path w="320039" h="179070">
                  <a:moveTo>
                    <a:pt x="28299" y="147320"/>
                  </a:moveTo>
                  <a:lnTo>
                    <a:pt x="24084" y="149860"/>
                  </a:lnTo>
                  <a:lnTo>
                    <a:pt x="27975" y="153670"/>
                  </a:lnTo>
                  <a:lnTo>
                    <a:pt x="49291" y="172720"/>
                  </a:lnTo>
                  <a:lnTo>
                    <a:pt x="51098" y="173990"/>
                  </a:lnTo>
                  <a:lnTo>
                    <a:pt x="53039" y="176530"/>
                  </a:lnTo>
                  <a:lnTo>
                    <a:pt x="58589" y="176530"/>
                  </a:lnTo>
                  <a:lnTo>
                    <a:pt x="28299" y="147320"/>
                  </a:lnTo>
                  <a:close/>
                </a:path>
                <a:path w="320039" h="179070">
                  <a:moveTo>
                    <a:pt x="70462" y="163830"/>
                  </a:moveTo>
                  <a:lnTo>
                    <a:pt x="66156" y="166370"/>
                  </a:lnTo>
                  <a:lnTo>
                    <a:pt x="72237" y="170180"/>
                  </a:lnTo>
                  <a:lnTo>
                    <a:pt x="76539" y="167640"/>
                  </a:lnTo>
                  <a:lnTo>
                    <a:pt x="70462" y="163830"/>
                  </a:lnTo>
                  <a:close/>
                </a:path>
                <a:path w="320039" h="179070">
                  <a:moveTo>
                    <a:pt x="65954" y="128270"/>
                  </a:moveTo>
                  <a:lnTo>
                    <a:pt x="63417" y="128270"/>
                  </a:lnTo>
                  <a:lnTo>
                    <a:pt x="59004" y="129540"/>
                  </a:lnTo>
                  <a:lnTo>
                    <a:pt x="56504" y="130810"/>
                  </a:lnTo>
                  <a:lnTo>
                    <a:pt x="40086" y="139700"/>
                  </a:lnTo>
                  <a:lnTo>
                    <a:pt x="83649" y="162560"/>
                  </a:lnTo>
                  <a:lnTo>
                    <a:pt x="87723" y="160020"/>
                  </a:lnTo>
                  <a:lnTo>
                    <a:pt x="68417" y="149860"/>
                  </a:lnTo>
                  <a:lnTo>
                    <a:pt x="74192" y="147320"/>
                  </a:lnTo>
                  <a:lnTo>
                    <a:pt x="63431" y="147320"/>
                  </a:lnTo>
                  <a:lnTo>
                    <a:pt x="49006" y="139700"/>
                  </a:lnTo>
                  <a:lnTo>
                    <a:pt x="61037" y="133350"/>
                  </a:lnTo>
                  <a:lnTo>
                    <a:pt x="63366" y="132080"/>
                  </a:lnTo>
                  <a:lnTo>
                    <a:pt x="76944" y="132080"/>
                  </a:lnTo>
                  <a:lnTo>
                    <a:pt x="74209" y="130810"/>
                  </a:lnTo>
                  <a:lnTo>
                    <a:pt x="71596" y="129540"/>
                  </a:lnTo>
                  <a:lnTo>
                    <a:pt x="65954" y="128270"/>
                  </a:lnTo>
                  <a:close/>
                </a:path>
                <a:path w="320039" h="179070">
                  <a:moveTo>
                    <a:pt x="84474" y="127000"/>
                  </a:moveTo>
                  <a:lnTo>
                    <a:pt x="80437" y="129540"/>
                  </a:lnTo>
                  <a:lnTo>
                    <a:pt x="120365" y="140970"/>
                  </a:lnTo>
                  <a:lnTo>
                    <a:pt x="120775" y="140970"/>
                  </a:lnTo>
                  <a:lnTo>
                    <a:pt x="122928" y="143510"/>
                  </a:lnTo>
                  <a:lnTo>
                    <a:pt x="123875" y="144780"/>
                  </a:lnTo>
                  <a:lnTo>
                    <a:pt x="124548" y="144780"/>
                  </a:lnTo>
                  <a:lnTo>
                    <a:pt x="124656" y="146050"/>
                  </a:lnTo>
                  <a:lnTo>
                    <a:pt x="124458" y="147320"/>
                  </a:lnTo>
                  <a:lnTo>
                    <a:pt x="124001" y="147320"/>
                  </a:lnTo>
                  <a:lnTo>
                    <a:pt x="122543" y="148590"/>
                  </a:lnTo>
                  <a:lnTo>
                    <a:pt x="120545" y="148590"/>
                  </a:lnTo>
                  <a:lnTo>
                    <a:pt x="125881" y="151130"/>
                  </a:lnTo>
                  <a:lnTo>
                    <a:pt x="128224" y="151130"/>
                  </a:lnTo>
                  <a:lnTo>
                    <a:pt x="130100" y="149860"/>
                  </a:lnTo>
                  <a:lnTo>
                    <a:pt x="130741" y="148590"/>
                  </a:lnTo>
                  <a:lnTo>
                    <a:pt x="130845" y="147320"/>
                  </a:lnTo>
                  <a:lnTo>
                    <a:pt x="130319" y="146050"/>
                  </a:lnTo>
                  <a:lnTo>
                    <a:pt x="128436" y="143510"/>
                  </a:lnTo>
                  <a:lnTo>
                    <a:pt x="126827" y="142240"/>
                  </a:lnTo>
                  <a:lnTo>
                    <a:pt x="121338" y="137160"/>
                  </a:lnTo>
                  <a:lnTo>
                    <a:pt x="116085" y="137160"/>
                  </a:lnTo>
                  <a:lnTo>
                    <a:pt x="110120" y="134620"/>
                  </a:lnTo>
                  <a:lnTo>
                    <a:pt x="103435" y="133350"/>
                  </a:lnTo>
                  <a:lnTo>
                    <a:pt x="84474" y="127000"/>
                  </a:lnTo>
                  <a:close/>
                </a:path>
                <a:path w="320039" h="179070">
                  <a:moveTo>
                    <a:pt x="103807" y="146050"/>
                  </a:moveTo>
                  <a:lnTo>
                    <a:pt x="85694" y="146050"/>
                  </a:lnTo>
                  <a:lnTo>
                    <a:pt x="88675" y="147320"/>
                  </a:lnTo>
                  <a:lnTo>
                    <a:pt x="96836" y="148590"/>
                  </a:lnTo>
                  <a:lnTo>
                    <a:pt x="101192" y="148590"/>
                  </a:lnTo>
                  <a:lnTo>
                    <a:pt x="105570" y="149860"/>
                  </a:lnTo>
                  <a:lnTo>
                    <a:pt x="110630" y="147320"/>
                  </a:lnTo>
                  <a:lnTo>
                    <a:pt x="103807" y="146050"/>
                  </a:lnTo>
                  <a:close/>
                </a:path>
                <a:path w="320039" h="179070">
                  <a:moveTo>
                    <a:pt x="76944" y="132080"/>
                  </a:moveTo>
                  <a:lnTo>
                    <a:pt x="68111" y="132080"/>
                  </a:lnTo>
                  <a:lnTo>
                    <a:pt x="70347" y="133350"/>
                  </a:lnTo>
                  <a:lnTo>
                    <a:pt x="73807" y="134620"/>
                  </a:lnTo>
                  <a:lnTo>
                    <a:pt x="74811" y="135890"/>
                  </a:lnTo>
                  <a:lnTo>
                    <a:pt x="76111" y="137160"/>
                  </a:lnTo>
                  <a:lnTo>
                    <a:pt x="76211" y="138430"/>
                  </a:lnTo>
                  <a:lnTo>
                    <a:pt x="75185" y="140970"/>
                  </a:lnTo>
                  <a:lnTo>
                    <a:pt x="74029" y="140970"/>
                  </a:lnTo>
                  <a:lnTo>
                    <a:pt x="63431" y="147320"/>
                  </a:lnTo>
                  <a:lnTo>
                    <a:pt x="74192" y="147320"/>
                  </a:lnTo>
                  <a:lnTo>
                    <a:pt x="74994" y="146050"/>
                  </a:lnTo>
                  <a:lnTo>
                    <a:pt x="103807" y="146050"/>
                  </a:lnTo>
                  <a:lnTo>
                    <a:pt x="90161" y="143510"/>
                  </a:lnTo>
                  <a:lnTo>
                    <a:pt x="79768" y="143510"/>
                  </a:lnTo>
                  <a:lnTo>
                    <a:pt x="82123" y="140970"/>
                  </a:lnTo>
                  <a:lnTo>
                    <a:pt x="82983" y="138430"/>
                  </a:lnTo>
                  <a:lnTo>
                    <a:pt x="81582" y="134620"/>
                  </a:lnTo>
                  <a:lnTo>
                    <a:pt x="79678" y="133350"/>
                  </a:lnTo>
                  <a:lnTo>
                    <a:pt x="76944" y="132080"/>
                  </a:lnTo>
                  <a:close/>
                </a:path>
                <a:path w="320039" h="179070">
                  <a:moveTo>
                    <a:pt x="83112" y="142240"/>
                  </a:moveTo>
                  <a:lnTo>
                    <a:pt x="81568" y="142240"/>
                  </a:lnTo>
                  <a:lnTo>
                    <a:pt x="79768" y="143510"/>
                  </a:lnTo>
                  <a:lnTo>
                    <a:pt x="87101" y="143510"/>
                  </a:lnTo>
                  <a:lnTo>
                    <a:pt x="83112" y="142240"/>
                  </a:lnTo>
                  <a:close/>
                </a:path>
                <a:path w="320039" h="179070">
                  <a:moveTo>
                    <a:pt x="100756" y="118110"/>
                  </a:moveTo>
                  <a:lnTo>
                    <a:pt x="97005" y="119380"/>
                  </a:lnTo>
                  <a:lnTo>
                    <a:pt x="101490" y="124460"/>
                  </a:lnTo>
                  <a:lnTo>
                    <a:pt x="112304" y="133350"/>
                  </a:lnTo>
                  <a:lnTo>
                    <a:pt x="114148" y="135890"/>
                  </a:lnTo>
                  <a:lnTo>
                    <a:pt x="116085" y="137160"/>
                  </a:lnTo>
                  <a:lnTo>
                    <a:pt x="121338" y="137160"/>
                  </a:lnTo>
                  <a:lnTo>
                    <a:pt x="100756" y="118110"/>
                  </a:lnTo>
                  <a:close/>
                </a:path>
                <a:path w="320039" h="179070">
                  <a:moveTo>
                    <a:pt x="128033" y="124460"/>
                  </a:moveTo>
                  <a:lnTo>
                    <a:pt x="121542" y="124460"/>
                  </a:lnTo>
                  <a:lnTo>
                    <a:pt x="123055" y="127000"/>
                  </a:lnTo>
                  <a:lnTo>
                    <a:pt x="124221" y="128270"/>
                  </a:lnTo>
                  <a:lnTo>
                    <a:pt x="128357" y="129540"/>
                  </a:lnTo>
                  <a:lnTo>
                    <a:pt x="131147" y="130810"/>
                  </a:lnTo>
                  <a:lnTo>
                    <a:pt x="139791" y="130810"/>
                  </a:lnTo>
                  <a:lnTo>
                    <a:pt x="143694" y="128270"/>
                  </a:lnTo>
                  <a:lnTo>
                    <a:pt x="144766" y="127000"/>
                  </a:lnTo>
                  <a:lnTo>
                    <a:pt x="130992" y="127000"/>
                  </a:lnTo>
                  <a:lnTo>
                    <a:pt x="128671" y="125730"/>
                  </a:lnTo>
                  <a:lnTo>
                    <a:pt x="128033" y="124460"/>
                  </a:lnTo>
                  <a:close/>
                </a:path>
                <a:path w="320039" h="179070">
                  <a:moveTo>
                    <a:pt x="142622" y="115570"/>
                  </a:moveTo>
                  <a:lnTo>
                    <a:pt x="134377" y="115570"/>
                  </a:lnTo>
                  <a:lnTo>
                    <a:pt x="137984" y="118110"/>
                  </a:lnTo>
                  <a:lnTo>
                    <a:pt x="139528" y="119380"/>
                  </a:lnTo>
                  <a:lnTo>
                    <a:pt x="141331" y="120650"/>
                  </a:lnTo>
                  <a:lnTo>
                    <a:pt x="141716" y="121920"/>
                  </a:lnTo>
                  <a:lnTo>
                    <a:pt x="141270" y="124460"/>
                  </a:lnTo>
                  <a:lnTo>
                    <a:pt x="140409" y="125730"/>
                  </a:lnTo>
                  <a:lnTo>
                    <a:pt x="137515" y="127000"/>
                  </a:lnTo>
                  <a:lnTo>
                    <a:pt x="144766" y="127000"/>
                  </a:lnTo>
                  <a:lnTo>
                    <a:pt x="145903" y="124460"/>
                  </a:lnTo>
                  <a:lnTo>
                    <a:pt x="146076" y="123190"/>
                  </a:lnTo>
                  <a:lnTo>
                    <a:pt x="145813" y="121920"/>
                  </a:lnTo>
                  <a:lnTo>
                    <a:pt x="152367" y="121920"/>
                  </a:lnTo>
                  <a:lnTo>
                    <a:pt x="154306" y="120650"/>
                  </a:lnTo>
                  <a:lnTo>
                    <a:pt x="152657" y="120650"/>
                  </a:lnTo>
                  <a:lnTo>
                    <a:pt x="151095" y="119380"/>
                  </a:lnTo>
                  <a:lnTo>
                    <a:pt x="148182" y="118110"/>
                  </a:lnTo>
                  <a:lnTo>
                    <a:pt x="145000" y="116840"/>
                  </a:lnTo>
                  <a:lnTo>
                    <a:pt x="142622" y="115570"/>
                  </a:lnTo>
                  <a:close/>
                </a:path>
                <a:path w="320039" h="179070">
                  <a:moveTo>
                    <a:pt x="133108" y="110490"/>
                  </a:moveTo>
                  <a:lnTo>
                    <a:pt x="124221" y="110490"/>
                  </a:lnTo>
                  <a:lnTo>
                    <a:pt x="126079" y="111760"/>
                  </a:lnTo>
                  <a:lnTo>
                    <a:pt x="128231" y="113030"/>
                  </a:lnTo>
                  <a:lnTo>
                    <a:pt x="129574" y="113030"/>
                  </a:lnTo>
                  <a:lnTo>
                    <a:pt x="128844" y="114300"/>
                  </a:lnTo>
                  <a:lnTo>
                    <a:pt x="127215" y="115570"/>
                  </a:lnTo>
                  <a:lnTo>
                    <a:pt x="123479" y="119380"/>
                  </a:lnTo>
                  <a:lnTo>
                    <a:pt x="122626" y="119380"/>
                  </a:lnTo>
                  <a:lnTo>
                    <a:pt x="121525" y="121920"/>
                  </a:lnTo>
                  <a:lnTo>
                    <a:pt x="121244" y="121920"/>
                  </a:lnTo>
                  <a:lnTo>
                    <a:pt x="121204" y="124460"/>
                  </a:lnTo>
                  <a:lnTo>
                    <a:pt x="127213" y="124460"/>
                  </a:lnTo>
                  <a:lnTo>
                    <a:pt x="127154" y="123190"/>
                  </a:lnTo>
                  <a:lnTo>
                    <a:pt x="127662" y="121920"/>
                  </a:lnTo>
                  <a:lnTo>
                    <a:pt x="128371" y="120650"/>
                  </a:lnTo>
                  <a:lnTo>
                    <a:pt x="131795" y="118110"/>
                  </a:lnTo>
                  <a:lnTo>
                    <a:pt x="133167" y="116840"/>
                  </a:lnTo>
                  <a:lnTo>
                    <a:pt x="133765" y="115570"/>
                  </a:lnTo>
                  <a:lnTo>
                    <a:pt x="142622" y="115570"/>
                  </a:lnTo>
                  <a:lnTo>
                    <a:pt x="133108" y="110490"/>
                  </a:lnTo>
                  <a:close/>
                </a:path>
                <a:path w="320039" h="179070">
                  <a:moveTo>
                    <a:pt x="152367" y="121920"/>
                  </a:moveTo>
                  <a:lnTo>
                    <a:pt x="147394" y="121920"/>
                  </a:lnTo>
                  <a:lnTo>
                    <a:pt x="148943" y="123190"/>
                  </a:lnTo>
                  <a:lnTo>
                    <a:pt x="150428" y="123190"/>
                  </a:lnTo>
                  <a:lnTo>
                    <a:pt x="152367" y="121920"/>
                  </a:lnTo>
                  <a:close/>
                </a:path>
                <a:path w="320039" h="179070">
                  <a:moveTo>
                    <a:pt x="124743" y="106680"/>
                  </a:moveTo>
                  <a:lnTo>
                    <a:pt x="120070" y="106680"/>
                  </a:lnTo>
                  <a:lnTo>
                    <a:pt x="116441" y="107950"/>
                  </a:lnTo>
                  <a:lnTo>
                    <a:pt x="114569" y="107950"/>
                  </a:lnTo>
                  <a:lnTo>
                    <a:pt x="110760" y="110490"/>
                  </a:lnTo>
                  <a:lnTo>
                    <a:pt x="109471" y="111760"/>
                  </a:lnTo>
                  <a:lnTo>
                    <a:pt x="108050" y="114300"/>
                  </a:lnTo>
                  <a:lnTo>
                    <a:pt x="107995" y="115570"/>
                  </a:lnTo>
                  <a:lnTo>
                    <a:pt x="109209" y="118110"/>
                  </a:lnTo>
                  <a:lnTo>
                    <a:pt x="110479" y="119380"/>
                  </a:lnTo>
                  <a:lnTo>
                    <a:pt x="112334" y="120650"/>
                  </a:lnTo>
                  <a:lnTo>
                    <a:pt x="116721" y="119380"/>
                  </a:lnTo>
                  <a:lnTo>
                    <a:pt x="114886" y="118110"/>
                  </a:lnTo>
                  <a:lnTo>
                    <a:pt x="113997" y="116840"/>
                  </a:lnTo>
                  <a:lnTo>
                    <a:pt x="113913" y="114300"/>
                  </a:lnTo>
                  <a:lnTo>
                    <a:pt x="114753" y="113030"/>
                  </a:lnTo>
                  <a:lnTo>
                    <a:pt x="118418" y="111760"/>
                  </a:lnTo>
                  <a:lnTo>
                    <a:pt x="120451" y="110490"/>
                  </a:lnTo>
                  <a:lnTo>
                    <a:pt x="133108" y="110490"/>
                  </a:lnTo>
                  <a:lnTo>
                    <a:pt x="130729" y="109220"/>
                  </a:lnTo>
                  <a:lnTo>
                    <a:pt x="129044" y="109220"/>
                  </a:lnTo>
                  <a:lnTo>
                    <a:pt x="126323" y="107950"/>
                  </a:lnTo>
                  <a:lnTo>
                    <a:pt x="124743" y="106680"/>
                  </a:lnTo>
                  <a:close/>
                </a:path>
                <a:path w="320039" h="179070">
                  <a:moveTo>
                    <a:pt x="131043" y="99060"/>
                  </a:moveTo>
                  <a:lnTo>
                    <a:pt x="127684" y="101600"/>
                  </a:lnTo>
                  <a:lnTo>
                    <a:pt x="158913" y="118110"/>
                  </a:lnTo>
                  <a:lnTo>
                    <a:pt x="162651" y="115570"/>
                  </a:lnTo>
                  <a:lnTo>
                    <a:pt x="141649" y="104140"/>
                  </a:lnTo>
                  <a:lnTo>
                    <a:pt x="139492" y="102870"/>
                  </a:lnTo>
                  <a:lnTo>
                    <a:pt x="139222" y="101600"/>
                  </a:lnTo>
                  <a:lnTo>
                    <a:pt x="135482" y="101600"/>
                  </a:lnTo>
                  <a:lnTo>
                    <a:pt x="131043" y="99060"/>
                  </a:lnTo>
                  <a:close/>
                </a:path>
                <a:path w="320039" h="179070">
                  <a:moveTo>
                    <a:pt x="155206" y="96520"/>
                  </a:moveTo>
                  <a:lnTo>
                    <a:pt x="147502" y="96520"/>
                  </a:lnTo>
                  <a:lnTo>
                    <a:pt x="150187" y="97790"/>
                  </a:lnTo>
                  <a:lnTo>
                    <a:pt x="151947" y="97790"/>
                  </a:lnTo>
                  <a:lnTo>
                    <a:pt x="173022" y="109220"/>
                  </a:lnTo>
                  <a:lnTo>
                    <a:pt x="176763" y="107950"/>
                  </a:lnTo>
                  <a:lnTo>
                    <a:pt x="155206" y="96520"/>
                  </a:lnTo>
                  <a:close/>
                </a:path>
                <a:path w="320039" h="179070">
                  <a:moveTo>
                    <a:pt x="150587" y="93980"/>
                  </a:moveTo>
                  <a:lnTo>
                    <a:pt x="138729" y="93980"/>
                  </a:lnTo>
                  <a:lnTo>
                    <a:pt x="134330" y="96520"/>
                  </a:lnTo>
                  <a:lnTo>
                    <a:pt x="133714" y="99060"/>
                  </a:lnTo>
                  <a:lnTo>
                    <a:pt x="135482" y="101600"/>
                  </a:lnTo>
                  <a:lnTo>
                    <a:pt x="139222" y="101600"/>
                  </a:lnTo>
                  <a:lnTo>
                    <a:pt x="138951" y="100330"/>
                  </a:lnTo>
                  <a:lnTo>
                    <a:pt x="139585" y="99060"/>
                  </a:lnTo>
                  <a:lnTo>
                    <a:pt x="142210" y="97790"/>
                  </a:lnTo>
                  <a:lnTo>
                    <a:pt x="143380" y="96520"/>
                  </a:lnTo>
                  <a:lnTo>
                    <a:pt x="155206" y="96520"/>
                  </a:lnTo>
                  <a:lnTo>
                    <a:pt x="153403" y="95250"/>
                  </a:lnTo>
                  <a:lnTo>
                    <a:pt x="150587" y="93980"/>
                  </a:lnTo>
                  <a:close/>
                </a:path>
                <a:path w="320039" h="179070">
                  <a:moveTo>
                    <a:pt x="145597" y="92710"/>
                  </a:moveTo>
                  <a:lnTo>
                    <a:pt x="143863" y="92710"/>
                  </a:lnTo>
                  <a:lnTo>
                    <a:pt x="140317" y="93980"/>
                  </a:lnTo>
                  <a:lnTo>
                    <a:pt x="148878" y="93980"/>
                  </a:lnTo>
                  <a:lnTo>
                    <a:pt x="145597" y="92710"/>
                  </a:lnTo>
                  <a:close/>
                </a:path>
                <a:path w="320039" h="179070">
                  <a:moveTo>
                    <a:pt x="178321" y="62230"/>
                  </a:moveTo>
                  <a:lnTo>
                    <a:pt x="158032" y="74930"/>
                  </a:lnTo>
                  <a:lnTo>
                    <a:pt x="158821" y="77470"/>
                  </a:lnTo>
                  <a:lnTo>
                    <a:pt x="187862" y="92710"/>
                  </a:lnTo>
                  <a:lnTo>
                    <a:pt x="201311" y="92710"/>
                  </a:lnTo>
                  <a:lnTo>
                    <a:pt x="204847" y="91440"/>
                  </a:lnTo>
                  <a:lnTo>
                    <a:pt x="206626" y="90170"/>
                  </a:lnTo>
                  <a:lnTo>
                    <a:pt x="187440" y="90170"/>
                  </a:lnTo>
                  <a:lnTo>
                    <a:pt x="179336" y="88900"/>
                  </a:lnTo>
                  <a:lnTo>
                    <a:pt x="162600" y="74930"/>
                  </a:lnTo>
                  <a:lnTo>
                    <a:pt x="163565" y="71120"/>
                  </a:lnTo>
                  <a:lnTo>
                    <a:pt x="164901" y="69850"/>
                  </a:lnTo>
                  <a:lnTo>
                    <a:pt x="169278" y="67310"/>
                  </a:lnTo>
                  <a:lnTo>
                    <a:pt x="172172" y="66040"/>
                  </a:lnTo>
                  <a:lnTo>
                    <a:pt x="179495" y="64770"/>
                  </a:lnTo>
                  <a:lnTo>
                    <a:pt x="192822" y="64770"/>
                  </a:lnTo>
                  <a:lnTo>
                    <a:pt x="182998" y="63500"/>
                  </a:lnTo>
                  <a:lnTo>
                    <a:pt x="178321" y="62230"/>
                  </a:lnTo>
                  <a:close/>
                </a:path>
                <a:path w="320039" h="179070">
                  <a:moveTo>
                    <a:pt x="192822" y="64770"/>
                  </a:moveTo>
                  <a:lnTo>
                    <a:pt x="183408" y="64770"/>
                  </a:lnTo>
                  <a:lnTo>
                    <a:pt x="191623" y="67310"/>
                  </a:lnTo>
                  <a:lnTo>
                    <a:pt x="195281" y="68580"/>
                  </a:lnTo>
                  <a:lnTo>
                    <a:pt x="201642" y="72390"/>
                  </a:lnTo>
                  <a:lnTo>
                    <a:pt x="204105" y="73660"/>
                  </a:lnTo>
                  <a:lnTo>
                    <a:pt x="207629" y="78740"/>
                  </a:lnTo>
                  <a:lnTo>
                    <a:pt x="198694" y="90170"/>
                  </a:lnTo>
                  <a:lnTo>
                    <a:pt x="206626" y="90170"/>
                  </a:lnTo>
                  <a:lnTo>
                    <a:pt x="210186" y="87630"/>
                  </a:lnTo>
                  <a:lnTo>
                    <a:pt x="211809" y="86360"/>
                  </a:lnTo>
                  <a:lnTo>
                    <a:pt x="212860" y="81280"/>
                  </a:lnTo>
                  <a:lnTo>
                    <a:pt x="212060" y="78740"/>
                  </a:lnTo>
                  <a:lnTo>
                    <a:pt x="207806" y="72390"/>
                  </a:lnTo>
                  <a:lnTo>
                    <a:pt x="204821" y="71120"/>
                  </a:lnTo>
                  <a:lnTo>
                    <a:pt x="197214" y="66040"/>
                  </a:lnTo>
                  <a:lnTo>
                    <a:pt x="192822" y="64770"/>
                  </a:lnTo>
                  <a:close/>
                </a:path>
                <a:path w="320039" h="179070">
                  <a:moveTo>
                    <a:pt x="184744" y="69850"/>
                  </a:moveTo>
                  <a:lnTo>
                    <a:pt x="175193" y="69850"/>
                  </a:lnTo>
                  <a:lnTo>
                    <a:pt x="171693" y="72390"/>
                  </a:lnTo>
                  <a:lnTo>
                    <a:pt x="170726" y="73660"/>
                  </a:lnTo>
                  <a:lnTo>
                    <a:pt x="170127" y="76200"/>
                  </a:lnTo>
                  <a:lnTo>
                    <a:pt x="170582" y="77470"/>
                  </a:lnTo>
                  <a:lnTo>
                    <a:pt x="173004" y="80010"/>
                  </a:lnTo>
                  <a:lnTo>
                    <a:pt x="174891" y="81280"/>
                  </a:lnTo>
                  <a:lnTo>
                    <a:pt x="181404" y="85090"/>
                  </a:lnTo>
                  <a:lnTo>
                    <a:pt x="185240" y="86360"/>
                  </a:lnTo>
                  <a:lnTo>
                    <a:pt x="195746" y="86360"/>
                  </a:lnTo>
                  <a:lnTo>
                    <a:pt x="200073" y="83820"/>
                  </a:lnTo>
                  <a:lnTo>
                    <a:pt x="186076" y="83820"/>
                  </a:lnTo>
                  <a:lnTo>
                    <a:pt x="183337" y="82550"/>
                  </a:lnTo>
                  <a:lnTo>
                    <a:pt x="177382" y="80010"/>
                  </a:lnTo>
                  <a:lnTo>
                    <a:pt x="175618" y="77470"/>
                  </a:lnTo>
                  <a:lnTo>
                    <a:pt x="174458" y="74930"/>
                  </a:lnTo>
                  <a:lnTo>
                    <a:pt x="174956" y="73660"/>
                  </a:lnTo>
                  <a:lnTo>
                    <a:pt x="177634" y="72390"/>
                  </a:lnTo>
                  <a:lnTo>
                    <a:pt x="185766" y="72390"/>
                  </a:lnTo>
                  <a:lnTo>
                    <a:pt x="187326" y="71120"/>
                  </a:lnTo>
                  <a:lnTo>
                    <a:pt x="184744" y="69850"/>
                  </a:lnTo>
                  <a:close/>
                </a:path>
                <a:path w="320039" h="179070">
                  <a:moveTo>
                    <a:pt x="197650" y="76200"/>
                  </a:moveTo>
                  <a:lnTo>
                    <a:pt x="194043" y="76200"/>
                  </a:lnTo>
                  <a:lnTo>
                    <a:pt x="195468" y="77470"/>
                  </a:lnTo>
                  <a:lnTo>
                    <a:pt x="196231" y="78740"/>
                  </a:lnTo>
                  <a:lnTo>
                    <a:pt x="196411" y="81280"/>
                  </a:lnTo>
                  <a:lnTo>
                    <a:pt x="195854" y="82550"/>
                  </a:lnTo>
                  <a:lnTo>
                    <a:pt x="193074" y="83820"/>
                  </a:lnTo>
                  <a:lnTo>
                    <a:pt x="200073" y="83820"/>
                  </a:lnTo>
                  <a:lnTo>
                    <a:pt x="200948" y="82550"/>
                  </a:lnTo>
                  <a:lnTo>
                    <a:pt x="200760" y="78740"/>
                  </a:lnTo>
                  <a:lnTo>
                    <a:pt x="199684" y="77470"/>
                  </a:lnTo>
                  <a:lnTo>
                    <a:pt x="197650" y="76200"/>
                  </a:lnTo>
                  <a:close/>
                </a:path>
                <a:path w="320039" h="179070">
                  <a:moveTo>
                    <a:pt x="225913" y="44450"/>
                  </a:moveTo>
                  <a:lnTo>
                    <a:pt x="215945" y="44450"/>
                  </a:lnTo>
                  <a:lnTo>
                    <a:pt x="218235" y="45720"/>
                  </a:lnTo>
                  <a:lnTo>
                    <a:pt x="222289" y="46990"/>
                  </a:lnTo>
                  <a:lnTo>
                    <a:pt x="223796" y="48260"/>
                  </a:lnTo>
                  <a:lnTo>
                    <a:pt x="225927" y="52070"/>
                  </a:lnTo>
                  <a:lnTo>
                    <a:pt x="226716" y="55880"/>
                  </a:lnTo>
                  <a:lnTo>
                    <a:pt x="227613" y="62230"/>
                  </a:lnTo>
                  <a:lnTo>
                    <a:pt x="228174" y="63500"/>
                  </a:lnTo>
                  <a:lnTo>
                    <a:pt x="229628" y="67310"/>
                  </a:lnTo>
                  <a:lnTo>
                    <a:pt x="230684" y="68580"/>
                  </a:lnTo>
                  <a:lnTo>
                    <a:pt x="232948" y="71120"/>
                  </a:lnTo>
                  <a:lnTo>
                    <a:pt x="233988" y="72390"/>
                  </a:lnTo>
                  <a:lnTo>
                    <a:pt x="235277" y="72390"/>
                  </a:lnTo>
                  <a:lnTo>
                    <a:pt x="244097" y="67310"/>
                  </a:lnTo>
                  <a:lnTo>
                    <a:pt x="235424" y="67310"/>
                  </a:lnTo>
                  <a:lnTo>
                    <a:pt x="234896" y="66040"/>
                  </a:lnTo>
                  <a:lnTo>
                    <a:pt x="234461" y="64770"/>
                  </a:lnTo>
                  <a:lnTo>
                    <a:pt x="233815" y="63500"/>
                  </a:lnTo>
                  <a:lnTo>
                    <a:pt x="233495" y="60960"/>
                  </a:lnTo>
                  <a:lnTo>
                    <a:pt x="227324" y="45720"/>
                  </a:lnTo>
                  <a:lnTo>
                    <a:pt x="225913" y="44450"/>
                  </a:lnTo>
                  <a:close/>
                </a:path>
                <a:path w="320039" h="179070">
                  <a:moveTo>
                    <a:pt x="250135" y="58420"/>
                  </a:moveTo>
                  <a:lnTo>
                    <a:pt x="235424" y="67310"/>
                  </a:lnTo>
                  <a:lnTo>
                    <a:pt x="244097" y="67310"/>
                  </a:lnTo>
                  <a:lnTo>
                    <a:pt x="255121" y="60960"/>
                  </a:lnTo>
                  <a:lnTo>
                    <a:pt x="250135" y="58420"/>
                  </a:lnTo>
                  <a:close/>
                </a:path>
                <a:path w="320039" h="179070">
                  <a:moveTo>
                    <a:pt x="217187" y="40640"/>
                  </a:moveTo>
                  <a:lnTo>
                    <a:pt x="209252" y="40640"/>
                  </a:lnTo>
                  <a:lnTo>
                    <a:pt x="205858" y="41910"/>
                  </a:lnTo>
                  <a:lnTo>
                    <a:pt x="200094" y="44450"/>
                  </a:lnTo>
                  <a:lnTo>
                    <a:pt x="198870" y="46990"/>
                  </a:lnTo>
                  <a:lnTo>
                    <a:pt x="199670" y="50800"/>
                  </a:lnTo>
                  <a:lnTo>
                    <a:pt x="201754" y="53340"/>
                  </a:lnTo>
                  <a:lnTo>
                    <a:pt x="205516" y="55880"/>
                  </a:lnTo>
                  <a:lnTo>
                    <a:pt x="209837" y="53340"/>
                  </a:lnTo>
                  <a:lnTo>
                    <a:pt x="207190" y="52070"/>
                  </a:lnTo>
                  <a:lnTo>
                    <a:pt x="205659" y="50800"/>
                  </a:lnTo>
                  <a:lnTo>
                    <a:pt x="204770" y="48260"/>
                  </a:lnTo>
                  <a:lnTo>
                    <a:pt x="205459" y="46990"/>
                  </a:lnTo>
                  <a:lnTo>
                    <a:pt x="208928" y="44450"/>
                  </a:lnTo>
                  <a:lnTo>
                    <a:pt x="225913" y="44450"/>
                  </a:lnTo>
                  <a:lnTo>
                    <a:pt x="220859" y="41910"/>
                  </a:lnTo>
                  <a:lnTo>
                    <a:pt x="217187" y="40640"/>
                  </a:lnTo>
                  <a:close/>
                </a:path>
                <a:path w="320039" h="179070">
                  <a:moveTo>
                    <a:pt x="241286" y="27940"/>
                  </a:moveTo>
                  <a:lnTo>
                    <a:pt x="227793" y="27940"/>
                  </a:lnTo>
                  <a:lnTo>
                    <a:pt x="223981" y="30480"/>
                  </a:lnTo>
                  <a:lnTo>
                    <a:pt x="222994" y="31750"/>
                  </a:lnTo>
                  <a:lnTo>
                    <a:pt x="223419" y="35560"/>
                  </a:lnTo>
                  <a:lnTo>
                    <a:pt x="224718" y="38100"/>
                  </a:lnTo>
                  <a:lnTo>
                    <a:pt x="229402" y="41910"/>
                  </a:lnTo>
                  <a:lnTo>
                    <a:pt x="233103" y="44450"/>
                  </a:lnTo>
                  <a:lnTo>
                    <a:pt x="238121" y="46990"/>
                  </a:lnTo>
                  <a:lnTo>
                    <a:pt x="242110" y="49530"/>
                  </a:lnTo>
                  <a:lnTo>
                    <a:pt x="245807" y="50800"/>
                  </a:lnTo>
                  <a:lnTo>
                    <a:pt x="252525" y="53340"/>
                  </a:lnTo>
                  <a:lnTo>
                    <a:pt x="255617" y="54610"/>
                  </a:lnTo>
                  <a:lnTo>
                    <a:pt x="266651" y="54610"/>
                  </a:lnTo>
                  <a:lnTo>
                    <a:pt x="271710" y="52070"/>
                  </a:lnTo>
                  <a:lnTo>
                    <a:pt x="261014" y="52070"/>
                  </a:lnTo>
                  <a:lnTo>
                    <a:pt x="255855" y="50800"/>
                  </a:lnTo>
                  <a:lnTo>
                    <a:pt x="253663" y="50800"/>
                  </a:lnTo>
                  <a:lnTo>
                    <a:pt x="248497" y="48260"/>
                  </a:lnTo>
                  <a:lnTo>
                    <a:pt x="245440" y="46990"/>
                  </a:lnTo>
                  <a:lnTo>
                    <a:pt x="241941" y="44450"/>
                  </a:lnTo>
                  <a:lnTo>
                    <a:pt x="238456" y="43180"/>
                  </a:lnTo>
                  <a:lnTo>
                    <a:pt x="235648" y="40640"/>
                  </a:lnTo>
                  <a:lnTo>
                    <a:pt x="231461" y="38100"/>
                  </a:lnTo>
                  <a:lnTo>
                    <a:pt x="230126" y="36830"/>
                  </a:lnTo>
                  <a:lnTo>
                    <a:pt x="228445" y="34290"/>
                  </a:lnTo>
                  <a:lnTo>
                    <a:pt x="228772" y="33020"/>
                  </a:lnTo>
                  <a:lnTo>
                    <a:pt x="232214" y="30480"/>
                  </a:lnTo>
                  <a:lnTo>
                    <a:pt x="246930" y="30480"/>
                  </a:lnTo>
                  <a:lnTo>
                    <a:pt x="243986" y="29210"/>
                  </a:lnTo>
                  <a:lnTo>
                    <a:pt x="241286" y="27940"/>
                  </a:lnTo>
                  <a:close/>
                </a:path>
                <a:path w="320039" h="179070">
                  <a:moveTo>
                    <a:pt x="246930" y="30480"/>
                  </a:moveTo>
                  <a:lnTo>
                    <a:pt x="234809" y="30480"/>
                  </a:lnTo>
                  <a:lnTo>
                    <a:pt x="239953" y="31750"/>
                  </a:lnTo>
                  <a:lnTo>
                    <a:pt x="242117" y="31750"/>
                  </a:lnTo>
                  <a:lnTo>
                    <a:pt x="247323" y="34290"/>
                  </a:lnTo>
                  <a:lnTo>
                    <a:pt x="250400" y="35560"/>
                  </a:lnTo>
                  <a:lnTo>
                    <a:pt x="257378" y="39370"/>
                  </a:lnTo>
                  <a:lnTo>
                    <a:pt x="260109" y="40640"/>
                  </a:lnTo>
                  <a:lnTo>
                    <a:pt x="264171" y="44450"/>
                  </a:lnTo>
                  <a:lnTo>
                    <a:pt x="265499" y="45720"/>
                  </a:lnTo>
                  <a:lnTo>
                    <a:pt x="267230" y="48260"/>
                  </a:lnTo>
                  <a:lnTo>
                    <a:pt x="266961" y="49530"/>
                  </a:lnTo>
                  <a:lnTo>
                    <a:pt x="263588" y="52070"/>
                  </a:lnTo>
                  <a:lnTo>
                    <a:pt x="271710" y="52070"/>
                  </a:lnTo>
                  <a:lnTo>
                    <a:pt x="272721" y="49530"/>
                  </a:lnTo>
                  <a:lnTo>
                    <a:pt x="272246" y="46990"/>
                  </a:lnTo>
                  <a:lnTo>
                    <a:pt x="270964" y="44450"/>
                  </a:lnTo>
                  <a:lnTo>
                    <a:pt x="266277" y="40640"/>
                  </a:lnTo>
                  <a:lnTo>
                    <a:pt x="262623" y="38100"/>
                  </a:lnTo>
                  <a:lnTo>
                    <a:pt x="253457" y="33020"/>
                  </a:lnTo>
                  <a:lnTo>
                    <a:pt x="249875" y="31750"/>
                  </a:lnTo>
                  <a:lnTo>
                    <a:pt x="246930" y="30480"/>
                  </a:lnTo>
                  <a:close/>
                </a:path>
                <a:path w="320039" h="179070">
                  <a:moveTo>
                    <a:pt x="270712" y="16510"/>
                  </a:moveTo>
                  <a:lnTo>
                    <a:pt x="262519" y="16510"/>
                  </a:lnTo>
                  <a:lnTo>
                    <a:pt x="264789" y="17780"/>
                  </a:lnTo>
                  <a:lnTo>
                    <a:pt x="268815" y="19050"/>
                  </a:lnTo>
                  <a:lnTo>
                    <a:pt x="270330" y="21590"/>
                  </a:lnTo>
                  <a:lnTo>
                    <a:pt x="272461" y="25400"/>
                  </a:lnTo>
                  <a:lnTo>
                    <a:pt x="273250" y="27940"/>
                  </a:lnTo>
                  <a:lnTo>
                    <a:pt x="274139" y="34290"/>
                  </a:lnTo>
                  <a:lnTo>
                    <a:pt x="274636" y="36830"/>
                  </a:lnTo>
                  <a:lnTo>
                    <a:pt x="276094" y="39370"/>
                  </a:lnTo>
                  <a:lnTo>
                    <a:pt x="277159" y="40640"/>
                  </a:lnTo>
                  <a:lnTo>
                    <a:pt x="279431" y="43180"/>
                  </a:lnTo>
                  <a:lnTo>
                    <a:pt x="280483" y="44450"/>
                  </a:lnTo>
                  <a:lnTo>
                    <a:pt x="281764" y="44450"/>
                  </a:lnTo>
                  <a:lnTo>
                    <a:pt x="290506" y="39370"/>
                  </a:lnTo>
                  <a:lnTo>
                    <a:pt x="281886" y="39370"/>
                  </a:lnTo>
                  <a:lnTo>
                    <a:pt x="281339" y="38100"/>
                  </a:lnTo>
                  <a:lnTo>
                    <a:pt x="280958" y="36830"/>
                  </a:lnTo>
                  <a:lnTo>
                    <a:pt x="280328" y="35560"/>
                  </a:lnTo>
                  <a:lnTo>
                    <a:pt x="279979" y="34290"/>
                  </a:lnTo>
                  <a:lnTo>
                    <a:pt x="273851" y="17780"/>
                  </a:lnTo>
                  <a:lnTo>
                    <a:pt x="272387" y="17780"/>
                  </a:lnTo>
                  <a:lnTo>
                    <a:pt x="270712" y="16510"/>
                  </a:lnTo>
                  <a:close/>
                </a:path>
                <a:path w="320039" h="179070">
                  <a:moveTo>
                    <a:pt x="296485" y="30480"/>
                  </a:moveTo>
                  <a:lnTo>
                    <a:pt x="291646" y="33020"/>
                  </a:lnTo>
                  <a:lnTo>
                    <a:pt x="281886" y="39370"/>
                  </a:lnTo>
                  <a:lnTo>
                    <a:pt x="290506" y="39370"/>
                  </a:lnTo>
                  <a:lnTo>
                    <a:pt x="301434" y="33020"/>
                  </a:lnTo>
                  <a:lnTo>
                    <a:pt x="296485" y="30480"/>
                  </a:lnTo>
                  <a:close/>
                </a:path>
                <a:path w="320039" h="179070">
                  <a:moveTo>
                    <a:pt x="255891" y="12700"/>
                  </a:moveTo>
                  <a:lnTo>
                    <a:pt x="252500" y="13970"/>
                  </a:lnTo>
                  <a:lnTo>
                    <a:pt x="246762" y="17780"/>
                  </a:lnTo>
                  <a:lnTo>
                    <a:pt x="245548" y="19050"/>
                  </a:lnTo>
                  <a:lnTo>
                    <a:pt x="246350" y="22860"/>
                  </a:lnTo>
                  <a:lnTo>
                    <a:pt x="248403" y="25400"/>
                  </a:lnTo>
                  <a:lnTo>
                    <a:pt x="252168" y="27940"/>
                  </a:lnTo>
                  <a:lnTo>
                    <a:pt x="256456" y="25400"/>
                  </a:lnTo>
                  <a:lnTo>
                    <a:pt x="253828" y="24130"/>
                  </a:lnTo>
                  <a:lnTo>
                    <a:pt x="252262" y="22860"/>
                  </a:lnTo>
                  <a:lnTo>
                    <a:pt x="251423" y="20320"/>
                  </a:lnTo>
                  <a:lnTo>
                    <a:pt x="252103" y="19050"/>
                  </a:lnTo>
                  <a:lnTo>
                    <a:pt x="255520" y="16510"/>
                  </a:lnTo>
                  <a:lnTo>
                    <a:pt x="270712" y="16510"/>
                  </a:lnTo>
                  <a:lnTo>
                    <a:pt x="267364" y="13970"/>
                  </a:lnTo>
                  <a:lnTo>
                    <a:pt x="263743" y="13970"/>
                  </a:lnTo>
                  <a:lnTo>
                    <a:pt x="255891" y="12700"/>
                  </a:lnTo>
                  <a:close/>
                </a:path>
                <a:path w="320039" h="179070">
                  <a:moveTo>
                    <a:pt x="297129" y="21590"/>
                  </a:moveTo>
                  <a:lnTo>
                    <a:pt x="294201" y="24130"/>
                  </a:lnTo>
                  <a:lnTo>
                    <a:pt x="297971" y="26670"/>
                  </a:lnTo>
                  <a:lnTo>
                    <a:pt x="301787" y="26670"/>
                  </a:lnTo>
                  <a:lnTo>
                    <a:pt x="309660" y="27940"/>
                  </a:lnTo>
                  <a:lnTo>
                    <a:pt x="312903" y="26670"/>
                  </a:lnTo>
                  <a:lnTo>
                    <a:pt x="318409" y="24130"/>
                  </a:lnTo>
                  <a:lnTo>
                    <a:pt x="303345" y="24130"/>
                  </a:lnTo>
                  <a:lnTo>
                    <a:pt x="300498" y="22860"/>
                  </a:lnTo>
                  <a:lnTo>
                    <a:pt x="297129" y="21590"/>
                  </a:lnTo>
                  <a:close/>
                </a:path>
                <a:path w="320039" h="179070">
                  <a:moveTo>
                    <a:pt x="291932" y="2540"/>
                  </a:moveTo>
                  <a:lnTo>
                    <a:pt x="279877" y="2540"/>
                  </a:lnTo>
                  <a:lnTo>
                    <a:pt x="284180" y="3810"/>
                  </a:lnTo>
                  <a:lnTo>
                    <a:pt x="286242" y="3810"/>
                  </a:lnTo>
                  <a:lnTo>
                    <a:pt x="290522" y="6350"/>
                  </a:lnTo>
                  <a:lnTo>
                    <a:pt x="291635" y="7620"/>
                  </a:lnTo>
                  <a:lnTo>
                    <a:pt x="291462" y="10160"/>
                  </a:lnTo>
                  <a:lnTo>
                    <a:pt x="290631" y="11430"/>
                  </a:lnTo>
                  <a:lnTo>
                    <a:pt x="288913" y="12700"/>
                  </a:lnTo>
                  <a:lnTo>
                    <a:pt x="306222" y="12700"/>
                  </a:lnTo>
                  <a:lnTo>
                    <a:pt x="311075" y="16510"/>
                  </a:lnTo>
                  <a:lnTo>
                    <a:pt x="312569" y="17780"/>
                  </a:lnTo>
                  <a:lnTo>
                    <a:pt x="313599" y="20320"/>
                  </a:lnTo>
                  <a:lnTo>
                    <a:pt x="312966" y="21590"/>
                  </a:lnTo>
                  <a:lnTo>
                    <a:pt x="309789" y="24130"/>
                  </a:lnTo>
                  <a:lnTo>
                    <a:pt x="318409" y="24130"/>
                  </a:lnTo>
                  <a:lnTo>
                    <a:pt x="319528" y="21590"/>
                  </a:lnTo>
                  <a:lnTo>
                    <a:pt x="318181" y="16510"/>
                  </a:lnTo>
                  <a:lnTo>
                    <a:pt x="316036" y="13970"/>
                  </a:lnTo>
                  <a:lnTo>
                    <a:pt x="309657" y="10160"/>
                  </a:lnTo>
                  <a:lnTo>
                    <a:pt x="296412" y="10160"/>
                  </a:lnTo>
                  <a:lnTo>
                    <a:pt x="296884" y="8890"/>
                  </a:lnTo>
                  <a:lnTo>
                    <a:pt x="296740" y="7620"/>
                  </a:lnTo>
                  <a:lnTo>
                    <a:pt x="295106" y="5080"/>
                  </a:lnTo>
                  <a:lnTo>
                    <a:pt x="293795" y="3810"/>
                  </a:lnTo>
                  <a:lnTo>
                    <a:pt x="291932" y="2540"/>
                  </a:lnTo>
                  <a:close/>
                </a:path>
                <a:path w="320039" h="179070">
                  <a:moveTo>
                    <a:pt x="296247" y="12700"/>
                  </a:moveTo>
                  <a:lnTo>
                    <a:pt x="288395" y="12700"/>
                  </a:lnTo>
                  <a:lnTo>
                    <a:pt x="292543" y="15240"/>
                  </a:lnTo>
                  <a:lnTo>
                    <a:pt x="293204" y="15240"/>
                  </a:lnTo>
                  <a:lnTo>
                    <a:pt x="293853" y="13970"/>
                  </a:lnTo>
                  <a:lnTo>
                    <a:pt x="296247" y="12700"/>
                  </a:lnTo>
                  <a:close/>
                </a:path>
                <a:path w="320039" h="179070">
                  <a:moveTo>
                    <a:pt x="283063" y="0"/>
                  </a:moveTo>
                  <a:lnTo>
                    <a:pt x="275921" y="0"/>
                  </a:lnTo>
                  <a:lnTo>
                    <a:pt x="269946" y="3810"/>
                  </a:lnTo>
                  <a:lnTo>
                    <a:pt x="268951" y="5080"/>
                  </a:lnTo>
                  <a:lnTo>
                    <a:pt x="269622" y="8890"/>
                  </a:lnTo>
                  <a:lnTo>
                    <a:pt x="271296" y="11430"/>
                  </a:lnTo>
                  <a:lnTo>
                    <a:pt x="274326" y="13970"/>
                  </a:lnTo>
                  <a:lnTo>
                    <a:pt x="278938" y="11430"/>
                  </a:lnTo>
                  <a:lnTo>
                    <a:pt x="276633" y="10160"/>
                  </a:lnTo>
                  <a:lnTo>
                    <a:pt x="275338" y="8890"/>
                  </a:lnTo>
                  <a:lnTo>
                    <a:pt x="274704" y="6350"/>
                  </a:lnTo>
                  <a:lnTo>
                    <a:pt x="275216" y="5080"/>
                  </a:lnTo>
                  <a:lnTo>
                    <a:pt x="278067" y="3810"/>
                  </a:lnTo>
                  <a:lnTo>
                    <a:pt x="279877" y="2540"/>
                  </a:lnTo>
                  <a:lnTo>
                    <a:pt x="291932" y="2540"/>
                  </a:lnTo>
                  <a:lnTo>
                    <a:pt x="290069" y="1270"/>
                  </a:lnTo>
                  <a:lnTo>
                    <a:pt x="287912" y="1270"/>
                  </a:lnTo>
                  <a:lnTo>
                    <a:pt x="283063" y="0"/>
                  </a:lnTo>
                  <a:close/>
                </a:path>
                <a:path w="320039" h="179070">
                  <a:moveTo>
                    <a:pt x="301308" y="8890"/>
                  </a:moveTo>
                  <a:lnTo>
                    <a:pt x="298728" y="8890"/>
                  </a:lnTo>
                  <a:lnTo>
                    <a:pt x="296412" y="10160"/>
                  </a:lnTo>
                  <a:lnTo>
                    <a:pt x="306871" y="10160"/>
                  </a:lnTo>
                  <a:lnTo>
                    <a:pt x="301308" y="889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7649" y="5909572"/>
              <a:ext cx="624205" cy="361950"/>
            </a:xfrm>
            <a:custGeom>
              <a:avLst/>
              <a:gdLst/>
              <a:ahLst/>
              <a:cxnLst/>
              <a:rect l="l" t="t" r="r" b="b"/>
              <a:pathLst>
                <a:path w="624204" h="361950">
                  <a:moveTo>
                    <a:pt x="623887" y="36195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1919" y="5235667"/>
              <a:ext cx="751840" cy="633095"/>
            </a:xfrm>
            <a:custGeom>
              <a:avLst/>
              <a:gdLst/>
              <a:ahLst/>
              <a:cxnLst/>
              <a:rect l="l" t="t" r="r" b="b"/>
              <a:pathLst>
                <a:path w="751839" h="633095">
                  <a:moveTo>
                    <a:pt x="676129" y="604414"/>
                  </a:moveTo>
                  <a:lnTo>
                    <a:pt x="653820" y="632768"/>
                  </a:lnTo>
                  <a:lnTo>
                    <a:pt x="751311" y="632292"/>
                  </a:lnTo>
                  <a:lnTo>
                    <a:pt x="737637" y="618073"/>
                  </a:lnTo>
                  <a:lnTo>
                    <a:pt x="708432" y="618073"/>
                  </a:lnTo>
                  <a:lnTo>
                    <a:pt x="676129" y="604414"/>
                  </a:lnTo>
                  <a:close/>
                </a:path>
                <a:path w="751839" h="633095">
                  <a:moveTo>
                    <a:pt x="678934" y="597785"/>
                  </a:moveTo>
                  <a:lnTo>
                    <a:pt x="678520" y="598910"/>
                  </a:lnTo>
                  <a:lnTo>
                    <a:pt x="677619" y="601134"/>
                  </a:lnTo>
                  <a:lnTo>
                    <a:pt x="676648" y="603331"/>
                  </a:lnTo>
                  <a:lnTo>
                    <a:pt x="676129" y="604414"/>
                  </a:lnTo>
                  <a:lnTo>
                    <a:pt x="708432" y="618073"/>
                  </a:lnTo>
                  <a:lnTo>
                    <a:pt x="711233" y="611441"/>
                  </a:lnTo>
                  <a:lnTo>
                    <a:pt x="678934" y="597785"/>
                  </a:lnTo>
                  <a:close/>
                </a:path>
                <a:path w="751839" h="633095">
                  <a:moveTo>
                    <a:pt x="683732" y="562020"/>
                  </a:moveTo>
                  <a:lnTo>
                    <a:pt x="683865" y="564685"/>
                  </a:lnTo>
                  <a:lnTo>
                    <a:pt x="683861" y="572500"/>
                  </a:lnTo>
                  <a:lnTo>
                    <a:pt x="683722" y="575049"/>
                  </a:lnTo>
                  <a:lnTo>
                    <a:pt x="678934" y="597785"/>
                  </a:lnTo>
                  <a:lnTo>
                    <a:pt x="711233" y="611441"/>
                  </a:lnTo>
                  <a:lnTo>
                    <a:pt x="708432" y="618073"/>
                  </a:lnTo>
                  <a:lnTo>
                    <a:pt x="737637" y="618073"/>
                  </a:lnTo>
                  <a:lnTo>
                    <a:pt x="683732" y="562020"/>
                  </a:lnTo>
                  <a:close/>
                </a:path>
                <a:path w="751839" h="633095">
                  <a:moveTo>
                    <a:pt x="7199" y="313762"/>
                  </a:moveTo>
                  <a:lnTo>
                    <a:pt x="7199" y="316147"/>
                  </a:lnTo>
                  <a:lnTo>
                    <a:pt x="2198" y="319463"/>
                  </a:lnTo>
                  <a:lnTo>
                    <a:pt x="676129" y="604414"/>
                  </a:lnTo>
                  <a:lnTo>
                    <a:pt x="676648" y="603331"/>
                  </a:lnTo>
                  <a:lnTo>
                    <a:pt x="677619" y="601134"/>
                  </a:lnTo>
                  <a:lnTo>
                    <a:pt x="678520" y="598910"/>
                  </a:lnTo>
                  <a:lnTo>
                    <a:pt x="678934" y="597785"/>
                  </a:lnTo>
                  <a:lnTo>
                    <a:pt x="7199" y="313762"/>
                  </a:lnTo>
                  <a:close/>
                </a:path>
                <a:path w="751839" h="633095">
                  <a:moveTo>
                    <a:pt x="0" y="316147"/>
                  </a:moveTo>
                  <a:lnTo>
                    <a:pt x="0" y="318535"/>
                  </a:lnTo>
                  <a:lnTo>
                    <a:pt x="2198" y="319463"/>
                  </a:lnTo>
                  <a:lnTo>
                    <a:pt x="0" y="316147"/>
                  </a:lnTo>
                  <a:close/>
                </a:path>
                <a:path w="751839" h="633095">
                  <a:moveTo>
                    <a:pt x="7199" y="0"/>
                  </a:moveTo>
                  <a:lnTo>
                    <a:pt x="0" y="0"/>
                  </a:lnTo>
                  <a:lnTo>
                    <a:pt x="0" y="316147"/>
                  </a:lnTo>
                  <a:lnTo>
                    <a:pt x="2198" y="319463"/>
                  </a:lnTo>
                  <a:lnTo>
                    <a:pt x="4999" y="312832"/>
                  </a:lnTo>
                  <a:lnTo>
                    <a:pt x="7199" y="312832"/>
                  </a:lnTo>
                  <a:lnTo>
                    <a:pt x="7199" y="0"/>
                  </a:lnTo>
                  <a:close/>
                </a:path>
                <a:path w="751839" h="633095">
                  <a:moveTo>
                    <a:pt x="4999" y="312832"/>
                  </a:moveTo>
                  <a:lnTo>
                    <a:pt x="2198" y="319463"/>
                  </a:lnTo>
                  <a:lnTo>
                    <a:pt x="7199" y="316147"/>
                  </a:lnTo>
                  <a:lnTo>
                    <a:pt x="7199" y="313762"/>
                  </a:lnTo>
                  <a:lnTo>
                    <a:pt x="4999" y="312832"/>
                  </a:lnTo>
                  <a:close/>
                </a:path>
                <a:path w="751839" h="633095">
                  <a:moveTo>
                    <a:pt x="7199" y="312832"/>
                  </a:moveTo>
                  <a:lnTo>
                    <a:pt x="4999" y="312832"/>
                  </a:lnTo>
                  <a:lnTo>
                    <a:pt x="7199" y="313762"/>
                  </a:lnTo>
                  <a:lnTo>
                    <a:pt x="7199" y="3128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7724" y="2369062"/>
              <a:ext cx="3156585" cy="1510665"/>
            </a:xfrm>
            <a:custGeom>
              <a:avLst/>
              <a:gdLst/>
              <a:ahLst/>
              <a:cxnLst/>
              <a:rect l="l" t="t" r="r" b="b"/>
              <a:pathLst>
                <a:path w="3156585" h="1510664">
                  <a:moveTo>
                    <a:pt x="1525122" y="1502481"/>
                  </a:moveTo>
                  <a:lnTo>
                    <a:pt x="0" y="621950"/>
                  </a:lnTo>
                </a:path>
                <a:path w="3156585" h="1510664">
                  <a:moveTo>
                    <a:pt x="1162918" y="1510606"/>
                  </a:moveTo>
                  <a:lnTo>
                    <a:pt x="3156400" y="359669"/>
                  </a:lnTo>
                </a:path>
                <a:path w="3156585" h="1510664">
                  <a:moveTo>
                    <a:pt x="1351037" y="1503064"/>
                  </a:moveTo>
                  <a:lnTo>
                    <a:pt x="135103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445" y="2888053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0" y="0"/>
                  </a:moveTo>
                  <a:lnTo>
                    <a:pt x="0" y="198507"/>
                  </a:lnTo>
                  <a:lnTo>
                    <a:pt x="1184205" y="879598"/>
                  </a:lnTo>
                  <a:lnTo>
                    <a:pt x="1184205" y="681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445" y="2888053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1184205" y="879598"/>
                  </a:moveTo>
                  <a:lnTo>
                    <a:pt x="0" y="198507"/>
                  </a:lnTo>
                  <a:lnTo>
                    <a:pt x="0" y="0"/>
                  </a:lnTo>
                  <a:lnTo>
                    <a:pt x="1184205" y="681090"/>
                  </a:lnTo>
                  <a:lnTo>
                    <a:pt x="1184205" y="87959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286" y="2889759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1184206" y="0"/>
                  </a:moveTo>
                  <a:lnTo>
                    <a:pt x="0" y="681092"/>
                  </a:lnTo>
                  <a:lnTo>
                    <a:pt x="0" y="879599"/>
                  </a:lnTo>
                  <a:lnTo>
                    <a:pt x="1184206" y="198508"/>
                  </a:lnTo>
                  <a:lnTo>
                    <a:pt x="118420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286" y="2889759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0" y="879599"/>
                  </a:moveTo>
                  <a:lnTo>
                    <a:pt x="1184206" y="198508"/>
                  </a:lnTo>
                  <a:lnTo>
                    <a:pt x="1184206" y="0"/>
                  </a:lnTo>
                  <a:lnTo>
                    <a:pt x="0" y="681092"/>
                  </a:lnTo>
                  <a:lnTo>
                    <a:pt x="0" y="87959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824" y="2201735"/>
              <a:ext cx="2374265" cy="1368425"/>
            </a:xfrm>
            <a:custGeom>
              <a:avLst/>
              <a:gdLst/>
              <a:ahLst/>
              <a:cxnLst/>
              <a:rect l="l" t="t" r="r" b="b"/>
              <a:pathLst>
                <a:path w="2374265" h="1368425">
                  <a:moveTo>
                    <a:pt x="1178212" y="0"/>
                  </a:moveTo>
                  <a:lnTo>
                    <a:pt x="0" y="685370"/>
                  </a:lnTo>
                  <a:lnTo>
                    <a:pt x="1188054" y="1368172"/>
                  </a:lnTo>
                  <a:lnTo>
                    <a:pt x="2373970" y="689644"/>
                  </a:lnTo>
                  <a:lnTo>
                    <a:pt x="117821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824" y="2201735"/>
              <a:ext cx="2374265" cy="1368425"/>
            </a:xfrm>
            <a:custGeom>
              <a:avLst/>
              <a:gdLst/>
              <a:ahLst/>
              <a:cxnLst/>
              <a:rect l="l" t="t" r="r" b="b"/>
              <a:pathLst>
                <a:path w="2374265" h="1368425">
                  <a:moveTo>
                    <a:pt x="1178212" y="0"/>
                  </a:moveTo>
                  <a:lnTo>
                    <a:pt x="2373970" y="689644"/>
                  </a:lnTo>
                  <a:lnTo>
                    <a:pt x="1188054" y="1368172"/>
                  </a:lnTo>
                  <a:lnTo>
                    <a:pt x="0" y="685370"/>
                  </a:lnTo>
                  <a:lnTo>
                    <a:pt x="117821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0623" y="1589960"/>
              <a:ext cx="233045" cy="1432560"/>
            </a:xfrm>
            <a:custGeom>
              <a:avLst/>
              <a:gdLst/>
              <a:ahLst/>
              <a:cxnLst/>
              <a:rect l="l" t="t" r="r" b="b"/>
              <a:pathLst>
                <a:path w="233044" h="1432560">
                  <a:moveTo>
                    <a:pt x="232744" y="0"/>
                  </a:moveTo>
                  <a:lnTo>
                    <a:pt x="0" y="131483"/>
                  </a:lnTo>
                  <a:lnTo>
                    <a:pt x="0" y="1432052"/>
                  </a:lnTo>
                  <a:lnTo>
                    <a:pt x="232744" y="1300565"/>
                  </a:lnTo>
                  <a:lnTo>
                    <a:pt x="2327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005" y="900312"/>
              <a:ext cx="1423670" cy="2122170"/>
            </a:xfrm>
            <a:custGeom>
              <a:avLst/>
              <a:gdLst/>
              <a:ahLst/>
              <a:cxnLst/>
              <a:rect l="l" t="t" r="r" b="b"/>
              <a:pathLst>
                <a:path w="1423670" h="2122170">
                  <a:moveTo>
                    <a:pt x="1190617" y="821131"/>
                  </a:moveTo>
                  <a:lnTo>
                    <a:pt x="1423361" y="689648"/>
                  </a:lnTo>
                  <a:lnTo>
                    <a:pt x="1423361" y="1990213"/>
                  </a:lnTo>
                  <a:lnTo>
                    <a:pt x="1190617" y="2121700"/>
                  </a:lnTo>
                  <a:lnTo>
                    <a:pt x="1190617" y="821131"/>
                  </a:lnTo>
                  <a:close/>
                </a:path>
                <a:path w="1423670" h="2122170">
                  <a:moveTo>
                    <a:pt x="0" y="131486"/>
                  </a:moveTo>
                  <a:lnTo>
                    <a:pt x="232740" y="0"/>
                  </a:lnTo>
                  <a:lnTo>
                    <a:pt x="232740" y="1300565"/>
                  </a:lnTo>
                  <a:lnTo>
                    <a:pt x="0" y="1432050"/>
                  </a:lnTo>
                  <a:lnTo>
                    <a:pt x="0" y="13148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71" y="899027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232740" y="0"/>
                  </a:moveTo>
                  <a:lnTo>
                    <a:pt x="0" y="131483"/>
                  </a:lnTo>
                  <a:lnTo>
                    <a:pt x="1189551" y="822416"/>
                  </a:lnTo>
                  <a:lnTo>
                    <a:pt x="1422295" y="690933"/>
                  </a:lnTo>
                  <a:lnTo>
                    <a:pt x="23274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71" y="899027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1189551" y="822416"/>
                  </a:moveTo>
                  <a:lnTo>
                    <a:pt x="1422295" y="690933"/>
                  </a:lnTo>
                  <a:lnTo>
                    <a:pt x="232740" y="0"/>
                  </a:lnTo>
                  <a:lnTo>
                    <a:pt x="0" y="131483"/>
                  </a:lnTo>
                  <a:lnTo>
                    <a:pt x="1189551" y="82241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414" y="1032086"/>
              <a:ext cx="1187450" cy="1985645"/>
            </a:xfrm>
            <a:custGeom>
              <a:avLst/>
              <a:gdLst/>
              <a:ahLst/>
              <a:cxnLst/>
              <a:rect l="l" t="t" r="r" b="b"/>
              <a:pathLst>
                <a:path w="1187450" h="1985645">
                  <a:moveTo>
                    <a:pt x="2995" y="0"/>
                  </a:moveTo>
                  <a:lnTo>
                    <a:pt x="0" y="1299291"/>
                  </a:lnTo>
                  <a:lnTo>
                    <a:pt x="1187201" y="1985087"/>
                  </a:lnTo>
                  <a:lnTo>
                    <a:pt x="1187201" y="691358"/>
                  </a:lnTo>
                  <a:lnTo>
                    <a:pt x="299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414" y="1032086"/>
              <a:ext cx="1187450" cy="1985645"/>
            </a:xfrm>
            <a:custGeom>
              <a:avLst/>
              <a:gdLst/>
              <a:ahLst/>
              <a:cxnLst/>
              <a:rect l="l" t="t" r="r" b="b"/>
              <a:pathLst>
                <a:path w="1187450" h="1985645">
                  <a:moveTo>
                    <a:pt x="2995" y="0"/>
                  </a:moveTo>
                  <a:lnTo>
                    <a:pt x="1187201" y="691358"/>
                  </a:lnTo>
                  <a:lnTo>
                    <a:pt x="1187201" y="1985087"/>
                  </a:lnTo>
                  <a:lnTo>
                    <a:pt x="0" y="1299291"/>
                  </a:lnTo>
                  <a:lnTo>
                    <a:pt x="29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28" y="1280642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1" y="0"/>
                  </a:moveTo>
                  <a:lnTo>
                    <a:pt x="0" y="1861016"/>
                  </a:lnTo>
                  <a:lnTo>
                    <a:pt x="231451" y="1993640"/>
                  </a:lnTo>
                  <a:lnTo>
                    <a:pt x="1183351" y="144176"/>
                  </a:lnTo>
                  <a:lnTo>
                    <a:pt x="937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28" y="1280642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1" y="0"/>
                  </a:moveTo>
                  <a:lnTo>
                    <a:pt x="1183351" y="144176"/>
                  </a:lnTo>
                  <a:lnTo>
                    <a:pt x="231451" y="1993640"/>
                  </a:lnTo>
                  <a:lnTo>
                    <a:pt x="0" y="1861016"/>
                  </a:lnTo>
                  <a:lnTo>
                    <a:pt x="937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226" y="1430193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5" y="0"/>
                  </a:moveTo>
                  <a:lnTo>
                    <a:pt x="0" y="1844758"/>
                  </a:lnTo>
                  <a:lnTo>
                    <a:pt x="952755" y="1292871"/>
                  </a:lnTo>
                  <a:lnTo>
                    <a:pt x="9527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226" y="1430193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5" y="0"/>
                  </a:moveTo>
                  <a:lnTo>
                    <a:pt x="952755" y="1292871"/>
                  </a:lnTo>
                  <a:lnTo>
                    <a:pt x="0" y="1844758"/>
                  </a:lnTo>
                  <a:lnTo>
                    <a:pt x="95275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40956" y="2246558"/>
              <a:ext cx="325141" cy="351971"/>
            </a:xfrm>
            <a:prstGeom prst="rect">
              <a:avLst/>
            </a:prstGeom>
          </p:spPr>
        </p:pic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0956" y="2246558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68" y="13413"/>
                  </a:moveTo>
                  <a:lnTo>
                    <a:pt x="213954" y="0"/>
                  </a:lnTo>
                  <a:lnTo>
                    <a:pt x="258582" y="4230"/>
                  </a:lnTo>
                  <a:lnTo>
                    <a:pt x="293774" y="24560"/>
                  </a:lnTo>
                  <a:lnTo>
                    <a:pt x="316853" y="59440"/>
                  </a:lnTo>
                  <a:lnTo>
                    <a:pt x="325141" y="107326"/>
                  </a:lnTo>
                  <a:lnTo>
                    <a:pt x="319334" y="152997"/>
                  </a:lnTo>
                  <a:lnTo>
                    <a:pt x="302945" y="198754"/>
                  </a:lnTo>
                  <a:lnTo>
                    <a:pt x="277525" y="242393"/>
                  </a:lnTo>
                  <a:lnTo>
                    <a:pt x="244623" y="281709"/>
                  </a:lnTo>
                  <a:lnTo>
                    <a:pt x="205787" y="314498"/>
                  </a:lnTo>
                  <a:lnTo>
                    <a:pt x="162568" y="338557"/>
                  </a:lnTo>
                  <a:lnTo>
                    <a:pt x="111184" y="351971"/>
                  </a:lnTo>
                  <a:lnTo>
                    <a:pt x="66557" y="347740"/>
                  </a:lnTo>
                  <a:lnTo>
                    <a:pt x="31366" y="327411"/>
                  </a:lnTo>
                  <a:lnTo>
                    <a:pt x="8287" y="292530"/>
                  </a:lnTo>
                  <a:lnTo>
                    <a:pt x="0" y="244645"/>
                  </a:lnTo>
                  <a:lnTo>
                    <a:pt x="5807" y="198973"/>
                  </a:lnTo>
                  <a:lnTo>
                    <a:pt x="22195" y="153217"/>
                  </a:lnTo>
                  <a:lnTo>
                    <a:pt x="47615" y="109578"/>
                  </a:lnTo>
                  <a:lnTo>
                    <a:pt x="80517" y="70262"/>
                  </a:lnTo>
                  <a:lnTo>
                    <a:pt x="119351" y="37472"/>
                  </a:lnTo>
                  <a:lnTo>
                    <a:pt x="162568" y="1341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36183" y="2244181"/>
              <a:ext cx="204637" cy="249167"/>
            </a:xfrm>
            <a:prstGeom prst="rect">
              <a:avLst/>
            </a:prstGeom>
          </p:spPr>
        </p:pic>
        <p:pic>
          <p:nvPicPr>
            <p:cNvPr id="104" name="object 10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97439" y="2662465"/>
              <a:ext cx="559163" cy="387173"/>
            </a:xfrm>
            <a:prstGeom prst="rect">
              <a:avLst/>
            </a:prstGeom>
          </p:spPr>
        </p:pic>
        <p:pic>
          <p:nvPicPr>
            <p:cNvPr id="105" name="object 10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573669" y="2810573"/>
              <a:ext cx="316417" cy="287507"/>
            </a:xfrm>
            <a:prstGeom prst="rect">
              <a:avLst/>
            </a:prstGeom>
          </p:spPr>
        </p:pic>
        <p:pic>
          <p:nvPicPr>
            <p:cNvPr id="106" name="object 10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66105" y="1246176"/>
              <a:ext cx="128625" cy="170762"/>
            </a:xfrm>
            <a:prstGeom prst="rect">
              <a:avLst/>
            </a:prstGeom>
          </p:spPr>
        </p:pic>
        <p:pic>
          <p:nvPicPr>
            <p:cNvPr id="107" name="object 10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62505" y="1242576"/>
              <a:ext cx="135824" cy="177962"/>
            </a:xfrm>
            <a:prstGeom prst="rect">
              <a:avLst/>
            </a:prstGeom>
          </p:spPr>
        </p:pic>
        <p:pic>
          <p:nvPicPr>
            <p:cNvPr id="108" name="object 10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8861" y="1766405"/>
              <a:ext cx="128623" cy="170762"/>
            </a:xfrm>
            <a:prstGeom prst="rect">
              <a:avLst/>
            </a:prstGeom>
          </p:spPr>
        </p:pic>
        <p:pic>
          <p:nvPicPr>
            <p:cNvPr id="109" name="object 10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71440" y="3322378"/>
              <a:ext cx="334680" cy="170554"/>
            </a:xfrm>
            <a:prstGeom prst="rect">
              <a:avLst/>
            </a:prstGeom>
          </p:spPr>
        </p:pic>
        <p:pic>
          <p:nvPicPr>
            <p:cNvPr id="110" name="object 1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4897" y="322380"/>
              <a:ext cx="3369289" cy="3816359"/>
            </a:xfrm>
            <a:prstGeom prst="rect">
              <a:avLst/>
            </a:prstGeom>
          </p:spPr>
        </p:pic>
      </p:grpSp>
      <p:sp>
        <p:nvSpPr>
          <p:cNvPr id="111" name="object 1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9403" y="2061946"/>
            <a:ext cx="226695" cy="434340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73mm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038" y="1679636"/>
            <a:ext cx="71247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15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12mm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6872" y="1016739"/>
            <a:ext cx="532765" cy="418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R6mm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766" y="2097986"/>
            <a:ext cx="381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404582" y="1738925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4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6"/>
                </a:lnTo>
                <a:lnTo>
                  <a:pt x="322283" y="322284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4" y="351804"/>
                </a:lnTo>
                <a:lnTo>
                  <a:pt x="55295" y="322284"/>
                </a:lnTo>
                <a:lnTo>
                  <a:pt x="25775" y="284076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4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4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  <a:path w="965834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29339" y="2249455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7" name="object 1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81372" y="1616817"/>
            <a:ext cx="1125855" cy="636270"/>
          </a:xfrm>
          <a:custGeom>
            <a:avLst/>
            <a:gdLst/>
            <a:ahLst/>
            <a:cxnLst/>
            <a:rect l="l" t="t" r="r" b="b"/>
            <a:pathLst>
              <a:path w="1125854" h="636269">
                <a:moveTo>
                  <a:pt x="145047" y="311310"/>
                </a:moveTo>
                <a:lnTo>
                  <a:pt x="0" y="311310"/>
                </a:lnTo>
              </a:path>
              <a:path w="1125854" h="636269">
                <a:moveTo>
                  <a:pt x="214534" y="311310"/>
                </a:moveTo>
                <a:lnTo>
                  <a:pt x="158508" y="311310"/>
                </a:lnTo>
              </a:path>
              <a:path w="1125854" h="636269">
                <a:moveTo>
                  <a:pt x="381208" y="311310"/>
                </a:moveTo>
                <a:lnTo>
                  <a:pt x="236164" y="311310"/>
                </a:lnTo>
              </a:path>
              <a:path w="1125854" h="636269">
                <a:moveTo>
                  <a:pt x="468245" y="311310"/>
                </a:moveTo>
                <a:lnTo>
                  <a:pt x="412215" y="311310"/>
                </a:lnTo>
              </a:path>
              <a:path w="1125854" h="636269">
                <a:moveTo>
                  <a:pt x="634917" y="311310"/>
                </a:moveTo>
                <a:lnTo>
                  <a:pt x="489870" y="311310"/>
                </a:lnTo>
              </a:path>
              <a:path w="1125854" h="636269">
                <a:moveTo>
                  <a:pt x="704409" y="311310"/>
                </a:moveTo>
                <a:lnTo>
                  <a:pt x="648378" y="311310"/>
                </a:lnTo>
              </a:path>
              <a:path w="1125854" h="636269">
                <a:moveTo>
                  <a:pt x="876301" y="311310"/>
                </a:moveTo>
                <a:lnTo>
                  <a:pt x="731257" y="311310"/>
                </a:lnTo>
              </a:path>
              <a:path w="1125854" h="636269">
                <a:moveTo>
                  <a:pt x="954439" y="311310"/>
                </a:moveTo>
                <a:lnTo>
                  <a:pt x="898409" y="311310"/>
                </a:lnTo>
              </a:path>
              <a:path w="1125854" h="636269">
                <a:moveTo>
                  <a:pt x="1125540" y="311310"/>
                </a:moveTo>
                <a:lnTo>
                  <a:pt x="980495" y="311310"/>
                </a:lnTo>
              </a:path>
              <a:path w="1125854" h="636269">
                <a:moveTo>
                  <a:pt x="311731" y="490622"/>
                </a:moveTo>
                <a:lnTo>
                  <a:pt x="311731" y="635669"/>
                </a:lnTo>
              </a:path>
              <a:path w="1125854" h="636269">
                <a:moveTo>
                  <a:pt x="311731" y="421132"/>
                </a:moveTo>
                <a:lnTo>
                  <a:pt x="311731" y="477161"/>
                </a:lnTo>
              </a:path>
              <a:path w="1125854" h="636269">
                <a:moveTo>
                  <a:pt x="311731" y="249238"/>
                </a:moveTo>
                <a:lnTo>
                  <a:pt x="311731" y="394282"/>
                </a:lnTo>
              </a:path>
              <a:path w="1125854" h="636269">
                <a:moveTo>
                  <a:pt x="311731" y="171100"/>
                </a:moveTo>
                <a:lnTo>
                  <a:pt x="311731" y="227130"/>
                </a:lnTo>
              </a:path>
              <a:path w="1125854" h="636269">
                <a:moveTo>
                  <a:pt x="311731" y="0"/>
                </a:moveTo>
                <a:lnTo>
                  <a:pt x="311731" y="145044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57898" y="722889"/>
            <a:ext cx="539686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ALSO 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 VIEW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CAST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BRACKET.</a:t>
            </a:r>
            <a:endParaRPr sz="1200">
              <a:latin typeface="Arial"/>
              <a:cs typeface="Arial"/>
            </a:endParaRPr>
          </a:p>
          <a:p>
            <a:pPr marL="135255" marR="127635" algn="ctr">
              <a:lnSpc>
                <a:spcPts val="1340"/>
              </a:lnSpc>
              <a:spcBef>
                <a:spcPts val="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DIMENSIONS SHOWN OPPOSITE. WHERE 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NECESSARY,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2593" y="1583811"/>
            <a:ext cx="338201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674370" marR="5080" indent="-662305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COMPLETED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ORTHOGRAPHIC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81937" y="198680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1" name="object 1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0101" y="3899204"/>
            <a:ext cx="1532890" cy="133159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82905" algn="ctr">
              <a:lnSpc>
                <a:spcPct val="100000"/>
              </a:lnSpc>
              <a:spcBef>
                <a:spcPts val="1090"/>
              </a:spcBef>
            </a:pP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66040" marR="58419" indent="2540" algn="ctr">
              <a:lnSpc>
                <a:spcPts val="1340"/>
              </a:lnSpc>
              <a:spcBef>
                <a:spcPts val="9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HATCHING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WEB,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SECTIONED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ALONG IT’S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LENGTH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83336" y="6971093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6"/>
              </a:rPr>
              <a:t>https://technologystudent.com/despro_3/sectional6.html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3" name="object 1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43375" y="612456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4" name="object 124"/>
          <p:cNvGrpSpPr>
            <a:grpSpLocks noGrp="1" noUngrp="1" noRot="1" noMove="1" noResize="1"/>
          </p:cNvGrpSpPr>
          <p:nvPr/>
        </p:nvGrpSpPr>
        <p:grpSpPr>
          <a:xfrm>
            <a:off x="3970597" y="6342937"/>
            <a:ext cx="1022350" cy="1022350"/>
            <a:chOff x="3970597" y="6342937"/>
            <a:chExt cx="1022350" cy="1022350"/>
          </a:xfrm>
        </p:grpSpPr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70597" y="6342937"/>
              <a:ext cx="1022350" cy="1022350"/>
            </a:xfrm>
            <a:custGeom>
              <a:avLst/>
              <a:gdLst/>
              <a:ahLst/>
              <a:cxnLst/>
              <a:rect l="l" t="t" r="r" b="b"/>
              <a:pathLst>
                <a:path w="1022350" h="1022350">
                  <a:moveTo>
                    <a:pt x="1022353" y="0"/>
                  </a:moveTo>
                  <a:lnTo>
                    <a:pt x="0" y="0"/>
                  </a:lnTo>
                  <a:lnTo>
                    <a:pt x="0" y="1022352"/>
                  </a:lnTo>
                  <a:lnTo>
                    <a:pt x="1022353" y="1022352"/>
                  </a:lnTo>
                  <a:lnTo>
                    <a:pt x="10223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398508"/>
              <a:ext cx="911225" cy="400050"/>
            </a:xfrm>
            <a:custGeom>
              <a:avLst/>
              <a:gdLst/>
              <a:ahLst/>
              <a:cxnLst/>
              <a:rect l="l" t="t" r="r" b="b"/>
              <a:pathLst>
                <a:path w="911225" h="400050">
                  <a:moveTo>
                    <a:pt x="22225" y="288925"/>
                  </a:moveTo>
                  <a:lnTo>
                    <a:pt x="0" y="288925"/>
                  </a:lnTo>
                  <a:lnTo>
                    <a:pt x="0" y="311150"/>
                  </a:lnTo>
                  <a:lnTo>
                    <a:pt x="22225" y="311150"/>
                  </a:lnTo>
                  <a:lnTo>
                    <a:pt x="22225" y="288925"/>
                  </a:lnTo>
                  <a:close/>
                </a:path>
                <a:path w="911225" h="400050">
                  <a:moveTo>
                    <a:pt x="44450" y="311150"/>
                  </a:moveTo>
                  <a:lnTo>
                    <a:pt x="22225" y="311150"/>
                  </a:lnTo>
                  <a:lnTo>
                    <a:pt x="22225" y="333375"/>
                  </a:lnTo>
                  <a:lnTo>
                    <a:pt x="44450" y="333375"/>
                  </a:lnTo>
                  <a:lnTo>
                    <a:pt x="44450" y="311150"/>
                  </a:lnTo>
                  <a:close/>
                </a:path>
                <a:path w="911225" h="400050">
                  <a:moveTo>
                    <a:pt x="44450" y="266700"/>
                  </a:moveTo>
                  <a:lnTo>
                    <a:pt x="22225" y="266700"/>
                  </a:lnTo>
                  <a:lnTo>
                    <a:pt x="22225" y="288925"/>
                  </a:lnTo>
                  <a:lnTo>
                    <a:pt x="44450" y="288925"/>
                  </a:lnTo>
                  <a:lnTo>
                    <a:pt x="44450" y="266700"/>
                  </a:lnTo>
                  <a:close/>
                </a:path>
                <a:path w="911225" h="400050">
                  <a:moveTo>
                    <a:pt x="44450" y="222250"/>
                  </a:moveTo>
                  <a:lnTo>
                    <a:pt x="22225" y="222250"/>
                  </a:lnTo>
                  <a:lnTo>
                    <a:pt x="0" y="222250"/>
                  </a:lnTo>
                  <a:lnTo>
                    <a:pt x="0" y="266700"/>
                  </a:lnTo>
                  <a:lnTo>
                    <a:pt x="22225" y="266700"/>
                  </a:lnTo>
                  <a:lnTo>
                    <a:pt x="22225" y="244475"/>
                  </a:lnTo>
                  <a:lnTo>
                    <a:pt x="44450" y="244475"/>
                  </a:lnTo>
                  <a:lnTo>
                    <a:pt x="44450" y="222250"/>
                  </a:lnTo>
                  <a:close/>
                </a:path>
                <a:path w="911225" h="400050">
                  <a:moveTo>
                    <a:pt x="111125" y="266700"/>
                  </a:moveTo>
                  <a:lnTo>
                    <a:pt x="88900" y="266700"/>
                  </a:lnTo>
                  <a:lnTo>
                    <a:pt x="88900" y="244475"/>
                  </a:lnTo>
                  <a:lnTo>
                    <a:pt x="66675" y="244475"/>
                  </a:lnTo>
                  <a:lnTo>
                    <a:pt x="44450" y="244475"/>
                  </a:lnTo>
                  <a:lnTo>
                    <a:pt x="44450" y="266700"/>
                  </a:lnTo>
                  <a:lnTo>
                    <a:pt x="66675" y="266700"/>
                  </a:lnTo>
                  <a:lnTo>
                    <a:pt x="66675" y="288925"/>
                  </a:lnTo>
                  <a:lnTo>
                    <a:pt x="44450" y="288925"/>
                  </a:lnTo>
                  <a:lnTo>
                    <a:pt x="44450" y="311150"/>
                  </a:lnTo>
                  <a:lnTo>
                    <a:pt x="66675" y="311150"/>
                  </a:lnTo>
                  <a:lnTo>
                    <a:pt x="88900" y="311150"/>
                  </a:lnTo>
                  <a:lnTo>
                    <a:pt x="88900" y="288925"/>
                  </a:lnTo>
                  <a:lnTo>
                    <a:pt x="111125" y="288925"/>
                  </a:lnTo>
                  <a:lnTo>
                    <a:pt x="111125" y="266700"/>
                  </a:lnTo>
                  <a:close/>
                </a:path>
                <a:path w="911225" h="400050">
                  <a:moveTo>
                    <a:pt x="133350" y="288925"/>
                  </a:moveTo>
                  <a:lnTo>
                    <a:pt x="111125" y="288925"/>
                  </a:lnTo>
                  <a:lnTo>
                    <a:pt x="111125" y="311150"/>
                  </a:lnTo>
                  <a:lnTo>
                    <a:pt x="133350" y="311150"/>
                  </a:lnTo>
                  <a:lnTo>
                    <a:pt x="133350" y="288925"/>
                  </a:lnTo>
                  <a:close/>
                </a:path>
                <a:path w="911225" h="400050">
                  <a:moveTo>
                    <a:pt x="155575" y="177800"/>
                  </a:moveTo>
                  <a:lnTo>
                    <a:pt x="133350" y="177800"/>
                  </a:lnTo>
                  <a:lnTo>
                    <a:pt x="133350" y="200025"/>
                  </a:lnTo>
                  <a:lnTo>
                    <a:pt x="155575" y="200025"/>
                  </a:lnTo>
                  <a:lnTo>
                    <a:pt x="155575" y="177800"/>
                  </a:lnTo>
                  <a:close/>
                </a:path>
                <a:path w="911225" h="400050">
                  <a:moveTo>
                    <a:pt x="177800" y="222250"/>
                  </a:moveTo>
                  <a:lnTo>
                    <a:pt x="155575" y="222250"/>
                  </a:lnTo>
                  <a:lnTo>
                    <a:pt x="133350" y="222250"/>
                  </a:lnTo>
                  <a:lnTo>
                    <a:pt x="133350" y="200025"/>
                  </a:lnTo>
                  <a:lnTo>
                    <a:pt x="111125" y="200025"/>
                  </a:lnTo>
                  <a:lnTo>
                    <a:pt x="111125" y="177800"/>
                  </a:lnTo>
                  <a:lnTo>
                    <a:pt x="88900" y="177800"/>
                  </a:lnTo>
                  <a:lnTo>
                    <a:pt x="66675" y="177800"/>
                  </a:lnTo>
                  <a:lnTo>
                    <a:pt x="44450" y="177800"/>
                  </a:lnTo>
                  <a:lnTo>
                    <a:pt x="44450" y="222250"/>
                  </a:lnTo>
                  <a:lnTo>
                    <a:pt x="66675" y="222250"/>
                  </a:lnTo>
                  <a:lnTo>
                    <a:pt x="66675" y="200025"/>
                  </a:lnTo>
                  <a:lnTo>
                    <a:pt x="88900" y="200025"/>
                  </a:lnTo>
                  <a:lnTo>
                    <a:pt x="88900" y="222250"/>
                  </a:lnTo>
                  <a:lnTo>
                    <a:pt x="111125" y="222250"/>
                  </a:lnTo>
                  <a:lnTo>
                    <a:pt x="111125" y="266700"/>
                  </a:lnTo>
                  <a:lnTo>
                    <a:pt x="133350" y="266700"/>
                  </a:lnTo>
                  <a:lnTo>
                    <a:pt x="133350" y="244475"/>
                  </a:lnTo>
                  <a:lnTo>
                    <a:pt x="155575" y="244475"/>
                  </a:lnTo>
                  <a:lnTo>
                    <a:pt x="177800" y="244475"/>
                  </a:lnTo>
                  <a:lnTo>
                    <a:pt x="177800" y="222250"/>
                  </a:lnTo>
                  <a:close/>
                </a:path>
                <a:path w="911225" h="400050">
                  <a:moveTo>
                    <a:pt x="244475" y="333375"/>
                  </a:moveTo>
                  <a:lnTo>
                    <a:pt x="222250" y="333375"/>
                  </a:lnTo>
                  <a:lnTo>
                    <a:pt x="222250" y="355600"/>
                  </a:lnTo>
                  <a:lnTo>
                    <a:pt x="200025" y="355600"/>
                  </a:lnTo>
                  <a:lnTo>
                    <a:pt x="200025" y="311150"/>
                  </a:lnTo>
                  <a:lnTo>
                    <a:pt x="177800" y="311150"/>
                  </a:lnTo>
                  <a:lnTo>
                    <a:pt x="177800" y="377825"/>
                  </a:lnTo>
                  <a:lnTo>
                    <a:pt x="200025" y="377825"/>
                  </a:lnTo>
                  <a:lnTo>
                    <a:pt x="222250" y="377825"/>
                  </a:lnTo>
                  <a:lnTo>
                    <a:pt x="222250" y="400050"/>
                  </a:lnTo>
                  <a:lnTo>
                    <a:pt x="244475" y="400050"/>
                  </a:lnTo>
                  <a:lnTo>
                    <a:pt x="244475" y="333375"/>
                  </a:lnTo>
                  <a:close/>
                </a:path>
                <a:path w="911225" h="400050">
                  <a:moveTo>
                    <a:pt x="288925" y="200025"/>
                  </a:moveTo>
                  <a:lnTo>
                    <a:pt x="266700" y="200025"/>
                  </a:lnTo>
                  <a:lnTo>
                    <a:pt x="266700" y="222250"/>
                  </a:lnTo>
                  <a:lnTo>
                    <a:pt x="288925" y="222250"/>
                  </a:lnTo>
                  <a:lnTo>
                    <a:pt x="288925" y="200025"/>
                  </a:lnTo>
                  <a:close/>
                </a:path>
                <a:path w="911225" h="400050">
                  <a:moveTo>
                    <a:pt x="288925" y="0"/>
                  </a:moveTo>
                  <a:lnTo>
                    <a:pt x="266700" y="0"/>
                  </a:lnTo>
                  <a:lnTo>
                    <a:pt x="266700" y="44450"/>
                  </a:lnTo>
                  <a:lnTo>
                    <a:pt x="288925" y="44450"/>
                  </a:lnTo>
                  <a:lnTo>
                    <a:pt x="288925" y="0"/>
                  </a:lnTo>
                  <a:close/>
                </a:path>
                <a:path w="911225" h="400050">
                  <a:moveTo>
                    <a:pt x="311150" y="177800"/>
                  </a:moveTo>
                  <a:lnTo>
                    <a:pt x="288925" y="177800"/>
                  </a:lnTo>
                  <a:lnTo>
                    <a:pt x="288925" y="200025"/>
                  </a:lnTo>
                  <a:lnTo>
                    <a:pt x="311150" y="200025"/>
                  </a:lnTo>
                  <a:lnTo>
                    <a:pt x="311150" y="177800"/>
                  </a:lnTo>
                  <a:close/>
                </a:path>
                <a:path w="911225" h="400050">
                  <a:moveTo>
                    <a:pt x="311150" y="66675"/>
                  </a:moveTo>
                  <a:lnTo>
                    <a:pt x="288925" y="66675"/>
                  </a:lnTo>
                  <a:lnTo>
                    <a:pt x="288925" y="88900"/>
                  </a:lnTo>
                  <a:lnTo>
                    <a:pt x="311150" y="88900"/>
                  </a:lnTo>
                  <a:lnTo>
                    <a:pt x="311150" y="66675"/>
                  </a:lnTo>
                  <a:close/>
                </a:path>
                <a:path w="911225" h="400050">
                  <a:moveTo>
                    <a:pt x="355600" y="44450"/>
                  </a:moveTo>
                  <a:lnTo>
                    <a:pt x="333375" y="44450"/>
                  </a:lnTo>
                  <a:lnTo>
                    <a:pt x="333375" y="0"/>
                  </a:lnTo>
                  <a:lnTo>
                    <a:pt x="311150" y="0"/>
                  </a:lnTo>
                  <a:lnTo>
                    <a:pt x="311150" y="66675"/>
                  </a:lnTo>
                  <a:lnTo>
                    <a:pt x="333375" y="66675"/>
                  </a:lnTo>
                  <a:lnTo>
                    <a:pt x="333375" y="88900"/>
                  </a:lnTo>
                  <a:lnTo>
                    <a:pt x="311150" y="88900"/>
                  </a:lnTo>
                  <a:lnTo>
                    <a:pt x="311150" y="111125"/>
                  </a:lnTo>
                  <a:lnTo>
                    <a:pt x="288925" y="111125"/>
                  </a:lnTo>
                  <a:lnTo>
                    <a:pt x="288925" y="88900"/>
                  </a:lnTo>
                  <a:lnTo>
                    <a:pt x="266700" y="88900"/>
                  </a:lnTo>
                  <a:lnTo>
                    <a:pt x="266700" y="111125"/>
                  </a:lnTo>
                  <a:lnTo>
                    <a:pt x="244475" y="111125"/>
                  </a:lnTo>
                  <a:lnTo>
                    <a:pt x="244475" y="0"/>
                  </a:lnTo>
                  <a:lnTo>
                    <a:pt x="222250" y="0"/>
                  </a:lnTo>
                  <a:lnTo>
                    <a:pt x="222250" y="44450"/>
                  </a:lnTo>
                  <a:lnTo>
                    <a:pt x="200025" y="44450"/>
                  </a:lnTo>
                  <a:lnTo>
                    <a:pt x="200025" y="0"/>
                  </a:lnTo>
                  <a:lnTo>
                    <a:pt x="177800" y="0"/>
                  </a:lnTo>
                  <a:lnTo>
                    <a:pt x="177800" y="66675"/>
                  </a:lnTo>
                  <a:lnTo>
                    <a:pt x="200025" y="66675"/>
                  </a:lnTo>
                  <a:lnTo>
                    <a:pt x="222250" y="66675"/>
                  </a:lnTo>
                  <a:lnTo>
                    <a:pt x="222250" y="88900"/>
                  </a:lnTo>
                  <a:lnTo>
                    <a:pt x="222250" y="133350"/>
                  </a:lnTo>
                  <a:lnTo>
                    <a:pt x="222250" y="155575"/>
                  </a:lnTo>
                  <a:lnTo>
                    <a:pt x="200025" y="155575"/>
                  </a:lnTo>
                  <a:lnTo>
                    <a:pt x="200025" y="133350"/>
                  </a:lnTo>
                  <a:lnTo>
                    <a:pt x="222250" y="133350"/>
                  </a:lnTo>
                  <a:lnTo>
                    <a:pt x="222250" y="88900"/>
                  </a:lnTo>
                  <a:lnTo>
                    <a:pt x="200025" y="88900"/>
                  </a:lnTo>
                  <a:lnTo>
                    <a:pt x="200025" y="111125"/>
                  </a:lnTo>
                  <a:lnTo>
                    <a:pt x="177800" y="111125"/>
                  </a:lnTo>
                  <a:lnTo>
                    <a:pt x="177800" y="200025"/>
                  </a:lnTo>
                  <a:lnTo>
                    <a:pt x="200025" y="200025"/>
                  </a:lnTo>
                  <a:lnTo>
                    <a:pt x="200025" y="177800"/>
                  </a:lnTo>
                  <a:lnTo>
                    <a:pt x="222250" y="177800"/>
                  </a:lnTo>
                  <a:lnTo>
                    <a:pt x="222250" y="200025"/>
                  </a:lnTo>
                  <a:lnTo>
                    <a:pt x="200025" y="200025"/>
                  </a:lnTo>
                  <a:lnTo>
                    <a:pt x="200025" y="222250"/>
                  </a:lnTo>
                  <a:lnTo>
                    <a:pt x="222250" y="222250"/>
                  </a:lnTo>
                  <a:lnTo>
                    <a:pt x="222250" y="244475"/>
                  </a:lnTo>
                  <a:lnTo>
                    <a:pt x="200025" y="244475"/>
                  </a:lnTo>
                  <a:lnTo>
                    <a:pt x="177800" y="244475"/>
                  </a:lnTo>
                  <a:lnTo>
                    <a:pt x="177800" y="266700"/>
                  </a:lnTo>
                  <a:lnTo>
                    <a:pt x="200025" y="266700"/>
                  </a:lnTo>
                  <a:lnTo>
                    <a:pt x="222250" y="266700"/>
                  </a:lnTo>
                  <a:lnTo>
                    <a:pt x="222250" y="288925"/>
                  </a:lnTo>
                  <a:lnTo>
                    <a:pt x="200025" y="288925"/>
                  </a:lnTo>
                  <a:lnTo>
                    <a:pt x="200025" y="311150"/>
                  </a:lnTo>
                  <a:lnTo>
                    <a:pt x="222250" y="311150"/>
                  </a:lnTo>
                  <a:lnTo>
                    <a:pt x="244475" y="311150"/>
                  </a:lnTo>
                  <a:lnTo>
                    <a:pt x="244475" y="288925"/>
                  </a:lnTo>
                  <a:lnTo>
                    <a:pt x="266700" y="288925"/>
                  </a:lnTo>
                  <a:lnTo>
                    <a:pt x="288925" y="288925"/>
                  </a:lnTo>
                  <a:lnTo>
                    <a:pt x="288925" y="266700"/>
                  </a:lnTo>
                  <a:lnTo>
                    <a:pt x="311150" y="266700"/>
                  </a:lnTo>
                  <a:lnTo>
                    <a:pt x="311150" y="222250"/>
                  </a:lnTo>
                  <a:lnTo>
                    <a:pt x="288925" y="222250"/>
                  </a:lnTo>
                  <a:lnTo>
                    <a:pt x="288925" y="244475"/>
                  </a:lnTo>
                  <a:lnTo>
                    <a:pt x="266700" y="244475"/>
                  </a:lnTo>
                  <a:lnTo>
                    <a:pt x="244475" y="244475"/>
                  </a:lnTo>
                  <a:lnTo>
                    <a:pt x="244475" y="177800"/>
                  </a:lnTo>
                  <a:lnTo>
                    <a:pt x="266700" y="177800"/>
                  </a:lnTo>
                  <a:lnTo>
                    <a:pt x="266700" y="155575"/>
                  </a:lnTo>
                  <a:lnTo>
                    <a:pt x="244475" y="155575"/>
                  </a:lnTo>
                  <a:lnTo>
                    <a:pt x="244475" y="133350"/>
                  </a:lnTo>
                  <a:lnTo>
                    <a:pt x="266700" y="133350"/>
                  </a:lnTo>
                  <a:lnTo>
                    <a:pt x="266700" y="155575"/>
                  </a:lnTo>
                  <a:lnTo>
                    <a:pt x="288925" y="155575"/>
                  </a:lnTo>
                  <a:lnTo>
                    <a:pt x="288925" y="133350"/>
                  </a:lnTo>
                  <a:lnTo>
                    <a:pt x="311150" y="133350"/>
                  </a:lnTo>
                  <a:lnTo>
                    <a:pt x="311150" y="155575"/>
                  </a:lnTo>
                  <a:lnTo>
                    <a:pt x="333375" y="155575"/>
                  </a:lnTo>
                  <a:lnTo>
                    <a:pt x="333375" y="111125"/>
                  </a:lnTo>
                  <a:lnTo>
                    <a:pt x="355600" y="111125"/>
                  </a:lnTo>
                  <a:lnTo>
                    <a:pt x="355600" y="44450"/>
                  </a:lnTo>
                  <a:close/>
                </a:path>
                <a:path w="911225" h="400050">
                  <a:moveTo>
                    <a:pt x="400050" y="44450"/>
                  </a:moveTo>
                  <a:lnTo>
                    <a:pt x="377825" y="44450"/>
                  </a:lnTo>
                  <a:lnTo>
                    <a:pt x="377825" y="66675"/>
                  </a:lnTo>
                  <a:lnTo>
                    <a:pt x="400050" y="66675"/>
                  </a:lnTo>
                  <a:lnTo>
                    <a:pt x="400050" y="44450"/>
                  </a:lnTo>
                  <a:close/>
                </a:path>
                <a:path w="911225" h="400050">
                  <a:moveTo>
                    <a:pt x="422275" y="200025"/>
                  </a:moveTo>
                  <a:lnTo>
                    <a:pt x="400050" y="200025"/>
                  </a:lnTo>
                  <a:lnTo>
                    <a:pt x="400050" y="177800"/>
                  </a:lnTo>
                  <a:lnTo>
                    <a:pt x="377825" y="177800"/>
                  </a:lnTo>
                  <a:lnTo>
                    <a:pt x="377825" y="133350"/>
                  </a:lnTo>
                  <a:lnTo>
                    <a:pt x="355600" y="133350"/>
                  </a:lnTo>
                  <a:lnTo>
                    <a:pt x="355600" y="155575"/>
                  </a:lnTo>
                  <a:lnTo>
                    <a:pt x="333375" y="155575"/>
                  </a:lnTo>
                  <a:lnTo>
                    <a:pt x="333375" y="222250"/>
                  </a:lnTo>
                  <a:lnTo>
                    <a:pt x="355600" y="222250"/>
                  </a:lnTo>
                  <a:lnTo>
                    <a:pt x="355600" y="200025"/>
                  </a:lnTo>
                  <a:lnTo>
                    <a:pt x="377825" y="200025"/>
                  </a:lnTo>
                  <a:lnTo>
                    <a:pt x="377825" y="222250"/>
                  </a:lnTo>
                  <a:lnTo>
                    <a:pt x="355600" y="222250"/>
                  </a:lnTo>
                  <a:lnTo>
                    <a:pt x="355600" y="244475"/>
                  </a:lnTo>
                  <a:lnTo>
                    <a:pt x="377825" y="244475"/>
                  </a:lnTo>
                  <a:lnTo>
                    <a:pt x="400050" y="244475"/>
                  </a:lnTo>
                  <a:lnTo>
                    <a:pt x="400050" y="222250"/>
                  </a:lnTo>
                  <a:lnTo>
                    <a:pt x="422275" y="222250"/>
                  </a:lnTo>
                  <a:lnTo>
                    <a:pt x="422275" y="200025"/>
                  </a:lnTo>
                  <a:close/>
                </a:path>
                <a:path w="911225" h="400050">
                  <a:moveTo>
                    <a:pt x="422275" y="0"/>
                  </a:moveTo>
                  <a:lnTo>
                    <a:pt x="400050" y="0"/>
                  </a:lnTo>
                  <a:lnTo>
                    <a:pt x="377825" y="0"/>
                  </a:lnTo>
                  <a:lnTo>
                    <a:pt x="355600" y="0"/>
                  </a:lnTo>
                  <a:lnTo>
                    <a:pt x="355600" y="44450"/>
                  </a:lnTo>
                  <a:lnTo>
                    <a:pt x="377825" y="44450"/>
                  </a:lnTo>
                  <a:lnTo>
                    <a:pt x="377825" y="22225"/>
                  </a:lnTo>
                  <a:lnTo>
                    <a:pt x="400050" y="22225"/>
                  </a:lnTo>
                  <a:lnTo>
                    <a:pt x="400050" y="44450"/>
                  </a:lnTo>
                  <a:lnTo>
                    <a:pt x="422275" y="44450"/>
                  </a:lnTo>
                  <a:lnTo>
                    <a:pt x="422275" y="0"/>
                  </a:lnTo>
                  <a:close/>
                </a:path>
                <a:path w="911225" h="400050">
                  <a:moveTo>
                    <a:pt x="511175" y="222250"/>
                  </a:moveTo>
                  <a:lnTo>
                    <a:pt x="488950" y="222250"/>
                  </a:lnTo>
                  <a:lnTo>
                    <a:pt x="488950" y="244475"/>
                  </a:lnTo>
                  <a:lnTo>
                    <a:pt x="511175" y="244475"/>
                  </a:lnTo>
                  <a:lnTo>
                    <a:pt x="511175" y="222250"/>
                  </a:lnTo>
                  <a:close/>
                </a:path>
                <a:path w="911225" h="400050">
                  <a:moveTo>
                    <a:pt x="533400" y="0"/>
                  </a:moveTo>
                  <a:lnTo>
                    <a:pt x="511175" y="0"/>
                  </a:lnTo>
                  <a:lnTo>
                    <a:pt x="488950" y="0"/>
                  </a:lnTo>
                  <a:lnTo>
                    <a:pt x="488950" y="22225"/>
                  </a:lnTo>
                  <a:lnTo>
                    <a:pt x="466725" y="22225"/>
                  </a:lnTo>
                  <a:lnTo>
                    <a:pt x="444500" y="22225"/>
                  </a:lnTo>
                  <a:lnTo>
                    <a:pt x="444500" y="66675"/>
                  </a:lnTo>
                  <a:lnTo>
                    <a:pt x="466725" y="66675"/>
                  </a:lnTo>
                  <a:lnTo>
                    <a:pt x="466725" y="44450"/>
                  </a:lnTo>
                  <a:lnTo>
                    <a:pt x="488950" y="44450"/>
                  </a:lnTo>
                  <a:lnTo>
                    <a:pt x="488950" y="88900"/>
                  </a:lnTo>
                  <a:lnTo>
                    <a:pt x="466725" y="88900"/>
                  </a:lnTo>
                  <a:lnTo>
                    <a:pt x="466725" y="111125"/>
                  </a:lnTo>
                  <a:lnTo>
                    <a:pt x="488950" y="111125"/>
                  </a:lnTo>
                  <a:lnTo>
                    <a:pt x="488950" y="155575"/>
                  </a:lnTo>
                  <a:lnTo>
                    <a:pt x="511175" y="155575"/>
                  </a:lnTo>
                  <a:lnTo>
                    <a:pt x="511175" y="88900"/>
                  </a:lnTo>
                  <a:lnTo>
                    <a:pt x="533400" y="88900"/>
                  </a:lnTo>
                  <a:lnTo>
                    <a:pt x="533400" y="66675"/>
                  </a:lnTo>
                  <a:lnTo>
                    <a:pt x="511175" y="66675"/>
                  </a:lnTo>
                  <a:lnTo>
                    <a:pt x="511175" y="22225"/>
                  </a:lnTo>
                  <a:lnTo>
                    <a:pt x="533400" y="22225"/>
                  </a:lnTo>
                  <a:lnTo>
                    <a:pt x="533400" y="0"/>
                  </a:lnTo>
                  <a:close/>
                </a:path>
                <a:path w="911225" h="400050">
                  <a:moveTo>
                    <a:pt x="555625" y="200025"/>
                  </a:moveTo>
                  <a:lnTo>
                    <a:pt x="533400" y="200025"/>
                  </a:lnTo>
                  <a:lnTo>
                    <a:pt x="511175" y="200025"/>
                  </a:lnTo>
                  <a:lnTo>
                    <a:pt x="511175" y="222250"/>
                  </a:lnTo>
                  <a:lnTo>
                    <a:pt x="533400" y="222250"/>
                  </a:lnTo>
                  <a:lnTo>
                    <a:pt x="555625" y="222250"/>
                  </a:lnTo>
                  <a:lnTo>
                    <a:pt x="555625" y="200025"/>
                  </a:lnTo>
                  <a:close/>
                </a:path>
                <a:path w="911225" h="400050">
                  <a:moveTo>
                    <a:pt x="555625" y="133350"/>
                  </a:moveTo>
                  <a:lnTo>
                    <a:pt x="533400" y="133350"/>
                  </a:lnTo>
                  <a:lnTo>
                    <a:pt x="533400" y="155575"/>
                  </a:lnTo>
                  <a:lnTo>
                    <a:pt x="555625" y="155575"/>
                  </a:lnTo>
                  <a:lnTo>
                    <a:pt x="555625" y="133350"/>
                  </a:lnTo>
                  <a:close/>
                </a:path>
                <a:path w="911225" h="400050">
                  <a:moveTo>
                    <a:pt x="555625" y="88900"/>
                  </a:moveTo>
                  <a:lnTo>
                    <a:pt x="533400" y="88900"/>
                  </a:lnTo>
                  <a:lnTo>
                    <a:pt x="533400" y="111125"/>
                  </a:lnTo>
                  <a:lnTo>
                    <a:pt x="555625" y="111125"/>
                  </a:lnTo>
                  <a:lnTo>
                    <a:pt x="555625" y="88900"/>
                  </a:lnTo>
                  <a:close/>
                </a:path>
                <a:path w="911225" h="400050">
                  <a:moveTo>
                    <a:pt x="555625" y="44450"/>
                  </a:moveTo>
                  <a:lnTo>
                    <a:pt x="533400" y="44450"/>
                  </a:lnTo>
                  <a:lnTo>
                    <a:pt x="533400" y="66675"/>
                  </a:lnTo>
                  <a:lnTo>
                    <a:pt x="555625" y="66675"/>
                  </a:lnTo>
                  <a:lnTo>
                    <a:pt x="555625" y="44450"/>
                  </a:lnTo>
                  <a:close/>
                </a:path>
                <a:path w="911225" h="400050">
                  <a:moveTo>
                    <a:pt x="577850" y="266700"/>
                  </a:moveTo>
                  <a:lnTo>
                    <a:pt x="555625" y="266700"/>
                  </a:lnTo>
                  <a:lnTo>
                    <a:pt x="555625" y="244475"/>
                  </a:lnTo>
                  <a:lnTo>
                    <a:pt x="533400" y="244475"/>
                  </a:lnTo>
                  <a:lnTo>
                    <a:pt x="511175" y="244475"/>
                  </a:lnTo>
                  <a:lnTo>
                    <a:pt x="511175" y="266700"/>
                  </a:lnTo>
                  <a:lnTo>
                    <a:pt x="533400" y="266700"/>
                  </a:lnTo>
                  <a:lnTo>
                    <a:pt x="533400" y="288925"/>
                  </a:lnTo>
                  <a:lnTo>
                    <a:pt x="555625" y="288925"/>
                  </a:lnTo>
                  <a:lnTo>
                    <a:pt x="577850" y="288925"/>
                  </a:lnTo>
                  <a:lnTo>
                    <a:pt x="577850" y="266700"/>
                  </a:lnTo>
                  <a:close/>
                </a:path>
                <a:path w="911225" h="400050">
                  <a:moveTo>
                    <a:pt x="577850" y="155575"/>
                  </a:moveTo>
                  <a:lnTo>
                    <a:pt x="555625" y="155575"/>
                  </a:lnTo>
                  <a:lnTo>
                    <a:pt x="555625" y="177800"/>
                  </a:lnTo>
                  <a:lnTo>
                    <a:pt x="577850" y="177800"/>
                  </a:lnTo>
                  <a:lnTo>
                    <a:pt x="577850" y="155575"/>
                  </a:lnTo>
                  <a:close/>
                </a:path>
                <a:path w="911225" h="400050">
                  <a:moveTo>
                    <a:pt x="600075" y="177800"/>
                  </a:moveTo>
                  <a:lnTo>
                    <a:pt x="577850" y="177800"/>
                  </a:lnTo>
                  <a:lnTo>
                    <a:pt x="577850" y="200025"/>
                  </a:lnTo>
                  <a:lnTo>
                    <a:pt x="600075" y="200025"/>
                  </a:lnTo>
                  <a:lnTo>
                    <a:pt x="600075" y="177800"/>
                  </a:lnTo>
                  <a:close/>
                </a:path>
                <a:path w="911225" h="400050">
                  <a:moveTo>
                    <a:pt x="622300" y="222250"/>
                  </a:moveTo>
                  <a:lnTo>
                    <a:pt x="600075" y="222250"/>
                  </a:lnTo>
                  <a:lnTo>
                    <a:pt x="577850" y="222250"/>
                  </a:lnTo>
                  <a:lnTo>
                    <a:pt x="555625" y="222250"/>
                  </a:lnTo>
                  <a:lnTo>
                    <a:pt x="555625" y="244475"/>
                  </a:lnTo>
                  <a:lnTo>
                    <a:pt x="577850" y="244475"/>
                  </a:lnTo>
                  <a:lnTo>
                    <a:pt x="600075" y="244475"/>
                  </a:lnTo>
                  <a:lnTo>
                    <a:pt x="622300" y="244475"/>
                  </a:lnTo>
                  <a:lnTo>
                    <a:pt x="622300" y="222250"/>
                  </a:lnTo>
                  <a:close/>
                </a:path>
                <a:path w="911225" h="400050">
                  <a:moveTo>
                    <a:pt x="644525" y="244475"/>
                  </a:moveTo>
                  <a:lnTo>
                    <a:pt x="622300" y="244475"/>
                  </a:lnTo>
                  <a:lnTo>
                    <a:pt x="622300" y="266700"/>
                  </a:lnTo>
                  <a:lnTo>
                    <a:pt x="644525" y="266700"/>
                  </a:lnTo>
                  <a:lnTo>
                    <a:pt x="644525" y="244475"/>
                  </a:lnTo>
                  <a:close/>
                </a:path>
                <a:path w="911225" h="400050">
                  <a:moveTo>
                    <a:pt x="644525" y="88900"/>
                  </a:moveTo>
                  <a:lnTo>
                    <a:pt x="622300" y="88900"/>
                  </a:lnTo>
                  <a:lnTo>
                    <a:pt x="622300" y="111125"/>
                  </a:lnTo>
                  <a:lnTo>
                    <a:pt x="600075" y="111125"/>
                  </a:lnTo>
                  <a:lnTo>
                    <a:pt x="600075" y="88900"/>
                  </a:lnTo>
                  <a:lnTo>
                    <a:pt x="577850" y="88900"/>
                  </a:lnTo>
                  <a:lnTo>
                    <a:pt x="577850" y="155575"/>
                  </a:lnTo>
                  <a:lnTo>
                    <a:pt x="600075" y="155575"/>
                  </a:lnTo>
                  <a:lnTo>
                    <a:pt x="600075" y="133350"/>
                  </a:lnTo>
                  <a:lnTo>
                    <a:pt x="622300" y="133350"/>
                  </a:lnTo>
                  <a:lnTo>
                    <a:pt x="622300" y="177800"/>
                  </a:lnTo>
                  <a:lnTo>
                    <a:pt x="644525" y="177800"/>
                  </a:lnTo>
                  <a:lnTo>
                    <a:pt x="644525" y="88900"/>
                  </a:lnTo>
                  <a:close/>
                </a:path>
                <a:path w="911225" h="400050">
                  <a:moveTo>
                    <a:pt x="644525" y="44450"/>
                  </a:moveTo>
                  <a:lnTo>
                    <a:pt x="622300" y="44450"/>
                  </a:lnTo>
                  <a:lnTo>
                    <a:pt x="622300" y="22225"/>
                  </a:lnTo>
                  <a:lnTo>
                    <a:pt x="600075" y="22225"/>
                  </a:lnTo>
                  <a:lnTo>
                    <a:pt x="600075" y="44450"/>
                  </a:lnTo>
                  <a:lnTo>
                    <a:pt x="577850" y="44450"/>
                  </a:lnTo>
                  <a:lnTo>
                    <a:pt x="577850" y="66675"/>
                  </a:lnTo>
                  <a:lnTo>
                    <a:pt x="600075" y="66675"/>
                  </a:lnTo>
                  <a:lnTo>
                    <a:pt x="600075" y="88900"/>
                  </a:lnTo>
                  <a:lnTo>
                    <a:pt x="622300" y="88900"/>
                  </a:lnTo>
                  <a:lnTo>
                    <a:pt x="622300" y="66675"/>
                  </a:lnTo>
                  <a:lnTo>
                    <a:pt x="644525" y="66675"/>
                  </a:lnTo>
                  <a:lnTo>
                    <a:pt x="644525" y="44450"/>
                  </a:lnTo>
                  <a:close/>
                </a:path>
                <a:path w="911225" h="400050">
                  <a:moveTo>
                    <a:pt x="666750" y="66675"/>
                  </a:moveTo>
                  <a:lnTo>
                    <a:pt x="644525" y="66675"/>
                  </a:lnTo>
                  <a:lnTo>
                    <a:pt x="644525" y="88900"/>
                  </a:lnTo>
                  <a:lnTo>
                    <a:pt x="666750" y="88900"/>
                  </a:lnTo>
                  <a:lnTo>
                    <a:pt x="666750" y="66675"/>
                  </a:lnTo>
                  <a:close/>
                </a:path>
                <a:path w="911225" h="400050">
                  <a:moveTo>
                    <a:pt x="688975" y="133350"/>
                  </a:moveTo>
                  <a:lnTo>
                    <a:pt x="666750" y="13335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133350"/>
                  </a:lnTo>
                  <a:close/>
                </a:path>
                <a:path w="911225" h="400050">
                  <a:moveTo>
                    <a:pt x="711200" y="44450"/>
                  </a:moveTo>
                  <a:lnTo>
                    <a:pt x="688975" y="44450"/>
                  </a:lnTo>
                  <a:lnTo>
                    <a:pt x="688975" y="66675"/>
                  </a:lnTo>
                  <a:lnTo>
                    <a:pt x="711200" y="66675"/>
                  </a:lnTo>
                  <a:lnTo>
                    <a:pt x="711200" y="44450"/>
                  </a:lnTo>
                  <a:close/>
                </a:path>
                <a:path w="911225" h="400050">
                  <a:moveTo>
                    <a:pt x="711200" y="0"/>
                  </a:moveTo>
                  <a:lnTo>
                    <a:pt x="688975" y="0"/>
                  </a:lnTo>
                  <a:lnTo>
                    <a:pt x="666750" y="0"/>
                  </a:lnTo>
                  <a:lnTo>
                    <a:pt x="644525" y="0"/>
                  </a:lnTo>
                  <a:lnTo>
                    <a:pt x="622300" y="0"/>
                  </a:lnTo>
                  <a:lnTo>
                    <a:pt x="622300" y="22225"/>
                  </a:lnTo>
                  <a:lnTo>
                    <a:pt x="644525" y="22225"/>
                  </a:lnTo>
                  <a:lnTo>
                    <a:pt x="666750" y="22225"/>
                  </a:lnTo>
                  <a:lnTo>
                    <a:pt x="688975" y="22225"/>
                  </a:lnTo>
                  <a:lnTo>
                    <a:pt x="711200" y="22225"/>
                  </a:lnTo>
                  <a:lnTo>
                    <a:pt x="711200" y="0"/>
                  </a:lnTo>
                  <a:close/>
                </a:path>
                <a:path w="911225" h="400050">
                  <a:moveTo>
                    <a:pt x="733425" y="22225"/>
                  </a:moveTo>
                  <a:lnTo>
                    <a:pt x="711200" y="22225"/>
                  </a:lnTo>
                  <a:lnTo>
                    <a:pt x="711200" y="44450"/>
                  </a:lnTo>
                  <a:lnTo>
                    <a:pt x="733425" y="44450"/>
                  </a:lnTo>
                  <a:lnTo>
                    <a:pt x="733425" y="22225"/>
                  </a:lnTo>
                  <a:close/>
                </a:path>
                <a:path w="911225" h="400050">
                  <a:moveTo>
                    <a:pt x="911225" y="177800"/>
                  </a:moveTo>
                  <a:lnTo>
                    <a:pt x="889000" y="177800"/>
                  </a:lnTo>
                  <a:lnTo>
                    <a:pt x="866775" y="177800"/>
                  </a:lnTo>
                  <a:lnTo>
                    <a:pt x="844550" y="177800"/>
                  </a:lnTo>
                  <a:lnTo>
                    <a:pt x="844550" y="222250"/>
                  </a:lnTo>
                  <a:lnTo>
                    <a:pt x="866775" y="222250"/>
                  </a:lnTo>
                  <a:lnTo>
                    <a:pt x="889000" y="222250"/>
                  </a:lnTo>
                  <a:lnTo>
                    <a:pt x="911225" y="222250"/>
                  </a:lnTo>
                  <a:lnTo>
                    <a:pt x="911225" y="1778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488678"/>
              <a:ext cx="911225" cy="443230"/>
            </a:xfrm>
            <a:custGeom>
              <a:avLst/>
              <a:gdLst/>
              <a:ahLst/>
              <a:cxnLst/>
              <a:rect l="l" t="t" r="r" b="b"/>
              <a:pathLst>
                <a:path w="911225" h="443229">
                  <a:moveTo>
                    <a:pt x="66675" y="398780"/>
                  </a:moveTo>
                  <a:lnTo>
                    <a:pt x="44450" y="398780"/>
                  </a:lnTo>
                  <a:lnTo>
                    <a:pt x="22225" y="398780"/>
                  </a:lnTo>
                  <a:lnTo>
                    <a:pt x="22225" y="376555"/>
                  </a:lnTo>
                  <a:lnTo>
                    <a:pt x="0" y="376555"/>
                  </a:lnTo>
                  <a:lnTo>
                    <a:pt x="0" y="443230"/>
                  </a:lnTo>
                  <a:lnTo>
                    <a:pt x="22225" y="443230"/>
                  </a:lnTo>
                  <a:lnTo>
                    <a:pt x="22225" y="421005"/>
                  </a:lnTo>
                  <a:lnTo>
                    <a:pt x="44450" y="421005"/>
                  </a:lnTo>
                  <a:lnTo>
                    <a:pt x="66675" y="421005"/>
                  </a:lnTo>
                  <a:lnTo>
                    <a:pt x="66675" y="398780"/>
                  </a:lnTo>
                  <a:close/>
                </a:path>
                <a:path w="911225" h="443229">
                  <a:moveTo>
                    <a:pt x="88900" y="376555"/>
                  </a:moveTo>
                  <a:lnTo>
                    <a:pt x="66675" y="376555"/>
                  </a:lnTo>
                  <a:lnTo>
                    <a:pt x="66675" y="398780"/>
                  </a:lnTo>
                  <a:lnTo>
                    <a:pt x="88900" y="398780"/>
                  </a:lnTo>
                  <a:lnTo>
                    <a:pt x="88900" y="376555"/>
                  </a:lnTo>
                  <a:close/>
                </a:path>
                <a:path w="911225" h="443229">
                  <a:moveTo>
                    <a:pt x="88900" y="265430"/>
                  </a:moveTo>
                  <a:lnTo>
                    <a:pt x="66675" y="265430"/>
                  </a:lnTo>
                  <a:lnTo>
                    <a:pt x="44450" y="265430"/>
                  </a:lnTo>
                  <a:lnTo>
                    <a:pt x="22225" y="265430"/>
                  </a:lnTo>
                  <a:lnTo>
                    <a:pt x="0" y="265430"/>
                  </a:lnTo>
                  <a:lnTo>
                    <a:pt x="0" y="287655"/>
                  </a:lnTo>
                  <a:lnTo>
                    <a:pt x="22225" y="287655"/>
                  </a:lnTo>
                  <a:lnTo>
                    <a:pt x="22225" y="332105"/>
                  </a:lnTo>
                  <a:lnTo>
                    <a:pt x="0" y="332105"/>
                  </a:lnTo>
                  <a:lnTo>
                    <a:pt x="0" y="354330"/>
                  </a:lnTo>
                  <a:lnTo>
                    <a:pt x="22225" y="354330"/>
                  </a:lnTo>
                  <a:lnTo>
                    <a:pt x="22225" y="376555"/>
                  </a:lnTo>
                  <a:lnTo>
                    <a:pt x="44450" y="376555"/>
                  </a:lnTo>
                  <a:lnTo>
                    <a:pt x="66675" y="376555"/>
                  </a:lnTo>
                  <a:lnTo>
                    <a:pt x="66675" y="354330"/>
                  </a:lnTo>
                  <a:lnTo>
                    <a:pt x="44450" y="354330"/>
                  </a:lnTo>
                  <a:lnTo>
                    <a:pt x="44450" y="309880"/>
                  </a:lnTo>
                  <a:lnTo>
                    <a:pt x="66675" y="309880"/>
                  </a:lnTo>
                  <a:lnTo>
                    <a:pt x="66675" y="287655"/>
                  </a:lnTo>
                  <a:lnTo>
                    <a:pt x="88900" y="287655"/>
                  </a:lnTo>
                  <a:lnTo>
                    <a:pt x="88900" y="265430"/>
                  </a:lnTo>
                  <a:close/>
                </a:path>
                <a:path w="911225" h="443229">
                  <a:moveTo>
                    <a:pt x="111125" y="243205"/>
                  </a:moveTo>
                  <a:lnTo>
                    <a:pt x="88900" y="243205"/>
                  </a:lnTo>
                  <a:lnTo>
                    <a:pt x="88900" y="265430"/>
                  </a:lnTo>
                  <a:lnTo>
                    <a:pt x="111125" y="265430"/>
                  </a:lnTo>
                  <a:lnTo>
                    <a:pt x="111125" y="243205"/>
                  </a:lnTo>
                  <a:close/>
                </a:path>
                <a:path w="911225" h="443229">
                  <a:moveTo>
                    <a:pt x="155575" y="265430"/>
                  </a:moveTo>
                  <a:lnTo>
                    <a:pt x="133350" y="265430"/>
                  </a:lnTo>
                  <a:lnTo>
                    <a:pt x="133350" y="287655"/>
                  </a:lnTo>
                  <a:lnTo>
                    <a:pt x="155575" y="287655"/>
                  </a:lnTo>
                  <a:lnTo>
                    <a:pt x="155575" y="265430"/>
                  </a:lnTo>
                  <a:close/>
                </a:path>
                <a:path w="911225" h="443229">
                  <a:moveTo>
                    <a:pt x="177800" y="176530"/>
                  </a:moveTo>
                  <a:lnTo>
                    <a:pt x="155575" y="176530"/>
                  </a:lnTo>
                  <a:lnTo>
                    <a:pt x="133350" y="176530"/>
                  </a:lnTo>
                  <a:lnTo>
                    <a:pt x="133350" y="198755"/>
                  </a:lnTo>
                  <a:lnTo>
                    <a:pt x="155575" y="198755"/>
                  </a:lnTo>
                  <a:lnTo>
                    <a:pt x="155575" y="220980"/>
                  </a:lnTo>
                  <a:lnTo>
                    <a:pt x="133350" y="220980"/>
                  </a:lnTo>
                  <a:lnTo>
                    <a:pt x="133350" y="243205"/>
                  </a:lnTo>
                  <a:lnTo>
                    <a:pt x="155575" y="243205"/>
                  </a:lnTo>
                  <a:lnTo>
                    <a:pt x="155575" y="265430"/>
                  </a:lnTo>
                  <a:lnTo>
                    <a:pt x="177800" y="265430"/>
                  </a:lnTo>
                  <a:lnTo>
                    <a:pt x="177800" y="176530"/>
                  </a:lnTo>
                  <a:close/>
                </a:path>
                <a:path w="911225" h="443229">
                  <a:moveTo>
                    <a:pt x="222250" y="309880"/>
                  </a:moveTo>
                  <a:lnTo>
                    <a:pt x="200025" y="309880"/>
                  </a:lnTo>
                  <a:lnTo>
                    <a:pt x="200025" y="332105"/>
                  </a:lnTo>
                  <a:lnTo>
                    <a:pt x="177800" y="332105"/>
                  </a:lnTo>
                  <a:lnTo>
                    <a:pt x="177800" y="354330"/>
                  </a:lnTo>
                  <a:lnTo>
                    <a:pt x="155575" y="354330"/>
                  </a:lnTo>
                  <a:lnTo>
                    <a:pt x="133350" y="354330"/>
                  </a:lnTo>
                  <a:lnTo>
                    <a:pt x="133350" y="332105"/>
                  </a:lnTo>
                  <a:lnTo>
                    <a:pt x="155575" y="332105"/>
                  </a:lnTo>
                  <a:lnTo>
                    <a:pt x="177800" y="332105"/>
                  </a:lnTo>
                  <a:lnTo>
                    <a:pt x="177800" y="287655"/>
                  </a:lnTo>
                  <a:lnTo>
                    <a:pt x="155575" y="287655"/>
                  </a:lnTo>
                  <a:lnTo>
                    <a:pt x="155575" y="309880"/>
                  </a:lnTo>
                  <a:lnTo>
                    <a:pt x="133350" y="309880"/>
                  </a:lnTo>
                  <a:lnTo>
                    <a:pt x="111125" y="309880"/>
                  </a:lnTo>
                  <a:lnTo>
                    <a:pt x="111125" y="287655"/>
                  </a:lnTo>
                  <a:lnTo>
                    <a:pt x="88900" y="287655"/>
                  </a:lnTo>
                  <a:lnTo>
                    <a:pt x="88900" y="309880"/>
                  </a:lnTo>
                  <a:lnTo>
                    <a:pt x="66675" y="309880"/>
                  </a:lnTo>
                  <a:lnTo>
                    <a:pt x="66675" y="332105"/>
                  </a:lnTo>
                  <a:lnTo>
                    <a:pt x="88900" y="332105"/>
                  </a:lnTo>
                  <a:lnTo>
                    <a:pt x="111125" y="332105"/>
                  </a:lnTo>
                  <a:lnTo>
                    <a:pt x="111125" y="376555"/>
                  </a:lnTo>
                  <a:lnTo>
                    <a:pt x="133350" y="376555"/>
                  </a:lnTo>
                  <a:lnTo>
                    <a:pt x="155575" y="376555"/>
                  </a:lnTo>
                  <a:lnTo>
                    <a:pt x="155575" y="398780"/>
                  </a:lnTo>
                  <a:lnTo>
                    <a:pt x="177800" y="398780"/>
                  </a:lnTo>
                  <a:lnTo>
                    <a:pt x="200025" y="398780"/>
                  </a:lnTo>
                  <a:lnTo>
                    <a:pt x="200025" y="376555"/>
                  </a:lnTo>
                  <a:lnTo>
                    <a:pt x="222250" y="376555"/>
                  </a:lnTo>
                  <a:lnTo>
                    <a:pt x="222250" y="309880"/>
                  </a:lnTo>
                  <a:close/>
                </a:path>
                <a:path w="911225" h="443229">
                  <a:moveTo>
                    <a:pt x="222250" y="265430"/>
                  </a:moveTo>
                  <a:lnTo>
                    <a:pt x="200025" y="265430"/>
                  </a:lnTo>
                  <a:lnTo>
                    <a:pt x="200025" y="287655"/>
                  </a:lnTo>
                  <a:lnTo>
                    <a:pt x="222250" y="287655"/>
                  </a:lnTo>
                  <a:lnTo>
                    <a:pt x="222250" y="265430"/>
                  </a:lnTo>
                  <a:close/>
                </a:path>
                <a:path w="911225" h="443229">
                  <a:moveTo>
                    <a:pt x="288925" y="309880"/>
                  </a:moveTo>
                  <a:lnTo>
                    <a:pt x="266700" y="309880"/>
                  </a:lnTo>
                  <a:lnTo>
                    <a:pt x="244475" y="309880"/>
                  </a:lnTo>
                  <a:lnTo>
                    <a:pt x="244475" y="354330"/>
                  </a:lnTo>
                  <a:lnTo>
                    <a:pt x="266700" y="354330"/>
                  </a:lnTo>
                  <a:lnTo>
                    <a:pt x="266700" y="332105"/>
                  </a:lnTo>
                  <a:lnTo>
                    <a:pt x="288925" y="332105"/>
                  </a:lnTo>
                  <a:lnTo>
                    <a:pt x="288925" y="309880"/>
                  </a:lnTo>
                  <a:close/>
                </a:path>
                <a:path w="911225" h="443229">
                  <a:moveTo>
                    <a:pt x="311150" y="354330"/>
                  </a:moveTo>
                  <a:lnTo>
                    <a:pt x="288925" y="354330"/>
                  </a:lnTo>
                  <a:lnTo>
                    <a:pt x="288925" y="376555"/>
                  </a:lnTo>
                  <a:lnTo>
                    <a:pt x="311150" y="376555"/>
                  </a:lnTo>
                  <a:lnTo>
                    <a:pt x="311150" y="354330"/>
                  </a:lnTo>
                  <a:close/>
                </a:path>
                <a:path w="911225" h="443229">
                  <a:moveTo>
                    <a:pt x="377825" y="376555"/>
                  </a:moveTo>
                  <a:lnTo>
                    <a:pt x="355600" y="376555"/>
                  </a:lnTo>
                  <a:lnTo>
                    <a:pt x="355600" y="398780"/>
                  </a:lnTo>
                  <a:lnTo>
                    <a:pt x="377825" y="398780"/>
                  </a:lnTo>
                  <a:lnTo>
                    <a:pt x="377825" y="376555"/>
                  </a:lnTo>
                  <a:close/>
                </a:path>
                <a:path w="911225" h="443229">
                  <a:moveTo>
                    <a:pt x="488950" y="309880"/>
                  </a:moveTo>
                  <a:lnTo>
                    <a:pt x="466725" y="309880"/>
                  </a:lnTo>
                  <a:lnTo>
                    <a:pt x="466725" y="332105"/>
                  </a:lnTo>
                  <a:lnTo>
                    <a:pt x="488950" y="332105"/>
                  </a:lnTo>
                  <a:lnTo>
                    <a:pt x="488950" y="309880"/>
                  </a:lnTo>
                  <a:close/>
                </a:path>
                <a:path w="911225" h="443229">
                  <a:moveTo>
                    <a:pt x="622300" y="354330"/>
                  </a:moveTo>
                  <a:lnTo>
                    <a:pt x="600075" y="354330"/>
                  </a:lnTo>
                  <a:lnTo>
                    <a:pt x="577850" y="354330"/>
                  </a:lnTo>
                  <a:lnTo>
                    <a:pt x="577850" y="376555"/>
                  </a:lnTo>
                  <a:lnTo>
                    <a:pt x="600075" y="376555"/>
                  </a:lnTo>
                  <a:lnTo>
                    <a:pt x="622300" y="376555"/>
                  </a:lnTo>
                  <a:lnTo>
                    <a:pt x="622300" y="354330"/>
                  </a:lnTo>
                  <a:close/>
                </a:path>
                <a:path w="911225" h="443229">
                  <a:moveTo>
                    <a:pt x="666750" y="265430"/>
                  </a:moveTo>
                  <a:lnTo>
                    <a:pt x="644525" y="265430"/>
                  </a:lnTo>
                  <a:lnTo>
                    <a:pt x="644525" y="243205"/>
                  </a:lnTo>
                  <a:lnTo>
                    <a:pt x="622300" y="243205"/>
                  </a:lnTo>
                  <a:lnTo>
                    <a:pt x="622300" y="309880"/>
                  </a:lnTo>
                  <a:lnTo>
                    <a:pt x="600075" y="309880"/>
                  </a:lnTo>
                  <a:lnTo>
                    <a:pt x="600075" y="332105"/>
                  </a:lnTo>
                  <a:lnTo>
                    <a:pt x="622300" y="332105"/>
                  </a:lnTo>
                  <a:lnTo>
                    <a:pt x="644525" y="332105"/>
                  </a:lnTo>
                  <a:lnTo>
                    <a:pt x="644525" y="309880"/>
                  </a:lnTo>
                  <a:lnTo>
                    <a:pt x="666750" y="309880"/>
                  </a:lnTo>
                  <a:lnTo>
                    <a:pt x="666750" y="265430"/>
                  </a:lnTo>
                  <a:close/>
                </a:path>
                <a:path w="911225" h="443229">
                  <a:moveTo>
                    <a:pt x="711200" y="287655"/>
                  </a:moveTo>
                  <a:lnTo>
                    <a:pt x="688975" y="287655"/>
                  </a:lnTo>
                  <a:lnTo>
                    <a:pt x="688975" y="309880"/>
                  </a:lnTo>
                  <a:lnTo>
                    <a:pt x="711200" y="309880"/>
                  </a:lnTo>
                  <a:lnTo>
                    <a:pt x="711200" y="287655"/>
                  </a:lnTo>
                  <a:close/>
                </a:path>
                <a:path w="911225" h="443229">
                  <a:moveTo>
                    <a:pt x="755650" y="332105"/>
                  </a:moveTo>
                  <a:lnTo>
                    <a:pt x="733425" y="332105"/>
                  </a:lnTo>
                  <a:lnTo>
                    <a:pt x="733425" y="309880"/>
                  </a:lnTo>
                  <a:lnTo>
                    <a:pt x="711200" y="309880"/>
                  </a:lnTo>
                  <a:lnTo>
                    <a:pt x="711200" y="332105"/>
                  </a:lnTo>
                  <a:lnTo>
                    <a:pt x="688975" y="332105"/>
                  </a:lnTo>
                  <a:lnTo>
                    <a:pt x="666750" y="332105"/>
                  </a:lnTo>
                  <a:lnTo>
                    <a:pt x="666750" y="398780"/>
                  </a:lnTo>
                  <a:lnTo>
                    <a:pt x="688975" y="398780"/>
                  </a:lnTo>
                  <a:lnTo>
                    <a:pt x="711200" y="398780"/>
                  </a:lnTo>
                  <a:lnTo>
                    <a:pt x="733425" y="398780"/>
                  </a:lnTo>
                  <a:lnTo>
                    <a:pt x="733425" y="376555"/>
                  </a:lnTo>
                  <a:lnTo>
                    <a:pt x="711200" y="376555"/>
                  </a:lnTo>
                  <a:lnTo>
                    <a:pt x="711200" y="354330"/>
                  </a:lnTo>
                  <a:lnTo>
                    <a:pt x="733425" y="354330"/>
                  </a:lnTo>
                  <a:lnTo>
                    <a:pt x="755650" y="354330"/>
                  </a:lnTo>
                  <a:lnTo>
                    <a:pt x="755650" y="332105"/>
                  </a:lnTo>
                  <a:close/>
                </a:path>
                <a:path w="911225" h="443229">
                  <a:moveTo>
                    <a:pt x="777875" y="376555"/>
                  </a:moveTo>
                  <a:lnTo>
                    <a:pt x="755650" y="376555"/>
                  </a:lnTo>
                  <a:lnTo>
                    <a:pt x="755650" y="398780"/>
                  </a:lnTo>
                  <a:lnTo>
                    <a:pt x="777875" y="398780"/>
                  </a:lnTo>
                  <a:lnTo>
                    <a:pt x="777875" y="376555"/>
                  </a:lnTo>
                  <a:close/>
                </a:path>
                <a:path w="911225" h="443229">
                  <a:moveTo>
                    <a:pt x="800100" y="354330"/>
                  </a:moveTo>
                  <a:lnTo>
                    <a:pt x="777875" y="354330"/>
                  </a:lnTo>
                  <a:lnTo>
                    <a:pt x="777875" y="376555"/>
                  </a:lnTo>
                  <a:lnTo>
                    <a:pt x="800100" y="376555"/>
                  </a:lnTo>
                  <a:lnTo>
                    <a:pt x="800100" y="354330"/>
                  </a:lnTo>
                  <a:close/>
                </a:path>
                <a:path w="911225" h="443229">
                  <a:moveTo>
                    <a:pt x="844550" y="287655"/>
                  </a:moveTo>
                  <a:lnTo>
                    <a:pt x="822325" y="287655"/>
                  </a:lnTo>
                  <a:lnTo>
                    <a:pt x="800100" y="287655"/>
                  </a:lnTo>
                  <a:lnTo>
                    <a:pt x="800100" y="265430"/>
                  </a:lnTo>
                  <a:lnTo>
                    <a:pt x="777875" y="265430"/>
                  </a:lnTo>
                  <a:lnTo>
                    <a:pt x="777875" y="287655"/>
                  </a:lnTo>
                  <a:lnTo>
                    <a:pt x="755650" y="287655"/>
                  </a:lnTo>
                  <a:lnTo>
                    <a:pt x="755650" y="309880"/>
                  </a:lnTo>
                  <a:lnTo>
                    <a:pt x="777875" y="309880"/>
                  </a:lnTo>
                  <a:lnTo>
                    <a:pt x="800100" y="309880"/>
                  </a:lnTo>
                  <a:lnTo>
                    <a:pt x="800100" y="354330"/>
                  </a:lnTo>
                  <a:lnTo>
                    <a:pt x="822325" y="354330"/>
                  </a:lnTo>
                  <a:lnTo>
                    <a:pt x="844550" y="354330"/>
                  </a:lnTo>
                  <a:lnTo>
                    <a:pt x="844550" y="332105"/>
                  </a:lnTo>
                  <a:lnTo>
                    <a:pt x="822325" y="332105"/>
                  </a:lnTo>
                  <a:lnTo>
                    <a:pt x="822325" y="309880"/>
                  </a:lnTo>
                  <a:lnTo>
                    <a:pt x="844550" y="309880"/>
                  </a:lnTo>
                  <a:lnTo>
                    <a:pt x="844550" y="287655"/>
                  </a:lnTo>
                  <a:close/>
                </a:path>
                <a:path w="911225" h="443229">
                  <a:moveTo>
                    <a:pt x="866775" y="265430"/>
                  </a:moveTo>
                  <a:lnTo>
                    <a:pt x="844550" y="265430"/>
                  </a:lnTo>
                  <a:lnTo>
                    <a:pt x="844550" y="287655"/>
                  </a:lnTo>
                  <a:lnTo>
                    <a:pt x="866775" y="287655"/>
                  </a:lnTo>
                  <a:lnTo>
                    <a:pt x="866775" y="265430"/>
                  </a:lnTo>
                  <a:close/>
                </a:path>
                <a:path w="911225" h="443229">
                  <a:moveTo>
                    <a:pt x="889000" y="332105"/>
                  </a:moveTo>
                  <a:lnTo>
                    <a:pt x="866775" y="332105"/>
                  </a:lnTo>
                  <a:lnTo>
                    <a:pt x="866775" y="354330"/>
                  </a:lnTo>
                  <a:lnTo>
                    <a:pt x="889000" y="354330"/>
                  </a:lnTo>
                  <a:lnTo>
                    <a:pt x="889000" y="332105"/>
                  </a:lnTo>
                  <a:close/>
                </a:path>
                <a:path w="911225" h="443229">
                  <a:moveTo>
                    <a:pt x="911225" y="243205"/>
                  </a:moveTo>
                  <a:lnTo>
                    <a:pt x="889000" y="243205"/>
                  </a:lnTo>
                  <a:lnTo>
                    <a:pt x="889000" y="287655"/>
                  </a:lnTo>
                  <a:lnTo>
                    <a:pt x="866775" y="287655"/>
                  </a:lnTo>
                  <a:lnTo>
                    <a:pt x="866775" y="309880"/>
                  </a:lnTo>
                  <a:lnTo>
                    <a:pt x="889000" y="309880"/>
                  </a:lnTo>
                  <a:lnTo>
                    <a:pt x="911225" y="309880"/>
                  </a:lnTo>
                  <a:lnTo>
                    <a:pt x="911225" y="243205"/>
                  </a:lnTo>
                  <a:close/>
                </a:path>
                <a:path w="911225" h="443229">
                  <a:moveTo>
                    <a:pt x="911225" y="154940"/>
                  </a:moveTo>
                  <a:lnTo>
                    <a:pt x="889000" y="154940"/>
                  </a:lnTo>
                  <a:lnTo>
                    <a:pt x="889000" y="199390"/>
                  </a:lnTo>
                  <a:lnTo>
                    <a:pt x="866775" y="199390"/>
                  </a:lnTo>
                  <a:lnTo>
                    <a:pt x="866775" y="177800"/>
                  </a:lnTo>
                  <a:lnTo>
                    <a:pt x="844550" y="177800"/>
                  </a:lnTo>
                  <a:lnTo>
                    <a:pt x="844550" y="154940"/>
                  </a:lnTo>
                  <a:lnTo>
                    <a:pt x="822325" y="154940"/>
                  </a:lnTo>
                  <a:lnTo>
                    <a:pt x="822325" y="177800"/>
                  </a:lnTo>
                  <a:lnTo>
                    <a:pt x="822325" y="199390"/>
                  </a:lnTo>
                  <a:lnTo>
                    <a:pt x="800100" y="199390"/>
                  </a:lnTo>
                  <a:lnTo>
                    <a:pt x="800100" y="177800"/>
                  </a:lnTo>
                  <a:lnTo>
                    <a:pt x="777875" y="177800"/>
                  </a:lnTo>
                  <a:lnTo>
                    <a:pt x="777875" y="199390"/>
                  </a:lnTo>
                  <a:lnTo>
                    <a:pt x="777875" y="222250"/>
                  </a:lnTo>
                  <a:lnTo>
                    <a:pt x="777875" y="243205"/>
                  </a:lnTo>
                  <a:lnTo>
                    <a:pt x="755650" y="243205"/>
                  </a:lnTo>
                  <a:lnTo>
                    <a:pt x="755650" y="222250"/>
                  </a:lnTo>
                  <a:lnTo>
                    <a:pt x="777875" y="222250"/>
                  </a:lnTo>
                  <a:lnTo>
                    <a:pt x="777875" y="199390"/>
                  </a:lnTo>
                  <a:lnTo>
                    <a:pt x="755650" y="199390"/>
                  </a:lnTo>
                  <a:lnTo>
                    <a:pt x="755650" y="177800"/>
                  </a:lnTo>
                  <a:lnTo>
                    <a:pt x="777875" y="177800"/>
                  </a:lnTo>
                  <a:lnTo>
                    <a:pt x="777875" y="154940"/>
                  </a:lnTo>
                  <a:lnTo>
                    <a:pt x="755650" y="154940"/>
                  </a:lnTo>
                  <a:lnTo>
                    <a:pt x="733425" y="154940"/>
                  </a:lnTo>
                  <a:lnTo>
                    <a:pt x="733425" y="177800"/>
                  </a:lnTo>
                  <a:lnTo>
                    <a:pt x="733425" y="199390"/>
                  </a:lnTo>
                  <a:lnTo>
                    <a:pt x="711200" y="199390"/>
                  </a:lnTo>
                  <a:lnTo>
                    <a:pt x="711200" y="177800"/>
                  </a:lnTo>
                  <a:lnTo>
                    <a:pt x="733425" y="177800"/>
                  </a:lnTo>
                  <a:lnTo>
                    <a:pt x="733425" y="154940"/>
                  </a:lnTo>
                  <a:lnTo>
                    <a:pt x="733425" y="110490"/>
                  </a:lnTo>
                  <a:lnTo>
                    <a:pt x="755650" y="110490"/>
                  </a:lnTo>
                  <a:lnTo>
                    <a:pt x="755650" y="132080"/>
                  </a:lnTo>
                  <a:lnTo>
                    <a:pt x="777875" y="132080"/>
                  </a:lnTo>
                  <a:lnTo>
                    <a:pt x="800100" y="132080"/>
                  </a:lnTo>
                  <a:lnTo>
                    <a:pt x="800100" y="177800"/>
                  </a:lnTo>
                  <a:lnTo>
                    <a:pt x="822325" y="177800"/>
                  </a:lnTo>
                  <a:lnTo>
                    <a:pt x="822325" y="154940"/>
                  </a:lnTo>
                  <a:lnTo>
                    <a:pt x="822325" y="110490"/>
                  </a:lnTo>
                  <a:lnTo>
                    <a:pt x="800100" y="110490"/>
                  </a:lnTo>
                  <a:lnTo>
                    <a:pt x="800100" y="87630"/>
                  </a:lnTo>
                  <a:lnTo>
                    <a:pt x="777875" y="87630"/>
                  </a:lnTo>
                  <a:lnTo>
                    <a:pt x="755650" y="87630"/>
                  </a:lnTo>
                  <a:lnTo>
                    <a:pt x="733425" y="87630"/>
                  </a:lnTo>
                  <a:lnTo>
                    <a:pt x="733425" y="0"/>
                  </a:lnTo>
                  <a:lnTo>
                    <a:pt x="711200" y="0"/>
                  </a:lnTo>
                  <a:lnTo>
                    <a:pt x="688975" y="0"/>
                  </a:lnTo>
                  <a:lnTo>
                    <a:pt x="666750" y="0"/>
                  </a:lnTo>
                  <a:lnTo>
                    <a:pt x="666750" y="21590"/>
                  </a:lnTo>
                  <a:lnTo>
                    <a:pt x="688975" y="21590"/>
                  </a:lnTo>
                  <a:lnTo>
                    <a:pt x="711200" y="21590"/>
                  </a:lnTo>
                  <a:lnTo>
                    <a:pt x="711200" y="110490"/>
                  </a:lnTo>
                  <a:lnTo>
                    <a:pt x="688975" y="110490"/>
                  </a:lnTo>
                  <a:lnTo>
                    <a:pt x="666750" y="110490"/>
                  </a:lnTo>
                  <a:lnTo>
                    <a:pt x="666750" y="87630"/>
                  </a:lnTo>
                  <a:lnTo>
                    <a:pt x="644525" y="87630"/>
                  </a:lnTo>
                  <a:lnTo>
                    <a:pt x="644525" y="110490"/>
                  </a:lnTo>
                  <a:lnTo>
                    <a:pt x="622300" y="110490"/>
                  </a:lnTo>
                  <a:lnTo>
                    <a:pt x="622300" y="132080"/>
                  </a:lnTo>
                  <a:lnTo>
                    <a:pt x="644525" y="132080"/>
                  </a:lnTo>
                  <a:lnTo>
                    <a:pt x="644525" y="154940"/>
                  </a:lnTo>
                  <a:lnTo>
                    <a:pt x="666750" y="154940"/>
                  </a:lnTo>
                  <a:lnTo>
                    <a:pt x="666750" y="132080"/>
                  </a:lnTo>
                  <a:lnTo>
                    <a:pt x="688975" y="132080"/>
                  </a:lnTo>
                  <a:lnTo>
                    <a:pt x="711200" y="132080"/>
                  </a:lnTo>
                  <a:lnTo>
                    <a:pt x="711200" y="154940"/>
                  </a:lnTo>
                  <a:lnTo>
                    <a:pt x="688975" y="154940"/>
                  </a:lnTo>
                  <a:lnTo>
                    <a:pt x="666750" y="15494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222250"/>
                  </a:lnTo>
                  <a:lnTo>
                    <a:pt x="711200" y="222250"/>
                  </a:lnTo>
                  <a:lnTo>
                    <a:pt x="733425" y="222250"/>
                  </a:lnTo>
                  <a:lnTo>
                    <a:pt x="733425" y="243205"/>
                  </a:lnTo>
                  <a:lnTo>
                    <a:pt x="711200" y="243205"/>
                  </a:lnTo>
                  <a:lnTo>
                    <a:pt x="711200" y="287655"/>
                  </a:lnTo>
                  <a:lnTo>
                    <a:pt x="733425" y="287655"/>
                  </a:lnTo>
                  <a:lnTo>
                    <a:pt x="755650" y="287655"/>
                  </a:lnTo>
                  <a:lnTo>
                    <a:pt x="755650" y="265430"/>
                  </a:lnTo>
                  <a:lnTo>
                    <a:pt x="733425" y="265430"/>
                  </a:lnTo>
                  <a:lnTo>
                    <a:pt x="733425" y="243840"/>
                  </a:lnTo>
                  <a:lnTo>
                    <a:pt x="755650" y="243840"/>
                  </a:lnTo>
                  <a:lnTo>
                    <a:pt x="755650" y="265430"/>
                  </a:lnTo>
                  <a:lnTo>
                    <a:pt x="777875" y="265430"/>
                  </a:lnTo>
                  <a:lnTo>
                    <a:pt x="777875" y="243840"/>
                  </a:lnTo>
                  <a:lnTo>
                    <a:pt x="800100" y="243840"/>
                  </a:lnTo>
                  <a:lnTo>
                    <a:pt x="800100" y="222250"/>
                  </a:lnTo>
                  <a:lnTo>
                    <a:pt x="822325" y="222250"/>
                  </a:lnTo>
                  <a:lnTo>
                    <a:pt x="822325" y="243840"/>
                  </a:lnTo>
                  <a:lnTo>
                    <a:pt x="800100" y="243840"/>
                  </a:lnTo>
                  <a:lnTo>
                    <a:pt x="800100" y="265430"/>
                  </a:lnTo>
                  <a:lnTo>
                    <a:pt x="822325" y="265430"/>
                  </a:lnTo>
                  <a:lnTo>
                    <a:pt x="844550" y="265430"/>
                  </a:lnTo>
                  <a:lnTo>
                    <a:pt x="844550" y="243840"/>
                  </a:lnTo>
                  <a:lnTo>
                    <a:pt x="866775" y="243840"/>
                  </a:lnTo>
                  <a:lnTo>
                    <a:pt x="866775" y="222250"/>
                  </a:lnTo>
                  <a:lnTo>
                    <a:pt x="889000" y="222250"/>
                  </a:lnTo>
                  <a:lnTo>
                    <a:pt x="911225" y="222250"/>
                  </a:lnTo>
                  <a:lnTo>
                    <a:pt x="911225" y="1549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488043"/>
              <a:ext cx="911225" cy="510540"/>
            </a:xfrm>
            <a:custGeom>
              <a:avLst/>
              <a:gdLst/>
              <a:ahLst/>
              <a:cxnLst/>
              <a:rect l="l" t="t" r="r" b="b"/>
              <a:pathLst>
                <a:path w="911225" h="510540">
                  <a:moveTo>
                    <a:pt x="44450" y="488315"/>
                  </a:moveTo>
                  <a:lnTo>
                    <a:pt x="22225" y="488315"/>
                  </a:lnTo>
                  <a:lnTo>
                    <a:pt x="22225" y="466090"/>
                  </a:lnTo>
                  <a:lnTo>
                    <a:pt x="0" y="466090"/>
                  </a:lnTo>
                  <a:lnTo>
                    <a:pt x="0" y="510540"/>
                  </a:lnTo>
                  <a:lnTo>
                    <a:pt x="22225" y="510540"/>
                  </a:lnTo>
                  <a:lnTo>
                    <a:pt x="44450" y="510540"/>
                  </a:lnTo>
                  <a:lnTo>
                    <a:pt x="44450" y="488315"/>
                  </a:lnTo>
                  <a:close/>
                </a:path>
                <a:path w="911225" h="510540">
                  <a:moveTo>
                    <a:pt x="66675" y="466090"/>
                  </a:moveTo>
                  <a:lnTo>
                    <a:pt x="44450" y="466090"/>
                  </a:lnTo>
                  <a:lnTo>
                    <a:pt x="44450" y="488315"/>
                  </a:lnTo>
                  <a:lnTo>
                    <a:pt x="66675" y="488315"/>
                  </a:lnTo>
                  <a:lnTo>
                    <a:pt x="66675" y="466090"/>
                  </a:lnTo>
                  <a:close/>
                </a:path>
                <a:path w="911225" h="510540">
                  <a:moveTo>
                    <a:pt x="133350" y="488315"/>
                  </a:moveTo>
                  <a:lnTo>
                    <a:pt x="111125" y="488315"/>
                  </a:lnTo>
                  <a:lnTo>
                    <a:pt x="111125" y="466090"/>
                  </a:lnTo>
                  <a:lnTo>
                    <a:pt x="88900" y="466090"/>
                  </a:lnTo>
                  <a:lnTo>
                    <a:pt x="88900" y="488315"/>
                  </a:lnTo>
                  <a:lnTo>
                    <a:pt x="66675" y="488315"/>
                  </a:lnTo>
                  <a:lnTo>
                    <a:pt x="66675" y="510540"/>
                  </a:lnTo>
                  <a:lnTo>
                    <a:pt x="88900" y="510540"/>
                  </a:lnTo>
                  <a:lnTo>
                    <a:pt x="111125" y="510540"/>
                  </a:lnTo>
                  <a:lnTo>
                    <a:pt x="133350" y="510540"/>
                  </a:lnTo>
                  <a:lnTo>
                    <a:pt x="133350" y="488315"/>
                  </a:lnTo>
                  <a:close/>
                </a:path>
                <a:path w="911225" h="510540">
                  <a:moveTo>
                    <a:pt x="155575" y="399415"/>
                  </a:moveTo>
                  <a:lnTo>
                    <a:pt x="133350" y="399415"/>
                  </a:lnTo>
                  <a:lnTo>
                    <a:pt x="111125" y="399415"/>
                  </a:lnTo>
                  <a:lnTo>
                    <a:pt x="88900" y="399415"/>
                  </a:lnTo>
                  <a:lnTo>
                    <a:pt x="88900" y="421640"/>
                  </a:lnTo>
                  <a:lnTo>
                    <a:pt x="66675" y="421640"/>
                  </a:lnTo>
                  <a:lnTo>
                    <a:pt x="66675" y="443865"/>
                  </a:lnTo>
                  <a:lnTo>
                    <a:pt x="88900" y="443865"/>
                  </a:lnTo>
                  <a:lnTo>
                    <a:pt x="111125" y="443865"/>
                  </a:lnTo>
                  <a:lnTo>
                    <a:pt x="111125" y="421640"/>
                  </a:lnTo>
                  <a:lnTo>
                    <a:pt x="133350" y="421640"/>
                  </a:lnTo>
                  <a:lnTo>
                    <a:pt x="155575" y="421640"/>
                  </a:lnTo>
                  <a:lnTo>
                    <a:pt x="155575" y="399415"/>
                  </a:lnTo>
                  <a:close/>
                </a:path>
                <a:path w="911225" h="510540">
                  <a:moveTo>
                    <a:pt x="266700" y="377190"/>
                  </a:moveTo>
                  <a:lnTo>
                    <a:pt x="244475" y="377190"/>
                  </a:lnTo>
                  <a:lnTo>
                    <a:pt x="222250" y="377190"/>
                  </a:lnTo>
                  <a:lnTo>
                    <a:pt x="222250" y="399415"/>
                  </a:lnTo>
                  <a:lnTo>
                    <a:pt x="200025" y="399415"/>
                  </a:lnTo>
                  <a:lnTo>
                    <a:pt x="200025" y="421640"/>
                  </a:lnTo>
                  <a:lnTo>
                    <a:pt x="222250" y="421640"/>
                  </a:lnTo>
                  <a:lnTo>
                    <a:pt x="244475" y="421640"/>
                  </a:lnTo>
                  <a:lnTo>
                    <a:pt x="244475" y="399415"/>
                  </a:lnTo>
                  <a:lnTo>
                    <a:pt x="266700" y="399415"/>
                  </a:lnTo>
                  <a:lnTo>
                    <a:pt x="266700" y="377190"/>
                  </a:lnTo>
                  <a:close/>
                </a:path>
                <a:path w="911225" h="510540">
                  <a:moveTo>
                    <a:pt x="288925" y="421640"/>
                  </a:moveTo>
                  <a:lnTo>
                    <a:pt x="266700" y="421640"/>
                  </a:lnTo>
                  <a:lnTo>
                    <a:pt x="266700" y="443865"/>
                  </a:lnTo>
                  <a:lnTo>
                    <a:pt x="288925" y="443865"/>
                  </a:lnTo>
                  <a:lnTo>
                    <a:pt x="288925" y="421640"/>
                  </a:lnTo>
                  <a:close/>
                </a:path>
                <a:path w="911225" h="510540">
                  <a:moveTo>
                    <a:pt x="511175" y="443865"/>
                  </a:moveTo>
                  <a:lnTo>
                    <a:pt x="488950" y="443865"/>
                  </a:lnTo>
                  <a:lnTo>
                    <a:pt x="488950" y="466090"/>
                  </a:lnTo>
                  <a:lnTo>
                    <a:pt x="511175" y="466090"/>
                  </a:lnTo>
                  <a:lnTo>
                    <a:pt x="511175" y="443865"/>
                  </a:lnTo>
                  <a:close/>
                </a:path>
                <a:path w="911225" h="510540">
                  <a:moveTo>
                    <a:pt x="577850" y="443865"/>
                  </a:moveTo>
                  <a:lnTo>
                    <a:pt x="555625" y="443865"/>
                  </a:lnTo>
                  <a:lnTo>
                    <a:pt x="555625" y="421640"/>
                  </a:lnTo>
                  <a:lnTo>
                    <a:pt x="533400" y="421640"/>
                  </a:lnTo>
                  <a:lnTo>
                    <a:pt x="533400" y="354965"/>
                  </a:lnTo>
                  <a:lnTo>
                    <a:pt x="511175" y="354965"/>
                  </a:lnTo>
                  <a:lnTo>
                    <a:pt x="488950" y="354965"/>
                  </a:lnTo>
                  <a:lnTo>
                    <a:pt x="466725" y="354965"/>
                  </a:lnTo>
                  <a:lnTo>
                    <a:pt x="466725" y="399415"/>
                  </a:lnTo>
                  <a:lnTo>
                    <a:pt x="444500" y="399415"/>
                  </a:lnTo>
                  <a:lnTo>
                    <a:pt x="444500" y="421640"/>
                  </a:lnTo>
                  <a:lnTo>
                    <a:pt x="466725" y="421640"/>
                  </a:lnTo>
                  <a:lnTo>
                    <a:pt x="466725" y="443865"/>
                  </a:lnTo>
                  <a:lnTo>
                    <a:pt x="488950" y="443865"/>
                  </a:lnTo>
                  <a:lnTo>
                    <a:pt x="488950" y="421640"/>
                  </a:lnTo>
                  <a:lnTo>
                    <a:pt x="511175" y="421640"/>
                  </a:lnTo>
                  <a:lnTo>
                    <a:pt x="511175" y="443865"/>
                  </a:lnTo>
                  <a:lnTo>
                    <a:pt x="533400" y="443865"/>
                  </a:lnTo>
                  <a:lnTo>
                    <a:pt x="533400" y="488315"/>
                  </a:lnTo>
                  <a:lnTo>
                    <a:pt x="555625" y="488315"/>
                  </a:lnTo>
                  <a:lnTo>
                    <a:pt x="555625" y="466090"/>
                  </a:lnTo>
                  <a:lnTo>
                    <a:pt x="577850" y="466090"/>
                  </a:lnTo>
                  <a:lnTo>
                    <a:pt x="577850" y="443865"/>
                  </a:lnTo>
                  <a:close/>
                </a:path>
                <a:path w="911225" h="510540">
                  <a:moveTo>
                    <a:pt x="600075" y="421640"/>
                  </a:moveTo>
                  <a:lnTo>
                    <a:pt x="577850" y="421640"/>
                  </a:lnTo>
                  <a:lnTo>
                    <a:pt x="577850" y="443865"/>
                  </a:lnTo>
                  <a:lnTo>
                    <a:pt x="600075" y="443865"/>
                  </a:lnTo>
                  <a:lnTo>
                    <a:pt x="600075" y="421640"/>
                  </a:lnTo>
                  <a:close/>
                </a:path>
                <a:path w="911225" h="510540">
                  <a:moveTo>
                    <a:pt x="622300" y="443865"/>
                  </a:moveTo>
                  <a:lnTo>
                    <a:pt x="600075" y="443865"/>
                  </a:lnTo>
                  <a:lnTo>
                    <a:pt x="600075" y="466090"/>
                  </a:lnTo>
                  <a:lnTo>
                    <a:pt x="622300" y="466090"/>
                  </a:lnTo>
                  <a:lnTo>
                    <a:pt x="622300" y="443865"/>
                  </a:lnTo>
                  <a:close/>
                </a:path>
                <a:path w="911225" h="510540">
                  <a:moveTo>
                    <a:pt x="644525" y="466090"/>
                  </a:moveTo>
                  <a:lnTo>
                    <a:pt x="622300" y="466090"/>
                  </a:lnTo>
                  <a:lnTo>
                    <a:pt x="622300" y="488315"/>
                  </a:lnTo>
                  <a:lnTo>
                    <a:pt x="644525" y="488315"/>
                  </a:lnTo>
                  <a:lnTo>
                    <a:pt x="644525" y="466090"/>
                  </a:lnTo>
                  <a:close/>
                </a:path>
                <a:path w="911225" h="510540">
                  <a:moveTo>
                    <a:pt x="644525" y="377190"/>
                  </a:moveTo>
                  <a:lnTo>
                    <a:pt x="622300" y="377190"/>
                  </a:lnTo>
                  <a:lnTo>
                    <a:pt x="622300" y="399415"/>
                  </a:lnTo>
                  <a:lnTo>
                    <a:pt x="600075" y="399415"/>
                  </a:lnTo>
                  <a:lnTo>
                    <a:pt x="600075" y="421640"/>
                  </a:lnTo>
                  <a:lnTo>
                    <a:pt x="622300" y="421640"/>
                  </a:lnTo>
                  <a:lnTo>
                    <a:pt x="644525" y="421640"/>
                  </a:lnTo>
                  <a:lnTo>
                    <a:pt x="644525" y="377190"/>
                  </a:lnTo>
                  <a:close/>
                </a:path>
                <a:path w="911225" h="510540">
                  <a:moveTo>
                    <a:pt x="666750" y="443865"/>
                  </a:moveTo>
                  <a:lnTo>
                    <a:pt x="644525" y="443865"/>
                  </a:lnTo>
                  <a:lnTo>
                    <a:pt x="644525" y="466090"/>
                  </a:lnTo>
                  <a:lnTo>
                    <a:pt x="666750" y="466090"/>
                  </a:lnTo>
                  <a:lnTo>
                    <a:pt x="666750" y="443865"/>
                  </a:lnTo>
                  <a:close/>
                </a:path>
                <a:path w="911225" h="510540">
                  <a:moveTo>
                    <a:pt x="666750" y="177800"/>
                  </a:moveTo>
                  <a:lnTo>
                    <a:pt x="644525" y="177800"/>
                  </a:lnTo>
                  <a:lnTo>
                    <a:pt x="644525" y="199390"/>
                  </a:lnTo>
                  <a:lnTo>
                    <a:pt x="622300" y="199390"/>
                  </a:lnTo>
                  <a:lnTo>
                    <a:pt x="600075" y="199390"/>
                  </a:lnTo>
                  <a:lnTo>
                    <a:pt x="577850" y="199390"/>
                  </a:lnTo>
                  <a:lnTo>
                    <a:pt x="577850" y="222250"/>
                  </a:lnTo>
                  <a:lnTo>
                    <a:pt x="555625" y="222250"/>
                  </a:lnTo>
                  <a:lnTo>
                    <a:pt x="533400" y="222250"/>
                  </a:lnTo>
                  <a:lnTo>
                    <a:pt x="533400" y="243840"/>
                  </a:lnTo>
                  <a:lnTo>
                    <a:pt x="555625" y="243840"/>
                  </a:lnTo>
                  <a:lnTo>
                    <a:pt x="577850" y="243840"/>
                  </a:lnTo>
                  <a:lnTo>
                    <a:pt x="577850" y="266700"/>
                  </a:lnTo>
                  <a:lnTo>
                    <a:pt x="555625" y="266700"/>
                  </a:lnTo>
                  <a:lnTo>
                    <a:pt x="533400" y="266700"/>
                  </a:lnTo>
                  <a:lnTo>
                    <a:pt x="533400" y="243840"/>
                  </a:lnTo>
                  <a:lnTo>
                    <a:pt x="511175" y="243840"/>
                  </a:lnTo>
                  <a:lnTo>
                    <a:pt x="488950" y="243840"/>
                  </a:lnTo>
                  <a:lnTo>
                    <a:pt x="466725" y="243840"/>
                  </a:lnTo>
                  <a:lnTo>
                    <a:pt x="466725" y="222250"/>
                  </a:lnTo>
                  <a:lnTo>
                    <a:pt x="488950" y="222250"/>
                  </a:lnTo>
                  <a:lnTo>
                    <a:pt x="511175" y="222250"/>
                  </a:lnTo>
                  <a:lnTo>
                    <a:pt x="511175" y="199390"/>
                  </a:lnTo>
                  <a:lnTo>
                    <a:pt x="488950" y="199390"/>
                  </a:lnTo>
                  <a:lnTo>
                    <a:pt x="488950" y="177800"/>
                  </a:lnTo>
                  <a:lnTo>
                    <a:pt x="466725" y="177800"/>
                  </a:lnTo>
                  <a:lnTo>
                    <a:pt x="466725" y="199390"/>
                  </a:lnTo>
                  <a:lnTo>
                    <a:pt x="444500" y="199390"/>
                  </a:lnTo>
                  <a:lnTo>
                    <a:pt x="444500" y="243840"/>
                  </a:lnTo>
                  <a:lnTo>
                    <a:pt x="422275" y="243840"/>
                  </a:lnTo>
                  <a:lnTo>
                    <a:pt x="422275" y="199390"/>
                  </a:lnTo>
                  <a:lnTo>
                    <a:pt x="444500" y="199390"/>
                  </a:lnTo>
                  <a:lnTo>
                    <a:pt x="444500" y="177800"/>
                  </a:lnTo>
                  <a:lnTo>
                    <a:pt x="466725" y="177800"/>
                  </a:lnTo>
                  <a:lnTo>
                    <a:pt x="466725" y="133350"/>
                  </a:lnTo>
                  <a:lnTo>
                    <a:pt x="488950" y="133350"/>
                  </a:lnTo>
                  <a:lnTo>
                    <a:pt x="488950" y="110490"/>
                  </a:lnTo>
                  <a:lnTo>
                    <a:pt x="511175" y="110490"/>
                  </a:lnTo>
                  <a:lnTo>
                    <a:pt x="511175" y="88900"/>
                  </a:lnTo>
                  <a:lnTo>
                    <a:pt x="488950" y="88900"/>
                  </a:lnTo>
                  <a:lnTo>
                    <a:pt x="466725" y="88900"/>
                  </a:lnTo>
                  <a:lnTo>
                    <a:pt x="466725" y="21590"/>
                  </a:lnTo>
                  <a:lnTo>
                    <a:pt x="444500" y="21590"/>
                  </a:lnTo>
                  <a:lnTo>
                    <a:pt x="444500" y="0"/>
                  </a:lnTo>
                  <a:lnTo>
                    <a:pt x="422275" y="0"/>
                  </a:lnTo>
                  <a:lnTo>
                    <a:pt x="400050" y="0"/>
                  </a:lnTo>
                  <a:lnTo>
                    <a:pt x="377825" y="0"/>
                  </a:lnTo>
                  <a:lnTo>
                    <a:pt x="377825" y="44450"/>
                  </a:lnTo>
                  <a:lnTo>
                    <a:pt x="400050" y="44450"/>
                  </a:lnTo>
                  <a:lnTo>
                    <a:pt x="400050" y="88900"/>
                  </a:lnTo>
                  <a:lnTo>
                    <a:pt x="422275" y="88900"/>
                  </a:lnTo>
                  <a:lnTo>
                    <a:pt x="422275" y="44450"/>
                  </a:lnTo>
                  <a:lnTo>
                    <a:pt x="444500" y="44450"/>
                  </a:lnTo>
                  <a:lnTo>
                    <a:pt x="444500" y="133350"/>
                  </a:lnTo>
                  <a:lnTo>
                    <a:pt x="422275" y="133350"/>
                  </a:lnTo>
                  <a:lnTo>
                    <a:pt x="422275" y="154940"/>
                  </a:lnTo>
                  <a:lnTo>
                    <a:pt x="400050" y="154940"/>
                  </a:lnTo>
                  <a:lnTo>
                    <a:pt x="400050" y="177800"/>
                  </a:lnTo>
                  <a:lnTo>
                    <a:pt x="377825" y="177800"/>
                  </a:lnTo>
                  <a:lnTo>
                    <a:pt x="355600" y="177800"/>
                  </a:lnTo>
                  <a:lnTo>
                    <a:pt x="355600" y="199390"/>
                  </a:lnTo>
                  <a:lnTo>
                    <a:pt x="333375" y="199390"/>
                  </a:lnTo>
                  <a:lnTo>
                    <a:pt x="333375" y="177800"/>
                  </a:lnTo>
                  <a:lnTo>
                    <a:pt x="311150" y="177800"/>
                  </a:lnTo>
                  <a:lnTo>
                    <a:pt x="311150" y="199390"/>
                  </a:lnTo>
                  <a:lnTo>
                    <a:pt x="288925" y="199390"/>
                  </a:lnTo>
                  <a:lnTo>
                    <a:pt x="288925" y="222250"/>
                  </a:lnTo>
                  <a:lnTo>
                    <a:pt x="266700" y="222250"/>
                  </a:lnTo>
                  <a:lnTo>
                    <a:pt x="266700" y="288290"/>
                  </a:lnTo>
                  <a:lnTo>
                    <a:pt x="288925" y="288290"/>
                  </a:lnTo>
                  <a:lnTo>
                    <a:pt x="288925" y="311150"/>
                  </a:lnTo>
                  <a:lnTo>
                    <a:pt x="311150" y="311150"/>
                  </a:lnTo>
                  <a:lnTo>
                    <a:pt x="333375" y="311150"/>
                  </a:lnTo>
                  <a:lnTo>
                    <a:pt x="333375" y="288290"/>
                  </a:lnTo>
                  <a:lnTo>
                    <a:pt x="311150" y="288290"/>
                  </a:lnTo>
                  <a:lnTo>
                    <a:pt x="311150" y="266700"/>
                  </a:lnTo>
                  <a:lnTo>
                    <a:pt x="288925" y="266700"/>
                  </a:lnTo>
                  <a:lnTo>
                    <a:pt x="288925" y="243840"/>
                  </a:lnTo>
                  <a:lnTo>
                    <a:pt x="311150" y="243840"/>
                  </a:lnTo>
                  <a:lnTo>
                    <a:pt x="311150" y="266700"/>
                  </a:lnTo>
                  <a:lnTo>
                    <a:pt x="333375" y="266700"/>
                  </a:lnTo>
                  <a:lnTo>
                    <a:pt x="333375" y="243840"/>
                  </a:lnTo>
                  <a:lnTo>
                    <a:pt x="355600" y="243840"/>
                  </a:lnTo>
                  <a:lnTo>
                    <a:pt x="377825" y="243840"/>
                  </a:lnTo>
                  <a:lnTo>
                    <a:pt x="400050" y="243840"/>
                  </a:lnTo>
                  <a:lnTo>
                    <a:pt x="400050" y="266700"/>
                  </a:lnTo>
                  <a:lnTo>
                    <a:pt x="422275" y="266700"/>
                  </a:lnTo>
                  <a:lnTo>
                    <a:pt x="444500" y="266700"/>
                  </a:lnTo>
                  <a:lnTo>
                    <a:pt x="444500" y="288290"/>
                  </a:lnTo>
                  <a:lnTo>
                    <a:pt x="422275" y="288290"/>
                  </a:lnTo>
                  <a:lnTo>
                    <a:pt x="422275" y="332740"/>
                  </a:lnTo>
                  <a:lnTo>
                    <a:pt x="400050" y="332740"/>
                  </a:lnTo>
                  <a:lnTo>
                    <a:pt x="400050" y="266700"/>
                  </a:lnTo>
                  <a:lnTo>
                    <a:pt x="377825" y="266700"/>
                  </a:lnTo>
                  <a:lnTo>
                    <a:pt x="355600" y="266700"/>
                  </a:lnTo>
                  <a:lnTo>
                    <a:pt x="355600" y="311150"/>
                  </a:lnTo>
                  <a:lnTo>
                    <a:pt x="333375" y="311150"/>
                  </a:lnTo>
                  <a:lnTo>
                    <a:pt x="333375" y="332740"/>
                  </a:lnTo>
                  <a:lnTo>
                    <a:pt x="311150" y="332740"/>
                  </a:lnTo>
                  <a:lnTo>
                    <a:pt x="311150" y="355600"/>
                  </a:lnTo>
                  <a:lnTo>
                    <a:pt x="333375" y="355600"/>
                  </a:lnTo>
                  <a:lnTo>
                    <a:pt x="355600" y="355600"/>
                  </a:lnTo>
                  <a:lnTo>
                    <a:pt x="355600" y="332740"/>
                  </a:lnTo>
                  <a:lnTo>
                    <a:pt x="377825" y="332740"/>
                  </a:lnTo>
                  <a:lnTo>
                    <a:pt x="377825" y="377190"/>
                  </a:lnTo>
                  <a:lnTo>
                    <a:pt x="400050" y="377190"/>
                  </a:lnTo>
                  <a:lnTo>
                    <a:pt x="400050" y="400050"/>
                  </a:lnTo>
                  <a:lnTo>
                    <a:pt x="377825" y="400050"/>
                  </a:lnTo>
                  <a:lnTo>
                    <a:pt x="377825" y="421640"/>
                  </a:lnTo>
                  <a:lnTo>
                    <a:pt x="400050" y="421640"/>
                  </a:lnTo>
                  <a:lnTo>
                    <a:pt x="422275" y="421640"/>
                  </a:lnTo>
                  <a:lnTo>
                    <a:pt x="422275" y="355600"/>
                  </a:lnTo>
                  <a:lnTo>
                    <a:pt x="444500" y="355600"/>
                  </a:lnTo>
                  <a:lnTo>
                    <a:pt x="444500" y="311150"/>
                  </a:lnTo>
                  <a:lnTo>
                    <a:pt x="466725" y="311150"/>
                  </a:lnTo>
                  <a:lnTo>
                    <a:pt x="466725" y="266700"/>
                  </a:lnTo>
                  <a:lnTo>
                    <a:pt x="488950" y="266700"/>
                  </a:lnTo>
                  <a:lnTo>
                    <a:pt x="488950" y="311150"/>
                  </a:lnTo>
                  <a:lnTo>
                    <a:pt x="511175" y="311150"/>
                  </a:lnTo>
                  <a:lnTo>
                    <a:pt x="511175" y="288290"/>
                  </a:lnTo>
                  <a:lnTo>
                    <a:pt x="533400" y="288290"/>
                  </a:lnTo>
                  <a:lnTo>
                    <a:pt x="555625" y="288290"/>
                  </a:lnTo>
                  <a:lnTo>
                    <a:pt x="555625" y="311150"/>
                  </a:lnTo>
                  <a:lnTo>
                    <a:pt x="533400" y="311150"/>
                  </a:lnTo>
                  <a:lnTo>
                    <a:pt x="511175" y="311150"/>
                  </a:lnTo>
                  <a:lnTo>
                    <a:pt x="511175" y="332740"/>
                  </a:lnTo>
                  <a:lnTo>
                    <a:pt x="533400" y="332740"/>
                  </a:lnTo>
                  <a:lnTo>
                    <a:pt x="555625" y="332740"/>
                  </a:lnTo>
                  <a:lnTo>
                    <a:pt x="577850" y="332740"/>
                  </a:lnTo>
                  <a:lnTo>
                    <a:pt x="577850" y="311150"/>
                  </a:lnTo>
                  <a:lnTo>
                    <a:pt x="600075" y="311150"/>
                  </a:lnTo>
                  <a:lnTo>
                    <a:pt x="600075" y="222250"/>
                  </a:lnTo>
                  <a:lnTo>
                    <a:pt x="622300" y="222250"/>
                  </a:lnTo>
                  <a:lnTo>
                    <a:pt x="644525" y="222250"/>
                  </a:lnTo>
                  <a:lnTo>
                    <a:pt x="644525" y="243840"/>
                  </a:lnTo>
                  <a:lnTo>
                    <a:pt x="666750" y="243840"/>
                  </a:lnTo>
                  <a:lnTo>
                    <a:pt x="666750" y="177800"/>
                  </a:lnTo>
                  <a:close/>
                </a:path>
                <a:path w="911225" h="510540">
                  <a:moveTo>
                    <a:pt x="711200" y="466090"/>
                  </a:moveTo>
                  <a:lnTo>
                    <a:pt x="688975" y="466090"/>
                  </a:lnTo>
                  <a:lnTo>
                    <a:pt x="666750" y="466090"/>
                  </a:lnTo>
                  <a:lnTo>
                    <a:pt x="666750" y="488315"/>
                  </a:lnTo>
                  <a:lnTo>
                    <a:pt x="688975" y="488315"/>
                  </a:lnTo>
                  <a:lnTo>
                    <a:pt x="711200" y="488315"/>
                  </a:lnTo>
                  <a:lnTo>
                    <a:pt x="711200" y="466090"/>
                  </a:lnTo>
                  <a:close/>
                </a:path>
                <a:path w="911225" h="510540">
                  <a:moveTo>
                    <a:pt x="777875" y="377190"/>
                  </a:moveTo>
                  <a:lnTo>
                    <a:pt x="755650" y="377190"/>
                  </a:lnTo>
                  <a:lnTo>
                    <a:pt x="755650" y="399415"/>
                  </a:lnTo>
                  <a:lnTo>
                    <a:pt x="777875" y="399415"/>
                  </a:lnTo>
                  <a:lnTo>
                    <a:pt x="777875" y="377190"/>
                  </a:lnTo>
                  <a:close/>
                </a:path>
                <a:path w="911225" h="510540">
                  <a:moveTo>
                    <a:pt x="844550" y="421640"/>
                  </a:moveTo>
                  <a:lnTo>
                    <a:pt x="822325" y="421640"/>
                  </a:lnTo>
                  <a:lnTo>
                    <a:pt x="822325" y="443865"/>
                  </a:lnTo>
                  <a:lnTo>
                    <a:pt x="844550" y="443865"/>
                  </a:lnTo>
                  <a:lnTo>
                    <a:pt x="844550" y="421640"/>
                  </a:lnTo>
                  <a:close/>
                </a:path>
                <a:path w="911225" h="510540">
                  <a:moveTo>
                    <a:pt x="866775" y="443865"/>
                  </a:moveTo>
                  <a:lnTo>
                    <a:pt x="844550" y="443865"/>
                  </a:lnTo>
                  <a:lnTo>
                    <a:pt x="844550" y="466090"/>
                  </a:lnTo>
                  <a:lnTo>
                    <a:pt x="866775" y="466090"/>
                  </a:lnTo>
                  <a:lnTo>
                    <a:pt x="866775" y="443865"/>
                  </a:lnTo>
                  <a:close/>
                </a:path>
                <a:path w="911225" h="510540">
                  <a:moveTo>
                    <a:pt x="911225" y="466090"/>
                  </a:moveTo>
                  <a:lnTo>
                    <a:pt x="889000" y="466090"/>
                  </a:lnTo>
                  <a:lnTo>
                    <a:pt x="866775" y="466090"/>
                  </a:lnTo>
                  <a:lnTo>
                    <a:pt x="866775" y="488315"/>
                  </a:lnTo>
                  <a:lnTo>
                    <a:pt x="889000" y="488315"/>
                  </a:lnTo>
                  <a:lnTo>
                    <a:pt x="911225" y="488315"/>
                  </a:lnTo>
                  <a:lnTo>
                    <a:pt x="911225" y="466090"/>
                  </a:lnTo>
                  <a:close/>
                </a:path>
                <a:path w="911225" h="510540">
                  <a:moveTo>
                    <a:pt x="911225" y="421640"/>
                  </a:moveTo>
                  <a:lnTo>
                    <a:pt x="889000" y="421640"/>
                  </a:lnTo>
                  <a:lnTo>
                    <a:pt x="866775" y="421640"/>
                  </a:lnTo>
                  <a:lnTo>
                    <a:pt x="866775" y="443865"/>
                  </a:lnTo>
                  <a:lnTo>
                    <a:pt x="889000" y="443865"/>
                  </a:lnTo>
                  <a:lnTo>
                    <a:pt x="911225" y="443865"/>
                  </a:lnTo>
                  <a:lnTo>
                    <a:pt x="911225" y="421640"/>
                  </a:lnTo>
                  <a:close/>
                </a:path>
                <a:path w="911225" h="510540">
                  <a:moveTo>
                    <a:pt x="911225" y="354965"/>
                  </a:moveTo>
                  <a:lnTo>
                    <a:pt x="889000" y="354965"/>
                  </a:lnTo>
                  <a:lnTo>
                    <a:pt x="889000" y="377190"/>
                  </a:lnTo>
                  <a:lnTo>
                    <a:pt x="866775" y="377190"/>
                  </a:lnTo>
                  <a:lnTo>
                    <a:pt x="866775" y="354965"/>
                  </a:lnTo>
                  <a:lnTo>
                    <a:pt x="844550" y="354965"/>
                  </a:lnTo>
                  <a:lnTo>
                    <a:pt x="844550" y="377190"/>
                  </a:lnTo>
                  <a:lnTo>
                    <a:pt x="822325" y="377190"/>
                  </a:lnTo>
                  <a:lnTo>
                    <a:pt x="800100" y="377190"/>
                  </a:lnTo>
                  <a:lnTo>
                    <a:pt x="800100" y="421640"/>
                  </a:lnTo>
                  <a:lnTo>
                    <a:pt x="822325" y="421640"/>
                  </a:lnTo>
                  <a:lnTo>
                    <a:pt x="822325" y="399415"/>
                  </a:lnTo>
                  <a:lnTo>
                    <a:pt x="844550" y="399415"/>
                  </a:lnTo>
                  <a:lnTo>
                    <a:pt x="844550" y="421640"/>
                  </a:lnTo>
                  <a:lnTo>
                    <a:pt x="866775" y="421640"/>
                  </a:lnTo>
                  <a:lnTo>
                    <a:pt x="866775" y="399415"/>
                  </a:lnTo>
                  <a:lnTo>
                    <a:pt x="889000" y="399415"/>
                  </a:lnTo>
                  <a:lnTo>
                    <a:pt x="911225" y="399415"/>
                  </a:lnTo>
                  <a:lnTo>
                    <a:pt x="911225" y="3549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910953"/>
              <a:ext cx="911225" cy="309880"/>
            </a:xfrm>
            <a:custGeom>
              <a:avLst/>
              <a:gdLst/>
              <a:ahLst/>
              <a:cxnLst/>
              <a:rect l="l" t="t" r="r" b="b"/>
              <a:pathLst>
                <a:path w="911225" h="309879">
                  <a:moveTo>
                    <a:pt x="133350" y="132080"/>
                  </a:moveTo>
                  <a:lnTo>
                    <a:pt x="111125" y="132080"/>
                  </a:lnTo>
                  <a:lnTo>
                    <a:pt x="111125" y="109855"/>
                  </a:lnTo>
                  <a:lnTo>
                    <a:pt x="88900" y="109855"/>
                  </a:lnTo>
                  <a:lnTo>
                    <a:pt x="88900" y="132080"/>
                  </a:lnTo>
                  <a:lnTo>
                    <a:pt x="66675" y="132080"/>
                  </a:lnTo>
                  <a:lnTo>
                    <a:pt x="66675" y="87630"/>
                  </a:lnTo>
                  <a:lnTo>
                    <a:pt x="44450" y="87630"/>
                  </a:lnTo>
                  <a:lnTo>
                    <a:pt x="44450" y="109855"/>
                  </a:lnTo>
                  <a:lnTo>
                    <a:pt x="22225" y="109855"/>
                  </a:lnTo>
                  <a:lnTo>
                    <a:pt x="0" y="109855"/>
                  </a:lnTo>
                  <a:lnTo>
                    <a:pt x="0" y="220980"/>
                  </a:lnTo>
                  <a:lnTo>
                    <a:pt x="22225" y="220980"/>
                  </a:lnTo>
                  <a:lnTo>
                    <a:pt x="22225" y="154305"/>
                  </a:lnTo>
                  <a:lnTo>
                    <a:pt x="44450" y="154305"/>
                  </a:lnTo>
                  <a:lnTo>
                    <a:pt x="66675" y="154305"/>
                  </a:lnTo>
                  <a:lnTo>
                    <a:pt x="66675" y="176530"/>
                  </a:lnTo>
                  <a:lnTo>
                    <a:pt x="88900" y="176530"/>
                  </a:lnTo>
                  <a:lnTo>
                    <a:pt x="111125" y="176530"/>
                  </a:lnTo>
                  <a:lnTo>
                    <a:pt x="111125" y="154305"/>
                  </a:lnTo>
                  <a:lnTo>
                    <a:pt x="133350" y="154305"/>
                  </a:lnTo>
                  <a:lnTo>
                    <a:pt x="133350" y="132080"/>
                  </a:lnTo>
                  <a:close/>
                </a:path>
                <a:path w="911225" h="309879">
                  <a:moveTo>
                    <a:pt x="155575" y="109855"/>
                  </a:moveTo>
                  <a:lnTo>
                    <a:pt x="133350" y="109855"/>
                  </a:lnTo>
                  <a:lnTo>
                    <a:pt x="133350" y="132080"/>
                  </a:lnTo>
                  <a:lnTo>
                    <a:pt x="155575" y="132080"/>
                  </a:lnTo>
                  <a:lnTo>
                    <a:pt x="155575" y="109855"/>
                  </a:lnTo>
                  <a:close/>
                </a:path>
                <a:path w="911225" h="309879">
                  <a:moveTo>
                    <a:pt x="177800" y="65405"/>
                  </a:moveTo>
                  <a:lnTo>
                    <a:pt x="155575" y="65405"/>
                  </a:lnTo>
                  <a:lnTo>
                    <a:pt x="133350" y="65405"/>
                  </a:lnTo>
                  <a:lnTo>
                    <a:pt x="111125" y="65405"/>
                  </a:lnTo>
                  <a:lnTo>
                    <a:pt x="111125" y="87630"/>
                  </a:lnTo>
                  <a:lnTo>
                    <a:pt x="133350" y="87630"/>
                  </a:lnTo>
                  <a:lnTo>
                    <a:pt x="155575" y="87630"/>
                  </a:lnTo>
                  <a:lnTo>
                    <a:pt x="177800" y="87630"/>
                  </a:lnTo>
                  <a:lnTo>
                    <a:pt x="177800" y="65405"/>
                  </a:lnTo>
                  <a:close/>
                </a:path>
                <a:path w="911225" h="309879">
                  <a:moveTo>
                    <a:pt x="288925" y="220980"/>
                  </a:moveTo>
                  <a:lnTo>
                    <a:pt x="266700" y="220980"/>
                  </a:lnTo>
                  <a:lnTo>
                    <a:pt x="266700" y="176530"/>
                  </a:lnTo>
                  <a:lnTo>
                    <a:pt x="244475" y="176530"/>
                  </a:lnTo>
                  <a:lnTo>
                    <a:pt x="244475" y="154305"/>
                  </a:lnTo>
                  <a:lnTo>
                    <a:pt x="222250" y="154305"/>
                  </a:lnTo>
                  <a:lnTo>
                    <a:pt x="222250" y="87630"/>
                  </a:lnTo>
                  <a:lnTo>
                    <a:pt x="244475" y="87630"/>
                  </a:lnTo>
                  <a:lnTo>
                    <a:pt x="244475" y="65405"/>
                  </a:lnTo>
                  <a:lnTo>
                    <a:pt x="222250" y="65405"/>
                  </a:lnTo>
                  <a:lnTo>
                    <a:pt x="222250" y="43180"/>
                  </a:lnTo>
                  <a:lnTo>
                    <a:pt x="200025" y="43180"/>
                  </a:lnTo>
                  <a:lnTo>
                    <a:pt x="200025" y="20955"/>
                  </a:lnTo>
                  <a:lnTo>
                    <a:pt x="177800" y="20955"/>
                  </a:lnTo>
                  <a:lnTo>
                    <a:pt x="155575" y="20955"/>
                  </a:lnTo>
                  <a:lnTo>
                    <a:pt x="133350" y="20955"/>
                  </a:lnTo>
                  <a:lnTo>
                    <a:pt x="111125" y="20955"/>
                  </a:lnTo>
                  <a:lnTo>
                    <a:pt x="111125" y="43180"/>
                  </a:lnTo>
                  <a:lnTo>
                    <a:pt x="133350" y="43180"/>
                  </a:lnTo>
                  <a:lnTo>
                    <a:pt x="155575" y="43180"/>
                  </a:lnTo>
                  <a:lnTo>
                    <a:pt x="177800" y="43180"/>
                  </a:lnTo>
                  <a:lnTo>
                    <a:pt x="177800" y="65405"/>
                  </a:lnTo>
                  <a:lnTo>
                    <a:pt x="200025" y="65405"/>
                  </a:lnTo>
                  <a:lnTo>
                    <a:pt x="200025" y="87630"/>
                  </a:lnTo>
                  <a:lnTo>
                    <a:pt x="177800" y="87630"/>
                  </a:lnTo>
                  <a:lnTo>
                    <a:pt x="177800" y="132080"/>
                  </a:lnTo>
                  <a:lnTo>
                    <a:pt x="200025" y="132080"/>
                  </a:lnTo>
                  <a:lnTo>
                    <a:pt x="200025" y="176530"/>
                  </a:lnTo>
                  <a:lnTo>
                    <a:pt x="222250" y="176530"/>
                  </a:lnTo>
                  <a:lnTo>
                    <a:pt x="222250" y="198755"/>
                  </a:lnTo>
                  <a:lnTo>
                    <a:pt x="244475" y="198755"/>
                  </a:lnTo>
                  <a:lnTo>
                    <a:pt x="244475" y="243205"/>
                  </a:lnTo>
                  <a:lnTo>
                    <a:pt x="266700" y="243205"/>
                  </a:lnTo>
                  <a:lnTo>
                    <a:pt x="288925" y="243205"/>
                  </a:lnTo>
                  <a:lnTo>
                    <a:pt x="288925" y="220980"/>
                  </a:lnTo>
                  <a:close/>
                </a:path>
                <a:path w="911225" h="309879">
                  <a:moveTo>
                    <a:pt x="288925" y="132080"/>
                  </a:moveTo>
                  <a:lnTo>
                    <a:pt x="266700" y="132080"/>
                  </a:lnTo>
                  <a:lnTo>
                    <a:pt x="244475" y="132080"/>
                  </a:lnTo>
                  <a:lnTo>
                    <a:pt x="244475" y="154305"/>
                  </a:lnTo>
                  <a:lnTo>
                    <a:pt x="266700" y="154305"/>
                  </a:lnTo>
                  <a:lnTo>
                    <a:pt x="266700" y="176530"/>
                  </a:lnTo>
                  <a:lnTo>
                    <a:pt x="288925" y="176530"/>
                  </a:lnTo>
                  <a:lnTo>
                    <a:pt x="288925" y="132080"/>
                  </a:lnTo>
                  <a:close/>
                </a:path>
                <a:path w="911225" h="309879">
                  <a:moveTo>
                    <a:pt x="333375" y="132080"/>
                  </a:moveTo>
                  <a:lnTo>
                    <a:pt x="311150" y="132080"/>
                  </a:lnTo>
                  <a:lnTo>
                    <a:pt x="311150" y="154305"/>
                  </a:lnTo>
                  <a:lnTo>
                    <a:pt x="333375" y="154305"/>
                  </a:lnTo>
                  <a:lnTo>
                    <a:pt x="333375" y="132080"/>
                  </a:lnTo>
                  <a:close/>
                </a:path>
                <a:path w="911225" h="309879">
                  <a:moveTo>
                    <a:pt x="533400" y="65405"/>
                  </a:moveTo>
                  <a:lnTo>
                    <a:pt x="511175" y="65405"/>
                  </a:lnTo>
                  <a:lnTo>
                    <a:pt x="488950" y="65405"/>
                  </a:lnTo>
                  <a:lnTo>
                    <a:pt x="488950" y="87630"/>
                  </a:lnTo>
                  <a:lnTo>
                    <a:pt x="511175" y="87630"/>
                  </a:lnTo>
                  <a:lnTo>
                    <a:pt x="533400" y="87630"/>
                  </a:lnTo>
                  <a:lnTo>
                    <a:pt x="533400" y="65405"/>
                  </a:lnTo>
                  <a:close/>
                </a:path>
                <a:path w="911225" h="309879">
                  <a:moveTo>
                    <a:pt x="622300" y="65405"/>
                  </a:moveTo>
                  <a:lnTo>
                    <a:pt x="600075" y="65405"/>
                  </a:lnTo>
                  <a:lnTo>
                    <a:pt x="577850" y="65405"/>
                  </a:lnTo>
                  <a:lnTo>
                    <a:pt x="577850" y="87630"/>
                  </a:lnTo>
                  <a:lnTo>
                    <a:pt x="600075" y="87630"/>
                  </a:lnTo>
                  <a:lnTo>
                    <a:pt x="600075" y="109855"/>
                  </a:lnTo>
                  <a:lnTo>
                    <a:pt x="622300" y="109855"/>
                  </a:lnTo>
                  <a:lnTo>
                    <a:pt x="622300" y="65405"/>
                  </a:lnTo>
                  <a:close/>
                </a:path>
                <a:path w="911225" h="309879">
                  <a:moveTo>
                    <a:pt x="911225" y="110490"/>
                  </a:moveTo>
                  <a:lnTo>
                    <a:pt x="889000" y="110490"/>
                  </a:lnTo>
                  <a:lnTo>
                    <a:pt x="866775" y="110490"/>
                  </a:lnTo>
                  <a:lnTo>
                    <a:pt x="866775" y="132080"/>
                  </a:lnTo>
                  <a:lnTo>
                    <a:pt x="866775" y="154940"/>
                  </a:lnTo>
                  <a:lnTo>
                    <a:pt x="844550" y="154940"/>
                  </a:lnTo>
                  <a:lnTo>
                    <a:pt x="844550" y="132080"/>
                  </a:lnTo>
                  <a:lnTo>
                    <a:pt x="866775" y="132080"/>
                  </a:lnTo>
                  <a:lnTo>
                    <a:pt x="866775" y="110490"/>
                  </a:lnTo>
                  <a:lnTo>
                    <a:pt x="844550" y="110490"/>
                  </a:lnTo>
                  <a:lnTo>
                    <a:pt x="844550" y="87630"/>
                  </a:lnTo>
                  <a:lnTo>
                    <a:pt x="822325" y="87630"/>
                  </a:lnTo>
                  <a:lnTo>
                    <a:pt x="800100" y="87630"/>
                  </a:lnTo>
                  <a:lnTo>
                    <a:pt x="800100" y="110490"/>
                  </a:lnTo>
                  <a:lnTo>
                    <a:pt x="822325" y="110490"/>
                  </a:lnTo>
                  <a:lnTo>
                    <a:pt x="822325" y="132080"/>
                  </a:lnTo>
                  <a:lnTo>
                    <a:pt x="800100" y="132080"/>
                  </a:lnTo>
                  <a:lnTo>
                    <a:pt x="800100" y="110490"/>
                  </a:lnTo>
                  <a:lnTo>
                    <a:pt x="777875" y="110490"/>
                  </a:lnTo>
                  <a:lnTo>
                    <a:pt x="777875" y="132080"/>
                  </a:lnTo>
                  <a:lnTo>
                    <a:pt x="755650" y="132080"/>
                  </a:lnTo>
                  <a:lnTo>
                    <a:pt x="733425" y="132080"/>
                  </a:lnTo>
                  <a:lnTo>
                    <a:pt x="733425" y="110490"/>
                  </a:lnTo>
                  <a:lnTo>
                    <a:pt x="755650" y="110490"/>
                  </a:lnTo>
                  <a:lnTo>
                    <a:pt x="777875" y="110490"/>
                  </a:lnTo>
                  <a:lnTo>
                    <a:pt x="777875" y="87630"/>
                  </a:lnTo>
                  <a:lnTo>
                    <a:pt x="800100" y="87630"/>
                  </a:lnTo>
                  <a:lnTo>
                    <a:pt x="800100" y="0"/>
                  </a:lnTo>
                  <a:lnTo>
                    <a:pt x="777875" y="0"/>
                  </a:lnTo>
                  <a:lnTo>
                    <a:pt x="777875" y="44450"/>
                  </a:lnTo>
                  <a:lnTo>
                    <a:pt x="755650" y="44450"/>
                  </a:lnTo>
                  <a:lnTo>
                    <a:pt x="755650" y="87630"/>
                  </a:lnTo>
                  <a:lnTo>
                    <a:pt x="733425" y="87630"/>
                  </a:lnTo>
                  <a:lnTo>
                    <a:pt x="733425" y="66040"/>
                  </a:lnTo>
                  <a:lnTo>
                    <a:pt x="711200" y="66040"/>
                  </a:lnTo>
                  <a:lnTo>
                    <a:pt x="711200" y="87630"/>
                  </a:lnTo>
                  <a:lnTo>
                    <a:pt x="688975" y="87630"/>
                  </a:lnTo>
                  <a:lnTo>
                    <a:pt x="666750" y="87630"/>
                  </a:lnTo>
                  <a:lnTo>
                    <a:pt x="666750" y="110490"/>
                  </a:lnTo>
                  <a:lnTo>
                    <a:pt x="644525" y="110490"/>
                  </a:lnTo>
                  <a:lnTo>
                    <a:pt x="622300" y="110490"/>
                  </a:lnTo>
                  <a:lnTo>
                    <a:pt x="622300" y="132080"/>
                  </a:lnTo>
                  <a:lnTo>
                    <a:pt x="644525" y="132080"/>
                  </a:lnTo>
                  <a:lnTo>
                    <a:pt x="666750" y="132080"/>
                  </a:lnTo>
                  <a:lnTo>
                    <a:pt x="666750" y="154940"/>
                  </a:lnTo>
                  <a:lnTo>
                    <a:pt x="644525" y="154940"/>
                  </a:lnTo>
                  <a:lnTo>
                    <a:pt x="622300" y="154940"/>
                  </a:lnTo>
                  <a:lnTo>
                    <a:pt x="622300" y="132080"/>
                  </a:lnTo>
                  <a:lnTo>
                    <a:pt x="600075" y="132080"/>
                  </a:lnTo>
                  <a:lnTo>
                    <a:pt x="600075" y="110490"/>
                  </a:lnTo>
                  <a:lnTo>
                    <a:pt x="577850" y="110490"/>
                  </a:lnTo>
                  <a:lnTo>
                    <a:pt x="577850" y="87630"/>
                  </a:lnTo>
                  <a:lnTo>
                    <a:pt x="555625" y="87630"/>
                  </a:lnTo>
                  <a:lnTo>
                    <a:pt x="533400" y="87630"/>
                  </a:lnTo>
                  <a:lnTo>
                    <a:pt x="533400" y="110490"/>
                  </a:lnTo>
                  <a:lnTo>
                    <a:pt x="511175" y="110490"/>
                  </a:lnTo>
                  <a:lnTo>
                    <a:pt x="488950" y="110490"/>
                  </a:lnTo>
                  <a:lnTo>
                    <a:pt x="488950" y="132080"/>
                  </a:lnTo>
                  <a:lnTo>
                    <a:pt x="511175" y="132080"/>
                  </a:lnTo>
                  <a:lnTo>
                    <a:pt x="533400" y="132080"/>
                  </a:lnTo>
                  <a:lnTo>
                    <a:pt x="555625" y="132080"/>
                  </a:lnTo>
                  <a:lnTo>
                    <a:pt x="577850" y="132080"/>
                  </a:lnTo>
                  <a:lnTo>
                    <a:pt x="577850" y="154940"/>
                  </a:lnTo>
                  <a:lnTo>
                    <a:pt x="600075" y="154940"/>
                  </a:lnTo>
                  <a:lnTo>
                    <a:pt x="600075" y="177800"/>
                  </a:lnTo>
                  <a:lnTo>
                    <a:pt x="577850" y="177800"/>
                  </a:lnTo>
                  <a:lnTo>
                    <a:pt x="555625" y="177800"/>
                  </a:lnTo>
                  <a:lnTo>
                    <a:pt x="555625" y="154940"/>
                  </a:lnTo>
                  <a:lnTo>
                    <a:pt x="533400" y="154940"/>
                  </a:lnTo>
                  <a:lnTo>
                    <a:pt x="511175" y="154940"/>
                  </a:lnTo>
                  <a:lnTo>
                    <a:pt x="488950" y="154940"/>
                  </a:lnTo>
                  <a:lnTo>
                    <a:pt x="466725" y="154940"/>
                  </a:lnTo>
                  <a:lnTo>
                    <a:pt x="466725" y="87630"/>
                  </a:lnTo>
                  <a:lnTo>
                    <a:pt x="444500" y="87630"/>
                  </a:lnTo>
                  <a:lnTo>
                    <a:pt x="444500" y="110490"/>
                  </a:lnTo>
                  <a:lnTo>
                    <a:pt x="422275" y="110490"/>
                  </a:lnTo>
                  <a:lnTo>
                    <a:pt x="400050" y="110490"/>
                  </a:lnTo>
                  <a:lnTo>
                    <a:pt x="400050" y="66040"/>
                  </a:lnTo>
                  <a:lnTo>
                    <a:pt x="422275" y="66040"/>
                  </a:lnTo>
                  <a:lnTo>
                    <a:pt x="422275" y="21590"/>
                  </a:lnTo>
                  <a:lnTo>
                    <a:pt x="400050" y="21590"/>
                  </a:lnTo>
                  <a:lnTo>
                    <a:pt x="400050" y="44450"/>
                  </a:lnTo>
                  <a:lnTo>
                    <a:pt x="377825" y="44450"/>
                  </a:lnTo>
                  <a:lnTo>
                    <a:pt x="355600" y="44450"/>
                  </a:lnTo>
                  <a:lnTo>
                    <a:pt x="355600" y="66040"/>
                  </a:lnTo>
                  <a:lnTo>
                    <a:pt x="377825" y="66040"/>
                  </a:lnTo>
                  <a:lnTo>
                    <a:pt x="377825" y="87630"/>
                  </a:lnTo>
                  <a:lnTo>
                    <a:pt x="355600" y="87630"/>
                  </a:lnTo>
                  <a:lnTo>
                    <a:pt x="355600" y="66040"/>
                  </a:lnTo>
                  <a:lnTo>
                    <a:pt x="333375" y="66040"/>
                  </a:lnTo>
                  <a:lnTo>
                    <a:pt x="333375" y="87630"/>
                  </a:lnTo>
                  <a:lnTo>
                    <a:pt x="311150" y="87630"/>
                  </a:lnTo>
                  <a:lnTo>
                    <a:pt x="311150" y="66040"/>
                  </a:lnTo>
                  <a:lnTo>
                    <a:pt x="333375" y="66040"/>
                  </a:lnTo>
                  <a:lnTo>
                    <a:pt x="333375" y="21590"/>
                  </a:lnTo>
                  <a:lnTo>
                    <a:pt x="311150" y="21590"/>
                  </a:lnTo>
                  <a:lnTo>
                    <a:pt x="288925" y="21590"/>
                  </a:lnTo>
                  <a:lnTo>
                    <a:pt x="288925" y="44450"/>
                  </a:lnTo>
                  <a:lnTo>
                    <a:pt x="266700" y="44450"/>
                  </a:lnTo>
                  <a:lnTo>
                    <a:pt x="266700" y="66040"/>
                  </a:lnTo>
                  <a:lnTo>
                    <a:pt x="288925" y="66040"/>
                  </a:lnTo>
                  <a:lnTo>
                    <a:pt x="288925" y="110490"/>
                  </a:lnTo>
                  <a:lnTo>
                    <a:pt x="311150" y="110490"/>
                  </a:lnTo>
                  <a:lnTo>
                    <a:pt x="333375" y="110490"/>
                  </a:lnTo>
                  <a:lnTo>
                    <a:pt x="355600" y="110490"/>
                  </a:lnTo>
                  <a:lnTo>
                    <a:pt x="355600" y="132080"/>
                  </a:lnTo>
                  <a:lnTo>
                    <a:pt x="377825" y="132080"/>
                  </a:lnTo>
                  <a:lnTo>
                    <a:pt x="377825" y="154940"/>
                  </a:lnTo>
                  <a:lnTo>
                    <a:pt x="400050" y="154940"/>
                  </a:lnTo>
                  <a:lnTo>
                    <a:pt x="400050" y="132080"/>
                  </a:lnTo>
                  <a:lnTo>
                    <a:pt x="422275" y="132080"/>
                  </a:lnTo>
                  <a:lnTo>
                    <a:pt x="422275" y="154940"/>
                  </a:lnTo>
                  <a:lnTo>
                    <a:pt x="400050" y="154940"/>
                  </a:lnTo>
                  <a:lnTo>
                    <a:pt x="400050" y="199390"/>
                  </a:lnTo>
                  <a:lnTo>
                    <a:pt x="422275" y="199390"/>
                  </a:lnTo>
                  <a:lnTo>
                    <a:pt x="422275" y="177800"/>
                  </a:lnTo>
                  <a:lnTo>
                    <a:pt x="444500" y="177800"/>
                  </a:lnTo>
                  <a:lnTo>
                    <a:pt x="466725" y="177800"/>
                  </a:lnTo>
                  <a:lnTo>
                    <a:pt x="466725" y="222250"/>
                  </a:lnTo>
                  <a:lnTo>
                    <a:pt x="488950" y="222250"/>
                  </a:lnTo>
                  <a:lnTo>
                    <a:pt x="488950" y="199390"/>
                  </a:lnTo>
                  <a:lnTo>
                    <a:pt x="511175" y="199390"/>
                  </a:lnTo>
                  <a:lnTo>
                    <a:pt x="511175" y="222250"/>
                  </a:lnTo>
                  <a:lnTo>
                    <a:pt x="533400" y="222250"/>
                  </a:lnTo>
                  <a:lnTo>
                    <a:pt x="533400" y="199390"/>
                  </a:lnTo>
                  <a:lnTo>
                    <a:pt x="555625" y="199390"/>
                  </a:lnTo>
                  <a:lnTo>
                    <a:pt x="577850" y="199390"/>
                  </a:lnTo>
                  <a:lnTo>
                    <a:pt x="600075" y="199390"/>
                  </a:lnTo>
                  <a:lnTo>
                    <a:pt x="600075" y="222250"/>
                  </a:lnTo>
                  <a:lnTo>
                    <a:pt x="622300" y="222250"/>
                  </a:lnTo>
                  <a:lnTo>
                    <a:pt x="622300" y="177800"/>
                  </a:lnTo>
                  <a:lnTo>
                    <a:pt x="644525" y="17780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154940"/>
                  </a:lnTo>
                  <a:lnTo>
                    <a:pt x="711200" y="154940"/>
                  </a:lnTo>
                  <a:lnTo>
                    <a:pt x="733425" y="154940"/>
                  </a:lnTo>
                  <a:lnTo>
                    <a:pt x="733425" y="199390"/>
                  </a:lnTo>
                  <a:lnTo>
                    <a:pt x="755650" y="199390"/>
                  </a:lnTo>
                  <a:lnTo>
                    <a:pt x="777875" y="199390"/>
                  </a:lnTo>
                  <a:lnTo>
                    <a:pt x="777875" y="177800"/>
                  </a:lnTo>
                  <a:lnTo>
                    <a:pt x="800100" y="177800"/>
                  </a:lnTo>
                  <a:lnTo>
                    <a:pt x="822325" y="177800"/>
                  </a:lnTo>
                  <a:lnTo>
                    <a:pt x="822325" y="309880"/>
                  </a:lnTo>
                  <a:lnTo>
                    <a:pt x="844550" y="309880"/>
                  </a:lnTo>
                  <a:lnTo>
                    <a:pt x="866775" y="309880"/>
                  </a:lnTo>
                  <a:lnTo>
                    <a:pt x="866775" y="288290"/>
                  </a:lnTo>
                  <a:lnTo>
                    <a:pt x="844550" y="288290"/>
                  </a:lnTo>
                  <a:lnTo>
                    <a:pt x="844550" y="222250"/>
                  </a:lnTo>
                  <a:lnTo>
                    <a:pt x="866775" y="222250"/>
                  </a:lnTo>
                  <a:lnTo>
                    <a:pt x="866775" y="199390"/>
                  </a:lnTo>
                  <a:lnTo>
                    <a:pt x="844550" y="199390"/>
                  </a:lnTo>
                  <a:lnTo>
                    <a:pt x="844550" y="177800"/>
                  </a:lnTo>
                  <a:lnTo>
                    <a:pt x="866775" y="177800"/>
                  </a:lnTo>
                  <a:lnTo>
                    <a:pt x="889000" y="177800"/>
                  </a:lnTo>
                  <a:lnTo>
                    <a:pt x="889000" y="154940"/>
                  </a:lnTo>
                  <a:lnTo>
                    <a:pt x="911225" y="154940"/>
                  </a:lnTo>
                  <a:lnTo>
                    <a:pt x="911225" y="1104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2829" y="6888093"/>
              <a:ext cx="844550" cy="421640"/>
            </a:xfrm>
            <a:custGeom>
              <a:avLst/>
              <a:gdLst/>
              <a:ahLst/>
              <a:cxnLst/>
              <a:rect l="l" t="t" r="r" b="b"/>
              <a:pathLst>
                <a:path w="844550" h="421640">
                  <a:moveTo>
                    <a:pt x="22225" y="221615"/>
                  </a:moveTo>
                  <a:lnTo>
                    <a:pt x="0" y="221615"/>
                  </a:lnTo>
                  <a:lnTo>
                    <a:pt x="0" y="243840"/>
                  </a:lnTo>
                  <a:lnTo>
                    <a:pt x="22225" y="243840"/>
                  </a:lnTo>
                  <a:lnTo>
                    <a:pt x="22225" y="221615"/>
                  </a:lnTo>
                  <a:close/>
                </a:path>
                <a:path w="844550" h="421640">
                  <a:moveTo>
                    <a:pt x="133350" y="243840"/>
                  </a:moveTo>
                  <a:lnTo>
                    <a:pt x="111125" y="243840"/>
                  </a:lnTo>
                  <a:lnTo>
                    <a:pt x="111125" y="266065"/>
                  </a:lnTo>
                  <a:lnTo>
                    <a:pt x="133350" y="266065"/>
                  </a:lnTo>
                  <a:lnTo>
                    <a:pt x="133350" y="243840"/>
                  </a:lnTo>
                  <a:close/>
                </a:path>
                <a:path w="844550" h="421640">
                  <a:moveTo>
                    <a:pt x="133350" y="199390"/>
                  </a:moveTo>
                  <a:lnTo>
                    <a:pt x="111125" y="199390"/>
                  </a:lnTo>
                  <a:lnTo>
                    <a:pt x="111125" y="154940"/>
                  </a:lnTo>
                  <a:lnTo>
                    <a:pt x="88900" y="154940"/>
                  </a:lnTo>
                  <a:lnTo>
                    <a:pt x="88900" y="177165"/>
                  </a:lnTo>
                  <a:lnTo>
                    <a:pt x="66675" y="177165"/>
                  </a:lnTo>
                  <a:lnTo>
                    <a:pt x="66675" y="199390"/>
                  </a:lnTo>
                  <a:lnTo>
                    <a:pt x="88900" y="199390"/>
                  </a:lnTo>
                  <a:lnTo>
                    <a:pt x="88900" y="221615"/>
                  </a:lnTo>
                  <a:lnTo>
                    <a:pt x="66675" y="221615"/>
                  </a:lnTo>
                  <a:lnTo>
                    <a:pt x="66675" y="199390"/>
                  </a:lnTo>
                  <a:lnTo>
                    <a:pt x="44450" y="199390"/>
                  </a:lnTo>
                  <a:lnTo>
                    <a:pt x="44450" y="243840"/>
                  </a:lnTo>
                  <a:lnTo>
                    <a:pt x="66675" y="243840"/>
                  </a:lnTo>
                  <a:lnTo>
                    <a:pt x="88900" y="243840"/>
                  </a:lnTo>
                  <a:lnTo>
                    <a:pt x="111125" y="243840"/>
                  </a:lnTo>
                  <a:lnTo>
                    <a:pt x="111125" y="221615"/>
                  </a:lnTo>
                  <a:lnTo>
                    <a:pt x="133350" y="221615"/>
                  </a:lnTo>
                  <a:lnTo>
                    <a:pt x="133350" y="199390"/>
                  </a:lnTo>
                  <a:close/>
                </a:path>
                <a:path w="844550" h="421640">
                  <a:moveTo>
                    <a:pt x="244475" y="377190"/>
                  </a:moveTo>
                  <a:lnTo>
                    <a:pt x="222250" y="377190"/>
                  </a:lnTo>
                  <a:lnTo>
                    <a:pt x="200025" y="377190"/>
                  </a:lnTo>
                  <a:lnTo>
                    <a:pt x="200025" y="354965"/>
                  </a:lnTo>
                  <a:lnTo>
                    <a:pt x="177800" y="354965"/>
                  </a:lnTo>
                  <a:lnTo>
                    <a:pt x="177800" y="377190"/>
                  </a:lnTo>
                  <a:lnTo>
                    <a:pt x="155575" y="377190"/>
                  </a:lnTo>
                  <a:lnTo>
                    <a:pt x="133350" y="377190"/>
                  </a:lnTo>
                  <a:lnTo>
                    <a:pt x="133350" y="399415"/>
                  </a:lnTo>
                  <a:lnTo>
                    <a:pt x="155575" y="399415"/>
                  </a:lnTo>
                  <a:lnTo>
                    <a:pt x="155575" y="421640"/>
                  </a:lnTo>
                  <a:lnTo>
                    <a:pt x="177800" y="421640"/>
                  </a:lnTo>
                  <a:lnTo>
                    <a:pt x="177800" y="399415"/>
                  </a:lnTo>
                  <a:lnTo>
                    <a:pt x="200025" y="399415"/>
                  </a:lnTo>
                  <a:lnTo>
                    <a:pt x="222250" y="399415"/>
                  </a:lnTo>
                  <a:lnTo>
                    <a:pt x="244475" y="399415"/>
                  </a:lnTo>
                  <a:lnTo>
                    <a:pt x="244475" y="377190"/>
                  </a:lnTo>
                  <a:close/>
                </a:path>
                <a:path w="844550" h="421640">
                  <a:moveTo>
                    <a:pt x="266700" y="266065"/>
                  </a:moveTo>
                  <a:lnTo>
                    <a:pt x="244475" y="266065"/>
                  </a:lnTo>
                  <a:lnTo>
                    <a:pt x="222250" y="266065"/>
                  </a:lnTo>
                  <a:lnTo>
                    <a:pt x="222250" y="288290"/>
                  </a:lnTo>
                  <a:lnTo>
                    <a:pt x="200025" y="288290"/>
                  </a:lnTo>
                  <a:lnTo>
                    <a:pt x="177800" y="288290"/>
                  </a:lnTo>
                  <a:lnTo>
                    <a:pt x="177800" y="266065"/>
                  </a:lnTo>
                  <a:lnTo>
                    <a:pt x="155575" y="266065"/>
                  </a:lnTo>
                  <a:lnTo>
                    <a:pt x="133350" y="266065"/>
                  </a:lnTo>
                  <a:lnTo>
                    <a:pt x="133350" y="310515"/>
                  </a:lnTo>
                  <a:lnTo>
                    <a:pt x="111125" y="310515"/>
                  </a:lnTo>
                  <a:lnTo>
                    <a:pt x="111125" y="377190"/>
                  </a:lnTo>
                  <a:lnTo>
                    <a:pt x="133350" y="377190"/>
                  </a:lnTo>
                  <a:lnTo>
                    <a:pt x="133350" y="354965"/>
                  </a:lnTo>
                  <a:lnTo>
                    <a:pt x="155575" y="354965"/>
                  </a:lnTo>
                  <a:lnTo>
                    <a:pt x="155575" y="310515"/>
                  </a:lnTo>
                  <a:lnTo>
                    <a:pt x="177800" y="310515"/>
                  </a:lnTo>
                  <a:lnTo>
                    <a:pt x="200025" y="310515"/>
                  </a:lnTo>
                  <a:lnTo>
                    <a:pt x="222250" y="310515"/>
                  </a:lnTo>
                  <a:lnTo>
                    <a:pt x="244475" y="310515"/>
                  </a:lnTo>
                  <a:lnTo>
                    <a:pt x="244475" y="288290"/>
                  </a:lnTo>
                  <a:lnTo>
                    <a:pt x="266700" y="288290"/>
                  </a:lnTo>
                  <a:lnTo>
                    <a:pt x="266700" y="266065"/>
                  </a:lnTo>
                  <a:close/>
                </a:path>
                <a:path w="844550" h="421640">
                  <a:moveTo>
                    <a:pt x="288925" y="288290"/>
                  </a:moveTo>
                  <a:lnTo>
                    <a:pt x="266700" y="288290"/>
                  </a:lnTo>
                  <a:lnTo>
                    <a:pt x="266700" y="310515"/>
                  </a:lnTo>
                  <a:lnTo>
                    <a:pt x="288925" y="310515"/>
                  </a:lnTo>
                  <a:lnTo>
                    <a:pt x="288925" y="288290"/>
                  </a:lnTo>
                  <a:close/>
                </a:path>
                <a:path w="844550" h="421640">
                  <a:moveTo>
                    <a:pt x="288925" y="177165"/>
                  </a:moveTo>
                  <a:lnTo>
                    <a:pt x="266700" y="177165"/>
                  </a:lnTo>
                  <a:lnTo>
                    <a:pt x="266700" y="199390"/>
                  </a:lnTo>
                  <a:lnTo>
                    <a:pt x="244475" y="199390"/>
                  </a:lnTo>
                  <a:lnTo>
                    <a:pt x="222250" y="199390"/>
                  </a:lnTo>
                  <a:lnTo>
                    <a:pt x="222250" y="221615"/>
                  </a:lnTo>
                  <a:lnTo>
                    <a:pt x="244475" y="221615"/>
                  </a:lnTo>
                  <a:lnTo>
                    <a:pt x="266700" y="221615"/>
                  </a:lnTo>
                  <a:lnTo>
                    <a:pt x="288925" y="221615"/>
                  </a:lnTo>
                  <a:lnTo>
                    <a:pt x="288925" y="177165"/>
                  </a:lnTo>
                  <a:close/>
                </a:path>
                <a:path w="844550" h="421640">
                  <a:moveTo>
                    <a:pt x="288925" y="0"/>
                  </a:moveTo>
                  <a:lnTo>
                    <a:pt x="266700" y="0"/>
                  </a:lnTo>
                  <a:lnTo>
                    <a:pt x="266700" y="67310"/>
                  </a:lnTo>
                  <a:lnTo>
                    <a:pt x="288925" y="67310"/>
                  </a:lnTo>
                  <a:lnTo>
                    <a:pt x="288925" y="0"/>
                  </a:lnTo>
                  <a:close/>
                </a:path>
                <a:path w="844550" h="421640">
                  <a:moveTo>
                    <a:pt x="311150" y="310515"/>
                  </a:moveTo>
                  <a:lnTo>
                    <a:pt x="288925" y="310515"/>
                  </a:lnTo>
                  <a:lnTo>
                    <a:pt x="288925" y="332740"/>
                  </a:lnTo>
                  <a:lnTo>
                    <a:pt x="311150" y="332740"/>
                  </a:lnTo>
                  <a:lnTo>
                    <a:pt x="311150" y="310515"/>
                  </a:lnTo>
                  <a:close/>
                </a:path>
                <a:path w="844550" h="421640">
                  <a:moveTo>
                    <a:pt x="333375" y="399415"/>
                  </a:moveTo>
                  <a:lnTo>
                    <a:pt x="311150" y="399415"/>
                  </a:lnTo>
                  <a:lnTo>
                    <a:pt x="311150" y="421640"/>
                  </a:lnTo>
                  <a:lnTo>
                    <a:pt x="333375" y="421640"/>
                  </a:lnTo>
                  <a:lnTo>
                    <a:pt x="333375" y="399415"/>
                  </a:lnTo>
                  <a:close/>
                </a:path>
                <a:path w="844550" h="421640">
                  <a:moveTo>
                    <a:pt x="333375" y="243840"/>
                  </a:moveTo>
                  <a:lnTo>
                    <a:pt x="311150" y="243840"/>
                  </a:lnTo>
                  <a:lnTo>
                    <a:pt x="288925" y="243840"/>
                  </a:lnTo>
                  <a:lnTo>
                    <a:pt x="288925" y="266065"/>
                  </a:lnTo>
                  <a:lnTo>
                    <a:pt x="311150" y="266065"/>
                  </a:lnTo>
                  <a:lnTo>
                    <a:pt x="333375" y="266065"/>
                  </a:lnTo>
                  <a:lnTo>
                    <a:pt x="333375" y="243840"/>
                  </a:lnTo>
                  <a:close/>
                </a:path>
                <a:path w="844550" h="421640">
                  <a:moveTo>
                    <a:pt x="355600" y="377190"/>
                  </a:moveTo>
                  <a:lnTo>
                    <a:pt x="333375" y="377190"/>
                  </a:lnTo>
                  <a:lnTo>
                    <a:pt x="333375" y="399415"/>
                  </a:lnTo>
                  <a:lnTo>
                    <a:pt x="355600" y="399415"/>
                  </a:lnTo>
                  <a:lnTo>
                    <a:pt x="355600" y="377190"/>
                  </a:lnTo>
                  <a:close/>
                </a:path>
                <a:path w="844550" h="421640">
                  <a:moveTo>
                    <a:pt x="355600" y="310515"/>
                  </a:moveTo>
                  <a:lnTo>
                    <a:pt x="333375" y="310515"/>
                  </a:lnTo>
                  <a:lnTo>
                    <a:pt x="333375" y="332740"/>
                  </a:lnTo>
                  <a:lnTo>
                    <a:pt x="311150" y="332740"/>
                  </a:lnTo>
                  <a:lnTo>
                    <a:pt x="311150" y="354965"/>
                  </a:lnTo>
                  <a:lnTo>
                    <a:pt x="288925" y="354965"/>
                  </a:lnTo>
                  <a:lnTo>
                    <a:pt x="288925" y="332740"/>
                  </a:lnTo>
                  <a:lnTo>
                    <a:pt x="266700" y="332740"/>
                  </a:lnTo>
                  <a:lnTo>
                    <a:pt x="244475" y="332740"/>
                  </a:lnTo>
                  <a:lnTo>
                    <a:pt x="222250" y="332740"/>
                  </a:lnTo>
                  <a:lnTo>
                    <a:pt x="200025" y="332740"/>
                  </a:lnTo>
                  <a:lnTo>
                    <a:pt x="200025" y="354965"/>
                  </a:lnTo>
                  <a:lnTo>
                    <a:pt x="222250" y="354965"/>
                  </a:lnTo>
                  <a:lnTo>
                    <a:pt x="244475" y="354965"/>
                  </a:lnTo>
                  <a:lnTo>
                    <a:pt x="244475" y="377190"/>
                  </a:lnTo>
                  <a:lnTo>
                    <a:pt x="266700" y="377190"/>
                  </a:lnTo>
                  <a:lnTo>
                    <a:pt x="266700" y="399415"/>
                  </a:lnTo>
                  <a:lnTo>
                    <a:pt x="288925" y="399415"/>
                  </a:lnTo>
                  <a:lnTo>
                    <a:pt x="288925" y="377190"/>
                  </a:lnTo>
                  <a:lnTo>
                    <a:pt x="311150" y="377190"/>
                  </a:lnTo>
                  <a:lnTo>
                    <a:pt x="333375" y="377190"/>
                  </a:lnTo>
                  <a:lnTo>
                    <a:pt x="333375" y="354965"/>
                  </a:lnTo>
                  <a:lnTo>
                    <a:pt x="355600" y="354965"/>
                  </a:lnTo>
                  <a:lnTo>
                    <a:pt x="355600" y="310515"/>
                  </a:lnTo>
                  <a:close/>
                </a:path>
                <a:path w="844550" h="421640">
                  <a:moveTo>
                    <a:pt x="355600" y="266065"/>
                  </a:moveTo>
                  <a:lnTo>
                    <a:pt x="333375" y="266065"/>
                  </a:lnTo>
                  <a:lnTo>
                    <a:pt x="333375" y="288290"/>
                  </a:lnTo>
                  <a:lnTo>
                    <a:pt x="355600" y="288290"/>
                  </a:lnTo>
                  <a:lnTo>
                    <a:pt x="355600" y="266065"/>
                  </a:lnTo>
                  <a:close/>
                </a:path>
                <a:path w="844550" h="421640">
                  <a:moveTo>
                    <a:pt x="377825" y="288290"/>
                  </a:moveTo>
                  <a:lnTo>
                    <a:pt x="355600" y="288290"/>
                  </a:lnTo>
                  <a:lnTo>
                    <a:pt x="355600" y="310515"/>
                  </a:lnTo>
                  <a:lnTo>
                    <a:pt x="377825" y="310515"/>
                  </a:lnTo>
                  <a:lnTo>
                    <a:pt x="377825" y="288290"/>
                  </a:lnTo>
                  <a:close/>
                </a:path>
                <a:path w="844550" h="421640">
                  <a:moveTo>
                    <a:pt x="377825" y="221615"/>
                  </a:moveTo>
                  <a:lnTo>
                    <a:pt x="355600" y="221615"/>
                  </a:lnTo>
                  <a:lnTo>
                    <a:pt x="355600" y="243840"/>
                  </a:lnTo>
                  <a:lnTo>
                    <a:pt x="377825" y="243840"/>
                  </a:lnTo>
                  <a:lnTo>
                    <a:pt x="377825" y="221615"/>
                  </a:lnTo>
                  <a:close/>
                </a:path>
                <a:path w="844550" h="421640">
                  <a:moveTo>
                    <a:pt x="377825" y="22860"/>
                  </a:moveTo>
                  <a:lnTo>
                    <a:pt x="355600" y="22860"/>
                  </a:lnTo>
                  <a:lnTo>
                    <a:pt x="355600" y="44450"/>
                  </a:lnTo>
                  <a:lnTo>
                    <a:pt x="333375" y="44450"/>
                  </a:lnTo>
                  <a:lnTo>
                    <a:pt x="333375" y="88900"/>
                  </a:lnTo>
                  <a:lnTo>
                    <a:pt x="355600" y="88900"/>
                  </a:lnTo>
                  <a:lnTo>
                    <a:pt x="355600" y="67310"/>
                  </a:lnTo>
                  <a:lnTo>
                    <a:pt x="377825" y="67310"/>
                  </a:lnTo>
                  <a:lnTo>
                    <a:pt x="377825" y="22860"/>
                  </a:lnTo>
                  <a:close/>
                </a:path>
                <a:path w="844550" h="421640">
                  <a:moveTo>
                    <a:pt x="422275" y="266065"/>
                  </a:moveTo>
                  <a:lnTo>
                    <a:pt x="400050" y="266065"/>
                  </a:lnTo>
                  <a:lnTo>
                    <a:pt x="377825" y="266065"/>
                  </a:lnTo>
                  <a:lnTo>
                    <a:pt x="377825" y="288290"/>
                  </a:lnTo>
                  <a:lnTo>
                    <a:pt x="400050" y="288290"/>
                  </a:lnTo>
                  <a:lnTo>
                    <a:pt x="422275" y="288290"/>
                  </a:lnTo>
                  <a:lnTo>
                    <a:pt x="422275" y="266065"/>
                  </a:lnTo>
                  <a:close/>
                </a:path>
                <a:path w="844550" h="421640">
                  <a:moveTo>
                    <a:pt x="444500" y="377190"/>
                  </a:moveTo>
                  <a:lnTo>
                    <a:pt x="422275" y="377190"/>
                  </a:lnTo>
                  <a:lnTo>
                    <a:pt x="400050" y="377190"/>
                  </a:lnTo>
                  <a:lnTo>
                    <a:pt x="400050" y="310515"/>
                  </a:lnTo>
                  <a:lnTo>
                    <a:pt x="377825" y="310515"/>
                  </a:lnTo>
                  <a:lnTo>
                    <a:pt x="377825" y="421640"/>
                  </a:lnTo>
                  <a:lnTo>
                    <a:pt x="400050" y="421640"/>
                  </a:lnTo>
                  <a:lnTo>
                    <a:pt x="422275" y="421640"/>
                  </a:lnTo>
                  <a:lnTo>
                    <a:pt x="422275" y="399415"/>
                  </a:lnTo>
                  <a:lnTo>
                    <a:pt x="444500" y="399415"/>
                  </a:lnTo>
                  <a:lnTo>
                    <a:pt x="444500" y="377190"/>
                  </a:lnTo>
                  <a:close/>
                </a:path>
                <a:path w="844550" h="421640">
                  <a:moveTo>
                    <a:pt x="488950" y="399415"/>
                  </a:moveTo>
                  <a:lnTo>
                    <a:pt x="466725" y="399415"/>
                  </a:lnTo>
                  <a:lnTo>
                    <a:pt x="444500" y="399415"/>
                  </a:lnTo>
                  <a:lnTo>
                    <a:pt x="444500" y="421640"/>
                  </a:lnTo>
                  <a:lnTo>
                    <a:pt x="466725" y="421640"/>
                  </a:lnTo>
                  <a:lnTo>
                    <a:pt x="488950" y="421640"/>
                  </a:lnTo>
                  <a:lnTo>
                    <a:pt x="488950" y="399415"/>
                  </a:lnTo>
                  <a:close/>
                </a:path>
                <a:path w="844550" h="421640">
                  <a:moveTo>
                    <a:pt x="488950" y="332740"/>
                  </a:moveTo>
                  <a:lnTo>
                    <a:pt x="466725" y="332740"/>
                  </a:lnTo>
                  <a:lnTo>
                    <a:pt x="466725" y="354965"/>
                  </a:lnTo>
                  <a:lnTo>
                    <a:pt x="444500" y="354965"/>
                  </a:lnTo>
                  <a:lnTo>
                    <a:pt x="444500" y="377190"/>
                  </a:lnTo>
                  <a:lnTo>
                    <a:pt x="466725" y="377190"/>
                  </a:lnTo>
                  <a:lnTo>
                    <a:pt x="488950" y="377190"/>
                  </a:lnTo>
                  <a:lnTo>
                    <a:pt x="488950" y="332740"/>
                  </a:lnTo>
                  <a:close/>
                </a:path>
                <a:path w="844550" h="421640">
                  <a:moveTo>
                    <a:pt x="533400" y="377190"/>
                  </a:moveTo>
                  <a:lnTo>
                    <a:pt x="511175" y="377190"/>
                  </a:lnTo>
                  <a:lnTo>
                    <a:pt x="511175" y="399415"/>
                  </a:lnTo>
                  <a:lnTo>
                    <a:pt x="533400" y="399415"/>
                  </a:lnTo>
                  <a:lnTo>
                    <a:pt x="533400" y="377190"/>
                  </a:lnTo>
                  <a:close/>
                </a:path>
                <a:path w="844550" h="421640">
                  <a:moveTo>
                    <a:pt x="555625" y="354965"/>
                  </a:moveTo>
                  <a:lnTo>
                    <a:pt x="533400" y="354965"/>
                  </a:lnTo>
                  <a:lnTo>
                    <a:pt x="533400" y="377190"/>
                  </a:lnTo>
                  <a:lnTo>
                    <a:pt x="555625" y="377190"/>
                  </a:lnTo>
                  <a:lnTo>
                    <a:pt x="555625" y="354965"/>
                  </a:lnTo>
                  <a:close/>
                </a:path>
                <a:path w="844550" h="421640">
                  <a:moveTo>
                    <a:pt x="577850" y="377190"/>
                  </a:moveTo>
                  <a:lnTo>
                    <a:pt x="555625" y="377190"/>
                  </a:lnTo>
                  <a:lnTo>
                    <a:pt x="555625" y="399415"/>
                  </a:lnTo>
                  <a:lnTo>
                    <a:pt x="577850" y="399415"/>
                  </a:lnTo>
                  <a:lnTo>
                    <a:pt x="577850" y="377190"/>
                  </a:lnTo>
                  <a:close/>
                </a:path>
                <a:path w="844550" h="421640">
                  <a:moveTo>
                    <a:pt x="577850" y="332740"/>
                  </a:moveTo>
                  <a:lnTo>
                    <a:pt x="555625" y="332740"/>
                  </a:lnTo>
                  <a:lnTo>
                    <a:pt x="555625" y="354965"/>
                  </a:lnTo>
                  <a:lnTo>
                    <a:pt x="577850" y="354965"/>
                  </a:lnTo>
                  <a:lnTo>
                    <a:pt x="577850" y="332740"/>
                  </a:lnTo>
                  <a:close/>
                </a:path>
                <a:path w="844550" h="421640">
                  <a:moveTo>
                    <a:pt x="644525" y="221615"/>
                  </a:moveTo>
                  <a:lnTo>
                    <a:pt x="622300" y="221615"/>
                  </a:lnTo>
                  <a:lnTo>
                    <a:pt x="622300" y="243840"/>
                  </a:lnTo>
                  <a:lnTo>
                    <a:pt x="600075" y="243840"/>
                  </a:lnTo>
                  <a:lnTo>
                    <a:pt x="600075" y="221615"/>
                  </a:lnTo>
                  <a:lnTo>
                    <a:pt x="577850" y="221615"/>
                  </a:lnTo>
                  <a:lnTo>
                    <a:pt x="577850" y="243840"/>
                  </a:lnTo>
                  <a:lnTo>
                    <a:pt x="555625" y="243840"/>
                  </a:lnTo>
                  <a:lnTo>
                    <a:pt x="555625" y="266065"/>
                  </a:lnTo>
                  <a:lnTo>
                    <a:pt x="533400" y="266065"/>
                  </a:lnTo>
                  <a:lnTo>
                    <a:pt x="533400" y="243840"/>
                  </a:lnTo>
                  <a:lnTo>
                    <a:pt x="511175" y="243840"/>
                  </a:lnTo>
                  <a:lnTo>
                    <a:pt x="488950" y="243840"/>
                  </a:lnTo>
                  <a:lnTo>
                    <a:pt x="466725" y="243840"/>
                  </a:lnTo>
                  <a:lnTo>
                    <a:pt x="466725" y="288290"/>
                  </a:lnTo>
                  <a:lnTo>
                    <a:pt x="444500" y="288290"/>
                  </a:lnTo>
                  <a:lnTo>
                    <a:pt x="444500" y="310515"/>
                  </a:lnTo>
                  <a:lnTo>
                    <a:pt x="422275" y="310515"/>
                  </a:lnTo>
                  <a:lnTo>
                    <a:pt x="422275" y="354965"/>
                  </a:lnTo>
                  <a:lnTo>
                    <a:pt x="444500" y="354965"/>
                  </a:lnTo>
                  <a:lnTo>
                    <a:pt x="444500" y="332740"/>
                  </a:lnTo>
                  <a:lnTo>
                    <a:pt x="466725" y="332740"/>
                  </a:lnTo>
                  <a:lnTo>
                    <a:pt x="466725" y="310515"/>
                  </a:lnTo>
                  <a:lnTo>
                    <a:pt x="488950" y="310515"/>
                  </a:lnTo>
                  <a:lnTo>
                    <a:pt x="488950" y="266065"/>
                  </a:lnTo>
                  <a:lnTo>
                    <a:pt x="511175" y="266065"/>
                  </a:lnTo>
                  <a:lnTo>
                    <a:pt x="511175" y="288290"/>
                  </a:lnTo>
                  <a:lnTo>
                    <a:pt x="533400" y="288290"/>
                  </a:lnTo>
                  <a:lnTo>
                    <a:pt x="533400" y="310515"/>
                  </a:lnTo>
                  <a:lnTo>
                    <a:pt x="511175" y="310515"/>
                  </a:lnTo>
                  <a:lnTo>
                    <a:pt x="488950" y="310515"/>
                  </a:lnTo>
                  <a:lnTo>
                    <a:pt x="488950" y="332740"/>
                  </a:lnTo>
                  <a:lnTo>
                    <a:pt x="511175" y="332740"/>
                  </a:lnTo>
                  <a:lnTo>
                    <a:pt x="533400" y="332740"/>
                  </a:lnTo>
                  <a:lnTo>
                    <a:pt x="555625" y="332740"/>
                  </a:lnTo>
                  <a:lnTo>
                    <a:pt x="555625" y="310515"/>
                  </a:lnTo>
                  <a:lnTo>
                    <a:pt x="577850" y="310515"/>
                  </a:lnTo>
                  <a:lnTo>
                    <a:pt x="600075" y="310515"/>
                  </a:lnTo>
                  <a:lnTo>
                    <a:pt x="622300" y="310515"/>
                  </a:lnTo>
                  <a:lnTo>
                    <a:pt x="644525" y="310515"/>
                  </a:lnTo>
                  <a:lnTo>
                    <a:pt x="644525" y="288290"/>
                  </a:lnTo>
                  <a:lnTo>
                    <a:pt x="622300" y="288290"/>
                  </a:lnTo>
                  <a:lnTo>
                    <a:pt x="600075" y="288290"/>
                  </a:lnTo>
                  <a:lnTo>
                    <a:pt x="600075" y="266065"/>
                  </a:lnTo>
                  <a:lnTo>
                    <a:pt x="622300" y="266065"/>
                  </a:lnTo>
                  <a:lnTo>
                    <a:pt x="644525" y="266065"/>
                  </a:lnTo>
                  <a:lnTo>
                    <a:pt x="644525" y="221615"/>
                  </a:lnTo>
                  <a:close/>
                </a:path>
                <a:path w="844550" h="421640">
                  <a:moveTo>
                    <a:pt x="688975" y="67310"/>
                  </a:moveTo>
                  <a:lnTo>
                    <a:pt x="666750" y="67310"/>
                  </a:lnTo>
                  <a:lnTo>
                    <a:pt x="666750" y="88900"/>
                  </a:lnTo>
                  <a:lnTo>
                    <a:pt x="688975" y="88900"/>
                  </a:lnTo>
                  <a:lnTo>
                    <a:pt x="688975" y="67310"/>
                  </a:lnTo>
                  <a:close/>
                </a:path>
                <a:path w="844550" h="421640">
                  <a:moveTo>
                    <a:pt x="711200" y="22860"/>
                  </a:moveTo>
                  <a:lnTo>
                    <a:pt x="688975" y="22860"/>
                  </a:lnTo>
                  <a:lnTo>
                    <a:pt x="688975" y="0"/>
                  </a:lnTo>
                  <a:lnTo>
                    <a:pt x="666750" y="0"/>
                  </a:lnTo>
                  <a:lnTo>
                    <a:pt x="666750" y="22860"/>
                  </a:lnTo>
                  <a:lnTo>
                    <a:pt x="644525" y="22860"/>
                  </a:lnTo>
                  <a:lnTo>
                    <a:pt x="644525" y="44450"/>
                  </a:lnTo>
                  <a:lnTo>
                    <a:pt x="666750" y="44450"/>
                  </a:lnTo>
                  <a:lnTo>
                    <a:pt x="688975" y="44450"/>
                  </a:lnTo>
                  <a:lnTo>
                    <a:pt x="711200" y="44450"/>
                  </a:lnTo>
                  <a:lnTo>
                    <a:pt x="711200" y="22860"/>
                  </a:lnTo>
                  <a:close/>
                </a:path>
                <a:path w="844550" h="421640">
                  <a:moveTo>
                    <a:pt x="777875" y="67310"/>
                  </a:moveTo>
                  <a:lnTo>
                    <a:pt x="755650" y="67310"/>
                  </a:lnTo>
                  <a:lnTo>
                    <a:pt x="733425" y="67310"/>
                  </a:lnTo>
                  <a:lnTo>
                    <a:pt x="733425" y="88900"/>
                  </a:lnTo>
                  <a:lnTo>
                    <a:pt x="755650" y="88900"/>
                  </a:lnTo>
                  <a:lnTo>
                    <a:pt x="777875" y="88900"/>
                  </a:lnTo>
                  <a:lnTo>
                    <a:pt x="777875" y="67310"/>
                  </a:lnTo>
                  <a:close/>
                </a:path>
                <a:path w="844550" h="421640">
                  <a:moveTo>
                    <a:pt x="822325" y="354965"/>
                  </a:moveTo>
                  <a:lnTo>
                    <a:pt x="800100" y="354965"/>
                  </a:lnTo>
                  <a:lnTo>
                    <a:pt x="800100" y="399415"/>
                  </a:lnTo>
                  <a:lnTo>
                    <a:pt x="822325" y="399415"/>
                  </a:lnTo>
                  <a:lnTo>
                    <a:pt x="822325" y="354965"/>
                  </a:lnTo>
                  <a:close/>
                </a:path>
                <a:path w="844550" h="421640">
                  <a:moveTo>
                    <a:pt x="844550" y="288290"/>
                  </a:moveTo>
                  <a:lnTo>
                    <a:pt x="822325" y="288290"/>
                  </a:lnTo>
                  <a:lnTo>
                    <a:pt x="822325" y="354965"/>
                  </a:lnTo>
                  <a:lnTo>
                    <a:pt x="844550" y="354965"/>
                  </a:lnTo>
                  <a:lnTo>
                    <a:pt x="844550" y="288290"/>
                  </a:lnTo>
                  <a:close/>
                </a:path>
                <a:path w="844550" h="421640">
                  <a:moveTo>
                    <a:pt x="844550" y="221615"/>
                  </a:moveTo>
                  <a:lnTo>
                    <a:pt x="822325" y="221615"/>
                  </a:lnTo>
                  <a:lnTo>
                    <a:pt x="822325" y="243840"/>
                  </a:lnTo>
                  <a:lnTo>
                    <a:pt x="800100" y="243840"/>
                  </a:lnTo>
                  <a:lnTo>
                    <a:pt x="800100" y="266065"/>
                  </a:lnTo>
                  <a:lnTo>
                    <a:pt x="822325" y="266065"/>
                  </a:lnTo>
                  <a:lnTo>
                    <a:pt x="844550" y="266065"/>
                  </a:lnTo>
                  <a:lnTo>
                    <a:pt x="844550" y="2216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397949"/>
              <a:ext cx="911225" cy="911860"/>
            </a:xfrm>
            <a:custGeom>
              <a:avLst/>
              <a:gdLst/>
              <a:ahLst/>
              <a:cxnLst/>
              <a:rect l="l" t="t" r="r" b="b"/>
              <a:pathLst>
                <a:path w="911225" h="911859">
                  <a:moveTo>
                    <a:pt x="111125" y="800658"/>
                  </a:moveTo>
                  <a:lnTo>
                    <a:pt x="44450" y="800658"/>
                  </a:lnTo>
                  <a:lnTo>
                    <a:pt x="44450" y="867333"/>
                  </a:lnTo>
                  <a:lnTo>
                    <a:pt x="111125" y="867333"/>
                  </a:lnTo>
                  <a:lnTo>
                    <a:pt x="111125" y="800658"/>
                  </a:lnTo>
                  <a:close/>
                </a:path>
                <a:path w="911225" h="911859">
                  <a:moveTo>
                    <a:pt x="111125" y="45008"/>
                  </a:moveTo>
                  <a:lnTo>
                    <a:pt x="44450" y="45008"/>
                  </a:lnTo>
                  <a:lnTo>
                    <a:pt x="44450" y="111683"/>
                  </a:lnTo>
                  <a:lnTo>
                    <a:pt x="111125" y="111683"/>
                  </a:lnTo>
                  <a:lnTo>
                    <a:pt x="111125" y="45008"/>
                  </a:lnTo>
                  <a:close/>
                </a:path>
                <a:path w="911225" h="911859">
                  <a:moveTo>
                    <a:pt x="155575" y="755650"/>
                  </a:moveTo>
                  <a:lnTo>
                    <a:pt x="133350" y="755650"/>
                  </a:lnTo>
                  <a:lnTo>
                    <a:pt x="133350" y="778510"/>
                  </a:lnTo>
                  <a:lnTo>
                    <a:pt x="133350" y="889000"/>
                  </a:lnTo>
                  <a:lnTo>
                    <a:pt x="22225" y="889000"/>
                  </a:lnTo>
                  <a:lnTo>
                    <a:pt x="22225" y="778510"/>
                  </a:lnTo>
                  <a:lnTo>
                    <a:pt x="133350" y="778510"/>
                  </a:lnTo>
                  <a:lnTo>
                    <a:pt x="133350" y="755650"/>
                  </a:lnTo>
                  <a:lnTo>
                    <a:pt x="0" y="755650"/>
                  </a:lnTo>
                  <a:lnTo>
                    <a:pt x="0" y="778510"/>
                  </a:lnTo>
                  <a:lnTo>
                    <a:pt x="0" y="889000"/>
                  </a:lnTo>
                  <a:lnTo>
                    <a:pt x="0" y="911860"/>
                  </a:lnTo>
                  <a:lnTo>
                    <a:pt x="155575" y="911860"/>
                  </a:lnTo>
                  <a:lnTo>
                    <a:pt x="155575" y="889558"/>
                  </a:lnTo>
                  <a:lnTo>
                    <a:pt x="155575" y="889000"/>
                  </a:lnTo>
                  <a:lnTo>
                    <a:pt x="155575" y="778510"/>
                  </a:lnTo>
                  <a:lnTo>
                    <a:pt x="155575" y="755650"/>
                  </a:lnTo>
                  <a:close/>
                </a:path>
                <a:path w="911225" h="911859">
                  <a:moveTo>
                    <a:pt x="155575" y="0"/>
                  </a:moveTo>
                  <a:lnTo>
                    <a:pt x="133350" y="0"/>
                  </a:lnTo>
                  <a:lnTo>
                    <a:pt x="133350" y="22860"/>
                  </a:lnTo>
                  <a:lnTo>
                    <a:pt x="133350" y="133350"/>
                  </a:lnTo>
                  <a:lnTo>
                    <a:pt x="22225" y="133350"/>
                  </a:lnTo>
                  <a:lnTo>
                    <a:pt x="22225" y="22860"/>
                  </a:lnTo>
                  <a:lnTo>
                    <a:pt x="133350" y="22860"/>
                  </a:lnTo>
                  <a:lnTo>
                    <a:pt x="133350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133350"/>
                  </a:lnTo>
                  <a:lnTo>
                    <a:pt x="0" y="156210"/>
                  </a:lnTo>
                  <a:lnTo>
                    <a:pt x="155575" y="156210"/>
                  </a:lnTo>
                  <a:lnTo>
                    <a:pt x="155575" y="133908"/>
                  </a:lnTo>
                  <a:lnTo>
                    <a:pt x="155575" y="133350"/>
                  </a:lnTo>
                  <a:lnTo>
                    <a:pt x="155575" y="22860"/>
                  </a:lnTo>
                  <a:lnTo>
                    <a:pt x="155575" y="0"/>
                  </a:lnTo>
                  <a:close/>
                </a:path>
                <a:path w="911225" h="911859">
                  <a:moveTo>
                    <a:pt x="555625" y="889558"/>
                  </a:moveTo>
                  <a:lnTo>
                    <a:pt x="533400" y="889558"/>
                  </a:lnTo>
                  <a:lnTo>
                    <a:pt x="511175" y="889558"/>
                  </a:lnTo>
                  <a:lnTo>
                    <a:pt x="511175" y="911783"/>
                  </a:lnTo>
                  <a:lnTo>
                    <a:pt x="533400" y="911783"/>
                  </a:lnTo>
                  <a:lnTo>
                    <a:pt x="555625" y="911783"/>
                  </a:lnTo>
                  <a:lnTo>
                    <a:pt x="555625" y="889558"/>
                  </a:lnTo>
                  <a:close/>
                </a:path>
                <a:path w="911225" h="911859">
                  <a:moveTo>
                    <a:pt x="666750" y="889558"/>
                  </a:moveTo>
                  <a:lnTo>
                    <a:pt x="644525" y="889558"/>
                  </a:lnTo>
                  <a:lnTo>
                    <a:pt x="644525" y="911783"/>
                  </a:lnTo>
                  <a:lnTo>
                    <a:pt x="666750" y="911783"/>
                  </a:lnTo>
                  <a:lnTo>
                    <a:pt x="666750" y="889558"/>
                  </a:lnTo>
                  <a:close/>
                </a:path>
                <a:path w="911225" h="911859">
                  <a:moveTo>
                    <a:pt x="711200" y="889558"/>
                  </a:moveTo>
                  <a:lnTo>
                    <a:pt x="688975" y="889558"/>
                  </a:lnTo>
                  <a:lnTo>
                    <a:pt x="688975" y="911783"/>
                  </a:lnTo>
                  <a:lnTo>
                    <a:pt x="711200" y="911783"/>
                  </a:lnTo>
                  <a:lnTo>
                    <a:pt x="711200" y="889558"/>
                  </a:lnTo>
                  <a:close/>
                </a:path>
                <a:path w="911225" h="911859">
                  <a:moveTo>
                    <a:pt x="777875" y="756208"/>
                  </a:moveTo>
                  <a:lnTo>
                    <a:pt x="755650" y="756208"/>
                  </a:lnTo>
                  <a:lnTo>
                    <a:pt x="755650" y="778433"/>
                  </a:lnTo>
                  <a:lnTo>
                    <a:pt x="777875" y="778433"/>
                  </a:lnTo>
                  <a:lnTo>
                    <a:pt x="777875" y="756208"/>
                  </a:lnTo>
                  <a:close/>
                </a:path>
                <a:path w="911225" h="911859">
                  <a:moveTo>
                    <a:pt x="844550" y="845108"/>
                  </a:moveTo>
                  <a:lnTo>
                    <a:pt x="822325" y="845108"/>
                  </a:lnTo>
                  <a:lnTo>
                    <a:pt x="800100" y="845108"/>
                  </a:lnTo>
                  <a:lnTo>
                    <a:pt x="800100" y="822960"/>
                  </a:lnTo>
                  <a:lnTo>
                    <a:pt x="822325" y="822960"/>
                  </a:lnTo>
                  <a:lnTo>
                    <a:pt x="822325" y="800658"/>
                  </a:lnTo>
                  <a:lnTo>
                    <a:pt x="822325" y="800100"/>
                  </a:lnTo>
                  <a:lnTo>
                    <a:pt x="822325" y="734060"/>
                  </a:lnTo>
                  <a:lnTo>
                    <a:pt x="822325" y="711200"/>
                  </a:lnTo>
                  <a:lnTo>
                    <a:pt x="800100" y="711200"/>
                  </a:lnTo>
                  <a:lnTo>
                    <a:pt x="800100" y="734060"/>
                  </a:lnTo>
                  <a:lnTo>
                    <a:pt x="800100" y="800100"/>
                  </a:lnTo>
                  <a:lnTo>
                    <a:pt x="777875" y="800100"/>
                  </a:lnTo>
                  <a:lnTo>
                    <a:pt x="777875" y="822960"/>
                  </a:lnTo>
                  <a:lnTo>
                    <a:pt x="777875" y="845108"/>
                  </a:lnTo>
                  <a:lnTo>
                    <a:pt x="755650" y="845108"/>
                  </a:lnTo>
                  <a:lnTo>
                    <a:pt x="755650" y="822960"/>
                  </a:lnTo>
                  <a:lnTo>
                    <a:pt x="777875" y="822960"/>
                  </a:lnTo>
                  <a:lnTo>
                    <a:pt x="777875" y="800100"/>
                  </a:lnTo>
                  <a:lnTo>
                    <a:pt x="733425" y="800100"/>
                  </a:lnTo>
                  <a:lnTo>
                    <a:pt x="733425" y="734060"/>
                  </a:lnTo>
                  <a:lnTo>
                    <a:pt x="800100" y="734060"/>
                  </a:lnTo>
                  <a:lnTo>
                    <a:pt x="800100" y="711200"/>
                  </a:lnTo>
                  <a:lnTo>
                    <a:pt x="711200" y="711200"/>
                  </a:lnTo>
                  <a:lnTo>
                    <a:pt x="711200" y="734060"/>
                  </a:lnTo>
                  <a:lnTo>
                    <a:pt x="711200" y="800100"/>
                  </a:lnTo>
                  <a:lnTo>
                    <a:pt x="711200" y="822883"/>
                  </a:lnTo>
                  <a:lnTo>
                    <a:pt x="688975" y="822883"/>
                  </a:lnTo>
                  <a:lnTo>
                    <a:pt x="666750" y="822883"/>
                  </a:lnTo>
                  <a:lnTo>
                    <a:pt x="666750" y="845108"/>
                  </a:lnTo>
                  <a:lnTo>
                    <a:pt x="644525" y="845108"/>
                  </a:lnTo>
                  <a:lnTo>
                    <a:pt x="644525" y="867333"/>
                  </a:lnTo>
                  <a:lnTo>
                    <a:pt x="666750" y="867333"/>
                  </a:lnTo>
                  <a:lnTo>
                    <a:pt x="688975" y="867333"/>
                  </a:lnTo>
                  <a:lnTo>
                    <a:pt x="711200" y="867333"/>
                  </a:lnTo>
                  <a:lnTo>
                    <a:pt x="711200" y="889558"/>
                  </a:lnTo>
                  <a:lnTo>
                    <a:pt x="733425" y="889558"/>
                  </a:lnTo>
                  <a:lnTo>
                    <a:pt x="733425" y="867333"/>
                  </a:lnTo>
                  <a:lnTo>
                    <a:pt x="755650" y="867333"/>
                  </a:lnTo>
                  <a:lnTo>
                    <a:pt x="777875" y="867333"/>
                  </a:lnTo>
                  <a:lnTo>
                    <a:pt x="800100" y="867333"/>
                  </a:lnTo>
                  <a:lnTo>
                    <a:pt x="800100" y="889558"/>
                  </a:lnTo>
                  <a:lnTo>
                    <a:pt x="777875" y="889558"/>
                  </a:lnTo>
                  <a:lnTo>
                    <a:pt x="777875" y="911783"/>
                  </a:lnTo>
                  <a:lnTo>
                    <a:pt x="800100" y="911783"/>
                  </a:lnTo>
                  <a:lnTo>
                    <a:pt x="822325" y="911783"/>
                  </a:lnTo>
                  <a:lnTo>
                    <a:pt x="822325" y="889558"/>
                  </a:lnTo>
                  <a:lnTo>
                    <a:pt x="844550" y="889558"/>
                  </a:lnTo>
                  <a:lnTo>
                    <a:pt x="844550" y="845108"/>
                  </a:lnTo>
                  <a:close/>
                </a:path>
                <a:path w="911225" h="911859">
                  <a:moveTo>
                    <a:pt x="866775" y="889558"/>
                  </a:moveTo>
                  <a:lnTo>
                    <a:pt x="844550" y="889558"/>
                  </a:lnTo>
                  <a:lnTo>
                    <a:pt x="844550" y="911783"/>
                  </a:lnTo>
                  <a:lnTo>
                    <a:pt x="866775" y="911783"/>
                  </a:lnTo>
                  <a:lnTo>
                    <a:pt x="866775" y="889558"/>
                  </a:lnTo>
                  <a:close/>
                </a:path>
                <a:path w="911225" h="911859">
                  <a:moveTo>
                    <a:pt x="866775" y="45008"/>
                  </a:moveTo>
                  <a:lnTo>
                    <a:pt x="800100" y="45008"/>
                  </a:lnTo>
                  <a:lnTo>
                    <a:pt x="800100" y="111683"/>
                  </a:lnTo>
                  <a:lnTo>
                    <a:pt x="866775" y="111683"/>
                  </a:lnTo>
                  <a:lnTo>
                    <a:pt x="866775" y="45008"/>
                  </a:lnTo>
                  <a:close/>
                </a:path>
                <a:path w="911225" h="911859">
                  <a:moveTo>
                    <a:pt x="911225" y="0"/>
                  </a:moveTo>
                  <a:lnTo>
                    <a:pt x="889000" y="0"/>
                  </a:lnTo>
                  <a:lnTo>
                    <a:pt x="889000" y="22860"/>
                  </a:lnTo>
                  <a:lnTo>
                    <a:pt x="889000" y="133350"/>
                  </a:lnTo>
                  <a:lnTo>
                    <a:pt x="777875" y="133350"/>
                  </a:lnTo>
                  <a:lnTo>
                    <a:pt x="777875" y="22860"/>
                  </a:lnTo>
                  <a:lnTo>
                    <a:pt x="889000" y="22860"/>
                  </a:lnTo>
                  <a:lnTo>
                    <a:pt x="889000" y="0"/>
                  </a:lnTo>
                  <a:lnTo>
                    <a:pt x="755650" y="0"/>
                  </a:lnTo>
                  <a:lnTo>
                    <a:pt x="755650" y="22860"/>
                  </a:lnTo>
                  <a:lnTo>
                    <a:pt x="755650" y="133350"/>
                  </a:lnTo>
                  <a:lnTo>
                    <a:pt x="755650" y="156210"/>
                  </a:lnTo>
                  <a:lnTo>
                    <a:pt x="911225" y="156210"/>
                  </a:lnTo>
                  <a:lnTo>
                    <a:pt x="911225" y="133908"/>
                  </a:lnTo>
                  <a:lnTo>
                    <a:pt x="911225" y="133350"/>
                  </a:lnTo>
                  <a:lnTo>
                    <a:pt x="911225" y="22860"/>
                  </a:lnTo>
                  <a:lnTo>
                    <a:pt x="9112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1019</Words>
  <Application>Microsoft Office PowerPoint</Application>
  <PresentationFormat>Custom</PresentationFormat>
  <Paragraphs>181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 V.RYAN</dc:creator>
  <cp:lastModifiedBy>Vincent RYan</cp:lastModifiedBy>
  <cp:revision>1</cp:revision>
  <dcterms:created xsi:type="dcterms:W3CDTF">2023-11-26T14:12:10Z</dcterms:created>
  <dcterms:modified xsi:type="dcterms:W3CDTF">2023-11-26T14:14:54Z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2023-11-26T00:00:00Z</vt:filetime>
  </property>
  <property fmtid="{D5CDD505-2E9C-101B-9397-08002B2CF9AE}" pid="5" name="Producer">
    <vt:lpwstr>Corel PDF Engine Version 19.1.0.419</vt:lpwstr>
  </property>
</Properties>
</file>