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902" y="100699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07" y="0"/>
                </a:moveTo>
                <a:lnTo>
                  <a:pt x="0" y="0"/>
                </a:lnTo>
                <a:lnTo>
                  <a:pt x="0" y="457200"/>
                </a:lnTo>
                <a:lnTo>
                  <a:pt x="10464807" y="457200"/>
                </a:lnTo>
                <a:lnTo>
                  <a:pt x="1046480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6902" y="100699"/>
            <a:ext cx="10465435" cy="7315200"/>
          </a:xfrm>
          <a:custGeom>
            <a:avLst/>
            <a:gdLst/>
            <a:ahLst/>
            <a:cxnLst/>
            <a:rect l="l" t="t" r="r" b="b"/>
            <a:pathLst>
              <a:path w="10465435" h="7315200">
                <a:moveTo>
                  <a:pt x="0" y="0"/>
                </a:moveTo>
                <a:lnTo>
                  <a:pt x="10464807" y="0"/>
                </a:lnTo>
                <a:lnTo>
                  <a:pt x="10464807" y="7315203"/>
                </a:lnTo>
                <a:lnTo>
                  <a:pt x="0" y="731520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technologystudent.com/despro_3/sectional1.html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64598" y="95220"/>
            <a:ext cx="5356860" cy="41465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073785">
              <a:lnSpc>
                <a:spcPct val="100000"/>
              </a:lnSpc>
              <a:spcBef>
                <a:spcPts val="405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6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217420" algn="l"/>
                <a:tab pos="4241165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900" spc="-15" baseline="9259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900" spc="104" baseline="92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baseline="9259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900" spc="112" baseline="92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spc="-30" baseline="9259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00" baseline="9259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09332" y="379118"/>
            <a:ext cx="5353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/>
          <p:cNvGrpSpPr>
            <a:grpSpLocks noGrp="1" noUngrp="1" noRot="1" noMove="1" noResize="1"/>
          </p:cNvGrpSpPr>
          <p:nvPr/>
        </p:nvGrpSpPr>
        <p:grpSpPr>
          <a:xfrm>
            <a:off x="7717369" y="3929288"/>
            <a:ext cx="1981835" cy="2976880"/>
            <a:chOff x="7717369" y="3929288"/>
            <a:chExt cx="1981835" cy="2976880"/>
          </a:xfrm>
        </p:grpSpPr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21179" y="4502879"/>
              <a:ext cx="1974214" cy="1974214"/>
            </a:xfrm>
            <a:custGeom>
              <a:avLst/>
              <a:gdLst/>
              <a:ahLst/>
              <a:cxnLst/>
              <a:rect l="l" t="t" r="r" b="b"/>
              <a:pathLst>
                <a:path w="1974215" h="1974214">
                  <a:moveTo>
                    <a:pt x="0" y="0"/>
                  </a:moveTo>
                  <a:lnTo>
                    <a:pt x="1973757" y="0"/>
                  </a:lnTo>
                  <a:lnTo>
                    <a:pt x="1973757" y="1973757"/>
                  </a:lnTo>
                  <a:lnTo>
                    <a:pt x="0" y="1973757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6310" y="3935638"/>
              <a:ext cx="0" cy="613410"/>
            </a:xfrm>
            <a:custGeom>
              <a:avLst/>
              <a:gdLst/>
              <a:ahLst/>
              <a:cxnLst/>
              <a:rect l="l" t="t" r="r" b="b"/>
              <a:pathLst>
                <a:path h="613410">
                  <a:moveTo>
                    <a:pt x="0" y="0"/>
                  </a:moveTo>
                  <a:lnTo>
                    <a:pt x="0" y="61304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6310" y="4591450"/>
              <a:ext cx="0" cy="107314"/>
            </a:xfrm>
            <a:custGeom>
              <a:avLst/>
              <a:gdLst/>
              <a:ahLst/>
              <a:cxnLst/>
              <a:rect l="l" t="t" r="r" b="b"/>
              <a:pathLst>
                <a:path h="107314">
                  <a:moveTo>
                    <a:pt x="0" y="0"/>
                  </a:moveTo>
                  <a:lnTo>
                    <a:pt x="0" y="10692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7311" y="4738657"/>
              <a:ext cx="1905" cy="1680210"/>
            </a:xfrm>
            <a:custGeom>
              <a:avLst/>
              <a:gdLst/>
              <a:ahLst/>
              <a:cxnLst/>
              <a:rect l="l" t="t" r="r" b="b"/>
              <a:pathLst>
                <a:path w="1904" h="1680210">
                  <a:moveTo>
                    <a:pt x="0" y="255772"/>
                  </a:moveTo>
                  <a:lnTo>
                    <a:pt x="0" y="0"/>
                  </a:lnTo>
                </a:path>
                <a:path w="1904" h="1680210">
                  <a:moveTo>
                    <a:pt x="612" y="378313"/>
                  </a:moveTo>
                  <a:lnTo>
                    <a:pt x="612" y="279515"/>
                  </a:lnTo>
                </a:path>
                <a:path w="1904" h="1680210">
                  <a:moveTo>
                    <a:pt x="443" y="672224"/>
                  </a:moveTo>
                  <a:lnTo>
                    <a:pt x="443" y="416452"/>
                  </a:lnTo>
                </a:path>
                <a:path w="1904" h="1680210">
                  <a:moveTo>
                    <a:pt x="914" y="825699"/>
                  </a:moveTo>
                  <a:lnTo>
                    <a:pt x="914" y="726901"/>
                  </a:lnTo>
                </a:path>
                <a:path w="1904" h="1680210">
                  <a:moveTo>
                    <a:pt x="749" y="1119610"/>
                  </a:moveTo>
                  <a:lnTo>
                    <a:pt x="749" y="863838"/>
                  </a:lnTo>
                </a:path>
                <a:path w="1904" h="1680210">
                  <a:moveTo>
                    <a:pt x="1361" y="1242151"/>
                  </a:moveTo>
                  <a:lnTo>
                    <a:pt x="1361" y="1143349"/>
                  </a:lnTo>
                </a:path>
                <a:path w="1904" h="1680210">
                  <a:moveTo>
                    <a:pt x="0" y="1545267"/>
                  </a:moveTo>
                  <a:lnTo>
                    <a:pt x="0" y="1289494"/>
                  </a:lnTo>
                </a:path>
                <a:path w="1904" h="1680210">
                  <a:moveTo>
                    <a:pt x="1361" y="1679609"/>
                  </a:moveTo>
                  <a:lnTo>
                    <a:pt x="1361" y="158081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7311" y="6465613"/>
              <a:ext cx="0" cy="434340"/>
            </a:xfrm>
            <a:custGeom>
              <a:avLst/>
              <a:gdLst/>
              <a:ahLst/>
              <a:cxnLst/>
              <a:rect l="l" t="t" r="r" b="b"/>
              <a:pathLst>
                <a:path h="434340">
                  <a:moveTo>
                    <a:pt x="0" y="433922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36694" y="4218796"/>
              <a:ext cx="539115" cy="0"/>
            </a:xfrm>
            <a:custGeom>
              <a:avLst/>
              <a:gdLst/>
              <a:ahLst/>
              <a:cxnLst/>
              <a:rect l="l" t="t" r="r" b="b"/>
              <a:pathLst>
                <a:path w="539115">
                  <a:moveTo>
                    <a:pt x="0" y="0"/>
                  </a:moveTo>
                  <a:lnTo>
                    <a:pt x="539054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24192" y="4199497"/>
              <a:ext cx="67945" cy="38735"/>
            </a:xfrm>
            <a:custGeom>
              <a:avLst/>
              <a:gdLst/>
              <a:ahLst/>
              <a:cxnLst/>
              <a:rect l="l" t="t" r="r" b="b"/>
              <a:pathLst>
                <a:path w="67945" h="38735">
                  <a:moveTo>
                    <a:pt x="0" y="0"/>
                  </a:moveTo>
                  <a:lnTo>
                    <a:pt x="0" y="38738"/>
                  </a:lnTo>
                  <a:lnTo>
                    <a:pt x="67618" y="19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36694" y="6715017"/>
              <a:ext cx="539115" cy="0"/>
            </a:xfrm>
            <a:custGeom>
              <a:avLst/>
              <a:gdLst/>
              <a:ahLst/>
              <a:cxnLst/>
              <a:rect l="l" t="t" r="r" b="b"/>
              <a:pathLst>
                <a:path w="539115">
                  <a:moveTo>
                    <a:pt x="0" y="0"/>
                  </a:moveTo>
                  <a:lnTo>
                    <a:pt x="539054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24192" y="6695715"/>
              <a:ext cx="67945" cy="39370"/>
            </a:xfrm>
            <a:custGeom>
              <a:avLst/>
              <a:gdLst/>
              <a:ahLst/>
              <a:cxnLst/>
              <a:rect l="l" t="t" r="r" b="b"/>
              <a:pathLst>
                <a:path w="67945" h="39370">
                  <a:moveTo>
                    <a:pt x="0" y="0"/>
                  </a:moveTo>
                  <a:lnTo>
                    <a:pt x="0" y="38743"/>
                  </a:lnTo>
                  <a:lnTo>
                    <a:pt x="67618" y="193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91060" y="3969596"/>
            <a:ext cx="254000" cy="436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00" spc="-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27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91060" y="6457524"/>
            <a:ext cx="254000" cy="436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00" spc="-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2700">
              <a:latin typeface="Arial"/>
              <a:cs typeface="Arial"/>
            </a:endParaRPr>
          </a:p>
        </p:txBody>
      </p:sp>
      <p:grpSp>
        <p:nvGrpSpPr>
          <p:cNvPr id="16" name="object 16"/>
          <p:cNvGrpSpPr>
            <a:grpSpLocks noGrp="1" noUngrp="1" noRot="1" noMove="1" noResize="1"/>
          </p:cNvGrpSpPr>
          <p:nvPr/>
        </p:nvGrpSpPr>
        <p:grpSpPr>
          <a:xfrm>
            <a:off x="556583" y="1473194"/>
            <a:ext cx="10015220" cy="5012690"/>
            <a:chOff x="556583" y="1473194"/>
            <a:chExt cx="10015220" cy="5012690"/>
          </a:xfrm>
        </p:grpSpPr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88023" y="4501029"/>
              <a:ext cx="870585" cy="1977389"/>
            </a:xfrm>
            <a:custGeom>
              <a:avLst/>
              <a:gdLst/>
              <a:ahLst/>
              <a:cxnLst/>
              <a:rect l="l" t="t" r="r" b="b"/>
              <a:pathLst>
                <a:path w="870584" h="1977389">
                  <a:moveTo>
                    <a:pt x="0" y="0"/>
                  </a:moveTo>
                  <a:lnTo>
                    <a:pt x="0" y="1977372"/>
                  </a:lnTo>
                </a:path>
                <a:path w="870584" h="1977389">
                  <a:moveTo>
                    <a:pt x="870239" y="0"/>
                  </a:moveTo>
                  <a:lnTo>
                    <a:pt x="870239" y="1977372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13891" y="4501029"/>
              <a:ext cx="1974214" cy="1977389"/>
            </a:xfrm>
            <a:custGeom>
              <a:avLst/>
              <a:gdLst/>
              <a:ahLst/>
              <a:cxnLst/>
              <a:rect l="l" t="t" r="r" b="b"/>
              <a:pathLst>
                <a:path w="1974215" h="1977389">
                  <a:moveTo>
                    <a:pt x="0" y="1850"/>
                  </a:moveTo>
                  <a:lnTo>
                    <a:pt x="1973757" y="1850"/>
                  </a:lnTo>
                  <a:lnTo>
                    <a:pt x="1973757" y="1975608"/>
                  </a:lnTo>
                  <a:lnTo>
                    <a:pt x="0" y="1975608"/>
                  </a:lnTo>
                  <a:lnTo>
                    <a:pt x="0" y="1850"/>
                  </a:lnTo>
                  <a:close/>
                </a:path>
                <a:path w="1974215" h="1977389">
                  <a:moveTo>
                    <a:pt x="566845" y="0"/>
                  </a:moveTo>
                  <a:lnTo>
                    <a:pt x="566845" y="1977372"/>
                  </a:lnTo>
                </a:path>
                <a:path w="1974215" h="1977389">
                  <a:moveTo>
                    <a:pt x="1413576" y="0"/>
                  </a:moveTo>
                  <a:lnTo>
                    <a:pt x="1413576" y="197737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49768" y="6481983"/>
              <a:ext cx="6617970" cy="0"/>
            </a:xfrm>
            <a:custGeom>
              <a:avLst/>
              <a:gdLst/>
              <a:ahLst/>
              <a:cxnLst/>
              <a:rect l="l" t="t" r="r" b="b"/>
              <a:pathLst>
                <a:path w="6617970">
                  <a:moveTo>
                    <a:pt x="0" y="0"/>
                  </a:moveTo>
                  <a:lnTo>
                    <a:pt x="661789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85471" y="1477004"/>
              <a:ext cx="3021965" cy="3021965"/>
            </a:xfrm>
            <a:custGeom>
              <a:avLst/>
              <a:gdLst/>
              <a:ahLst/>
              <a:cxnLst/>
              <a:rect l="l" t="t" r="r" b="b"/>
              <a:pathLst>
                <a:path w="3021965" h="3021965">
                  <a:moveTo>
                    <a:pt x="0" y="3021860"/>
                  </a:moveTo>
                  <a:lnTo>
                    <a:pt x="302186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37172" y="3655335"/>
              <a:ext cx="3289300" cy="824865"/>
            </a:xfrm>
            <a:custGeom>
              <a:avLst/>
              <a:gdLst/>
              <a:ahLst/>
              <a:cxnLst/>
              <a:rect l="l" t="t" r="r" b="b"/>
              <a:pathLst>
                <a:path w="3289300" h="824864">
                  <a:moveTo>
                    <a:pt x="3289301" y="824849"/>
                  </a:moveTo>
                  <a:lnTo>
                    <a:pt x="3289301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0393" y="3757024"/>
              <a:ext cx="2959100" cy="1682114"/>
            </a:xfrm>
            <a:custGeom>
              <a:avLst/>
              <a:gdLst/>
              <a:ahLst/>
              <a:cxnLst/>
              <a:rect l="l" t="t" r="r" b="b"/>
              <a:pathLst>
                <a:path w="2959100" h="1682114">
                  <a:moveTo>
                    <a:pt x="1663934" y="1672570"/>
                  </a:moveTo>
                  <a:lnTo>
                    <a:pt x="0" y="711901"/>
                  </a:lnTo>
                </a:path>
                <a:path w="2959100" h="1682114">
                  <a:moveTo>
                    <a:pt x="1260727" y="1681614"/>
                  </a:moveTo>
                  <a:lnTo>
                    <a:pt x="2959102" y="701053"/>
                  </a:lnTo>
                </a:path>
                <a:path w="2959100" h="1682114">
                  <a:moveTo>
                    <a:pt x="1470139" y="1673218"/>
                  </a:moveTo>
                  <a:lnTo>
                    <a:pt x="1470139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1599" y="3382739"/>
              <a:ext cx="1158240" cy="1932305"/>
            </a:xfrm>
            <a:custGeom>
              <a:avLst/>
              <a:gdLst/>
              <a:ahLst/>
              <a:cxnLst/>
              <a:rect l="l" t="t" r="r" b="b"/>
              <a:pathLst>
                <a:path w="1158239" h="1932304">
                  <a:moveTo>
                    <a:pt x="0" y="0"/>
                  </a:moveTo>
                  <a:lnTo>
                    <a:pt x="0" y="1266630"/>
                  </a:lnTo>
                  <a:lnTo>
                    <a:pt x="1157853" y="1932256"/>
                  </a:lnTo>
                  <a:lnTo>
                    <a:pt x="1157853" y="665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1599" y="3382739"/>
              <a:ext cx="1158240" cy="1932305"/>
            </a:xfrm>
            <a:custGeom>
              <a:avLst/>
              <a:gdLst/>
              <a:ahLst/>
              <a:cxnLst/>
              <a:rect l="l" t="t" r="r" b="b"/>
              <a:pathLst>
                <a:path w="1158239" h="1932304">
                  <a:moveTo>
                    <a:pt x="0" y="0"/>
                  </a:moveTo>
                  <a:lnTo>
                    <a:pt x="1157853" y="665626"/>
                  </a:lnTo>
                  <a:lnTo>
                    <a:pt x="1157853" y="1932256"/>
                  </a:lnTo>
                  <a:lnTo>
                    <a:pt x="0" y="126663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29954" y="3382739"/>
              <a:ext cx="1158240" cy="1932305"/>
            </a:xfrm>
            <a:custGeom>
              <a:avLst/>
              <a:gdLst/>
              <a:ahLst/>
              <a:cxnLst/>
              <a:rect l="l" t="t" r="r" b="b"/>
              <a:pathLst>
                <a:path w="1158239" h="1932304">
                  <a:moveTo>
                    <a:pt x="1157850" y="0"/>
                  </a:moveTo>
                  <a:lnTo>
                    <a:pt x="0" y="665626"/>
                  </a:lnTo>
                  <a:lnTo>
                    <a:pt x="0" y="1932256"/>
                  </a:lnTo>
                  <a:lnTo>
                    <a:pt x="1157850" y="1266630"/>
                  </a:lnTo>
                  <a:lnTo>
                    <a:pt x="115785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29954" y="3382739"/>
              <a:ext cx="1158240" cy="1932305"/>
            </a:xfrm>
            <a:custGeom>
              <a:avLst/>
              <a:gdLst/>
              <a:ahLst/>
              <a:cxnLst/>
              <a:rect l="l" t="t" r="r" b="b"/>
              <a:pathLst>
                <a:path w="1158239" h="1932304">
                  <a:moveTo>
                    <a:pt x="1157850" y="0"/>
                  </a:moveTo>
                  <a:lnTo>
                    <a:pt x="0" y="665626"/>
                  </a:lnTo>
                  <a:lnTo>
                    <a:pt x="0" y="1932256"/>
                  </a:lnTo>
                  <a:lnTo>
                    <a:pt x="1157850" y="1266630"/>
                  </a:lnTo>
                  <a:lnTo>
                    <a:pt x="115785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1063" y="2711725"/>
              <a:ext cx="2317115" cy="1336040"/>
            </a:xfrm>
            <a:custGeom>
              <a:avLst/>
              <a:gdLst/>
              <a:ahLst/>
              <a:cxnLst/>
              <a:rect l="l" t="t" r="r" b="b"/>
              <a:pathLst>
                <a:path w="2317115" h="1336039">
                  <a:moveTo>
                    <a:pt x="1157846" y="0"/>
                  </a:moveTo>
                  <a:lnTo>
                    <a:pt x="0" y="669935"/>
                  </a:lnTo>
                  <a:lnTo>
                    <a:pt x="1157848" y="1335559"/>
                  </a:lnTo>
                  <a:lnTo>
                    <a:pt x="2316505" y="669664"/>
                  </a:lnTo>
                  <a:lnTo>
                    <a:pt x="115784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1063" y="2711725"/>
              <a:ext cx="2317115" cy="1336040"/>
            </a:xfrm>
            <a:custGeom>
              <a:avLst/>
              <a:gdLst/>
              <a:ahLst/>
              <a:cxnLst/>
              <a:rect l="l" t="t" r="r" b="b"/>
              <a:pathLst>
                <a:path w="2317115" h="1336039">
                  <a:moveTo>
                    <a:pt x="1157846" y="0"/>
                  </a:moveTo>
                  <a:lnTo>
                    <a:pt x="2316505" y="669664"/>
                  </a:lnTo>
                  <a:lnTo>
                    <a:pt x="1157848" y="1335559"/>
                  </a:lnTo>
                  <a:lnTo>
                    <a:pt x="0" y="669935"/>
                  </a:lnTo>
                  <a:lnTo>
                    <a:pt x="1157846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0945" y="3172708"/>
              <a:ext cx="835804" cy="413589"/>
            </a:xfrm>
            <a:prstGeom prst="rect">
              <a:avLst/>
            </a:prstGeom>
          </p:spPr>
        </p:pic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10945" y="3172708"/>
              <a:ext cx="836294" cy="414020"/>
            </a:xfrm>
            <a:custGeom>
              <a:avLst/>
              <a:gdLst/>
              <a:ahLst/>
              <a:cxnLst/>
              <a:rect l="l" t="t" r="r" b="b"/>
              <a:pathLst>
                <a:path w="836294" h="414020">
                  <a:moveTo>
                    <a:pt x="417902" y="0"/>
                  </a:moveTo>
                  <a:lnTo>
                    <a:pt x="479656" y="2242"/>
                  </a:lnTo>
                  <a:lnTo>
                    <a:pt x="538597" y="8755"/>
                  </a:lnTo>
                  <a:lnTo>
                    <a:pt x="594078" y="19219"/>
                  </a:lnTo>
                  <a:lnTo>
                    <a:pt x="645453" y="33315"/>
                  </a:lnTo>
                  <a:lnTo>
                    <a:pt x="692076" y="50723"/>
                  </a:lnTo>
                  <a:lnTo>
                    <a:pt x="733299" y="71121"/>
                  </a:lnTo>
                  <a:lnTo>
                    <a:pt x="768477" y="94192"/>
                  </a:lnTo>
                  <a:lnTo>
                    <a:pt x="796963" y="119615"/>
                  </a:lnTo>
                  <a:lnTo>
                    <a:pt x="831273" y="176236"/>
                  </a:lnTo>
                  <a:lnTo>
                    <a:pt x="835804" y="206795"/>
                  </a:lnTo>
                  <a:lnTo>
                    <a:pt x="831273" y="237354"/>
                  </a:lnTo>
                  <a:lnTo>
                    <a:pt x="796963" y="293974"/>
                  </a:lnTo>
                  <a:lnTo>
                    <a:pt x="768477" y="319397"/>
                  </a:lnTo>
                  <a:lnTo>
                    <a:pt x="733299" y="342467"/>
                  </a:lnTo>
                  <a:lnTo>
                    <a:pt x="692076" y="362866"/>
                  </a:lnTo>
                  <a:lnTo>
                    <a:pt x="645453" y="380273"/>
                  </a:lnTo>
                  <a:lnTo>
                    <a:pt x="594078" y="394369"/>
                  </a:lnTo>
                  <a:lnTo>
                    <a:pt x="538597" y="404834"/>
                  </a:lnTo>
                  <a:lnTo>
                    <a:pt x="479656" y="411347"/>
                  </a:lnTo>
                  <a:lnTo>
                    <a:pt x="417902" y="413589"/>
                  </a:lnTo>
                  <a:lnTo>
                    <a:pt x="356148" y="411347"/>
                  </a:lnTo>
                  <a:lnTo>
                    <a:pt x="297207" y="404834"/>
                  </a:lnTo>
                  <a:lnTo>
                    <a:pt x="241725" y="394369"/>
                  </a:lnTo>
                  <a:lnTo>
                    <a:pt x="190350" y="380273"/>
                  </a:lnTo>
                  <a:lnTo>
                    <a:pt x="143728" y="362866"/>
                  </a:lnTo>
                  <a:lnTo>
                    <a:pt x="102504" y="342467"/>
                  </a:lnTo>
                  <a:lnTo>
                    <a:pt x="67327" y="319397"/>
                  </a:lnTo>
                  <a:lnTo>
                    <a:pt x="38841" y="293974"/>
                  </a:lnTo>
                  <a:lnTo>
                    <a:pt x="4531" y="237354"/>
                  </a:lnTo>
                  <a:lnTo>
                    <a:pt x="0" y="206795"/>
                  </a:lnTo>
                  <a:lnTo>
                    <a:pt x="4531" y="176236"/>
                  </a:lnTo>
                  <a:lnTo>
                    <a:pt x="38841" y="119615"/>
                  </a:lnTo>
                  <a:lnTo>
                    <a:pt x="67327" y="94192"/>
                  </a:lnTo>
                  <a:lnTo>
                    <a:pt x="102504" y="71121"/>
                  </a:lnTo>
                  <a:lnTo>
                    <a:pt x="143728" y="50723"/>
                  </a:lnTo>
                  <a:lnTo>
                    <a:pt x="190350" y="33315"/>
                  </a:lnTo>
                  <a:lnTo>
                    <a:pt x="241725" y="19219"/>
                  </a:lnTo>
                  <a:lnTo>
                    <a:pt x="297207" y="8755"/>
                  </a:lnTo>
                  <a:lnTo>
                    <a:pt x="356148" y="2242"/>
                  </a:lnTo>
                  <a:lnTo>
                    <a:pt x="417902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51419" y="2302134"/>
              <a:ext cx="0" cy="391160"/>
            </a:xfrm>
            <a:custGeom>
              <a:avLst/>
              <a:gdLst/>
              <a:ahLst/>
              <a:cxnLst/>
              <a:rect l="l" t="t" r="r" b="b"/>
              <a:pathLst>
                <a:path h="391160">
                  <a:moveTo>
                    <a:pt x="0" y="0"/>
                  </a:moveTo>
                  <a:lnTo>
                    <a:pt x="0" y="390607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51419" y="2719994"/>
              <a:ext cx="178435" cy="427355"/>
            </a:xfrm>
            <a:custGeom>
              <a:avLst/>
              <a:gdLst/>
              <a:ahLst/>
              <a:cxnLst/>
              <a:rect l="l" t="t" r="r" b="b"/>
              <a:pathLst>
                <a:path w="178435" h="427355">
                  <a:moveTo>
                    <a:pt x="0" y="0"/>
                  </a:moveTo>
                  <a:lnTo>
                    <a:pt x="0" y="68126"/>
                  </a:lnTo>
                </a:path>
                <a:path w="178435" h="427355">
                  <a:moveTo>
                    <a:pt x="0" y="104468"/>
                  </a:moveTo>
                  <a:lnTo>
                    <a:pt x="0" y="324749"/>
                  </a:lnTo>
                  <a:lnTo>
                    <a:pt x="177850" y="42723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48396" y="3158311"/>
              <a:ext cx="967105" cy="1948180"/>
            </a:xfrm>
            <a:custGeom>
              <a:avLst/>
              <a:gdLst/>
              <a:ahLst/>
              <a:cxnLst/>
              <a:rect l="l" t="t" r="r" b="b"/>
              <a:pathLst>
                <a:path w="967105" h="1948179">
                  <a:moveTo>
                    <a:pt x="54514" y="31475"/>
                  </a:moveTo>
                  <a:lnTo>
                    <a:pt x="0" y="0"/>
                  </a:lnTo>
                </a:path>
                <a:path w="967105" h="1948179">
                  <a:moveTo>
                    <a:pt x="216641" y="125204"/>
                  </a:moveTo>
                  <a:lnTo>
                    <a:pt x="75506" y="43718"/>
                  </a:lnTo>
                </a:path>
                <a:path w="967105" h="1948179">
                  <a:moveTo>
                    <a:pt x="284454" y="163904"/>
                  </a:moveTo>
                  <a:lnTo>
                    <a:pt x="229939" y="132430"/>
                  </a:lnTo>
                </a:path>
                <a:path w="967105" h="1948179">
                  <a:moveTo>
                    <a:pt x="446580" y="257630"/>
                  </a:moveTo>
                  <a:lnTo>
                    <a:pt x="305446" y="176145"/>
                  </a:lnTo>
                </a:path>
                <a:path w="967105" h="1948179">
                  <a:moveTo>
                    <a:pt x="531417" y="306266"/>
                  </a:moveTo>
                  <a:lnTo>
                    <a:pt x="476902" y="274792"/>
                  </a:lnTo>
                </a:path>
                <a:path w="967105" h="1948179">
                  <a:moveTo>
                    <a:pt x="693547" y="399992"/>
                  </a:moveTo>
                  <a:lnTo>
                    <a:pt x="552409" y="318507"/>
                  </a:lnTo>
                </a:path>
                <a:path w="967105" h="1948179">
                  <a:moveTo>
                    <a:pt x="761357" y="438692"/>
                  </a:moveTo>
                  <a:lnTo>
                    <a:pt x="706842" y="407217"/>
                  </a:lnTo>
                </a:path>
                <a:path w="967105" h="1948179">
                  <a:moveTo>
                    <a:pt x="965037" y="727116"/>
                  </a:moveTo>
                  <a:lnTo>
                    <a:pt x="962845" y="555144"/>
                  </a:lnTo>
                  <a:lnTo>
                    <a:pt x="782349" y="450936"/>
                  </a:lnTo>
                </a:path>
                <a:path w="967105" h="1948179">
                  <a:moveTo>
                    <a:pt x="966261" y="823964"/>
                  </a:moveTo>
                  <a:lnTo>
                    <a:pt x="966261" y="761015"/>
                  </a:lnTo>
                </a:path>
                <a:path w="967105" h="1948179">
                  <a:moveTo>
                    <a:pt x="966157" y="1011233"/>
                  </a:moveTo>
                  <a:lnTo>
                    <a:pt x="966157" y="848264"/>
                  </a:lnTo>
                </a:path>
                <a:path w="967105" h="1948179">
                  <a:moveTo>
                    <a:pt x="966546" y="1089309"/>
                  </a:moveTo>
                  <a:lnTo>
                    <a:pt x="966546" y="1026360"/>
                  </a:lnTo>
                </a:path>
                <a:path w="967105" h="1948179">
                  <a:moveTo>
                    <a:pt x="966442" y="1276582"/>
                  </a:moveTo>
                  <a:lnTo>
                    <a:pt x="966442" y="1113609"/>
                  </a:lnTo>
                </a:path>
                <a:path w="967105" h="1948179">
                  <a:moveTo>
                    <a:pt x="966740" y="1374368"/>
                  </a:moveTo>
                  <a:lnTo>
                    <a:pt x="966740" y="1311418"/>
                  </a:lnTo>
                </a:path>
                <a:path w="967105" h="1948179">
                  <a:moveTo>
                    <a:pt x="966632" y="1561640"/>
                  </a:moveTo>
                  <a:lnTo>
                    <a:pt x="966632" y="1398668"/>
                  </a:lnTo>
                </a:path>
                <a:path w="967105" h="1948179">
                  <a:moveTo>
                    <a:pt x="967024" y="1639717"/>
                  </a:moveTo>
                  <a:lnTo>
                    <a:pt x="967024" y="1576764"/>
                  </a:lnTo>
                </a:path>
                <a:path w="967105" h="1948179">
                  <a:moveTo>
                    <a:pt x="966157" y="1846065"/>
                  </a:moveTo>
                  <a:lnTo>
                    <a:pt x="966157" y="1683094"/>
                  </a:lnTo>
                </a:path>
                <a:path w="967105" h="1948179">
                  <a:moveTo>
                    <a:pt x="966546" y="1947917"/>
                  </a:moveTo>
                  <a:lnTo>
                    <a:pt x="966546" y="188496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14838" y="5143744"/>
              <a:ext cx="0" cy="283845"/>
            </a:xfrm>
            <a:custGeom>
              <a:avLst/>
              <a:gdLst/>
              <a:ahLst/>
              <a:cxnLst/>
              <a:rect l="l" t="t" r="r" b="b"/>
              <a:pathLst>
                <a:path h="283845">
                  <a:moveTo>
                    <a:pt x="0" y="283352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5498" y="2483286"/>
              <a:ext cx="335280" cy="196215"/>
            </a:xfrm>
            <a:custGeom>
              <a:avLst/>
              <a:gdLst/>
              <a:ahLst/>
              <a:cxnLst/>
              <a:rect l="l" t="t" r="r" b="b"/>
              <a:pathLst>
                <a:path w="335280" h="196214">
                  <a:moveTo>
                    <a:pt x="0" y="195873"/>
                  </a:moveTo>
                  <a:lnTo>
                    <a:pt x="335254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07822" y="2474204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90" h="48260">
                  <a:moveTo>
                    <a:pt x="46555" y="0"/>
                  </a:moveTo>
                  <a:lnTo>
                    <a:pt x="0" y="11353"/>
                  </a:lnTo>
                  <a:lnTo>
                    <a:pt x="2272" y="47688"/>
                  </a:lnTo>
                  <a:lnTo>
                    <a:pt x="4655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68241" y="5340174"/>
              <a:ext cx="335280" cy="196215"/>
            </a:xfrm>
            <a:custGeom>
              <a:avLst/>
              <a:gdLst/>
              <a:ahLst/>
              <a:cxnLst/>
              <a:rect l="l" t="t" r="r" b="b"/>
              <a:pathLst>
                <a:path w="335280" h="196214">
                  <a:moveTo>
                    <a:pt x="0" y="195873"/>
                  </a:moveTo>
                  <a:lnTo>
                    <a:pt x="335249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70565" y="5331092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89" h="48260">
                  <a:moveTo>
                    <a:pt x="46555" y="0"/>
                  </a:moveTo>
                  <a:lnTo>
                    <a:pt x="0" y="11353"/>
                  </a:lnTo>
                  <a:lnTo>
                    <a:pt x="2268" y="47688"/>
                  </a:lnTo>
                  <a:lnTo>
                    <a:pt x="4655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06802" y="804655"/>
            <a:ext cx="3947795" cy="61722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80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8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8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800">
              <a:latin typeface="Arial"/>
              <a:cs typeface="Arial"/>
            </a:endParaRPr>
          </a:p>
          <a:p>
            <a:pPr marL="845185">
              <a:lnSpc>
                <a:spcPct val="100000"/>
              </a:lnSpc>
              <a:spcBef>
                <a:spcPts val="380"/>
              </a:spcBef>
            </a:pP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(THIRD</a:t>
            </a:r>
            <a:r>
              <a:rPr sz="13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ANGLE </a:t>
            </a:r>
            <a:r>
              <a:rPr sz="1300" spc="-10" dirty="0">
                <a:solidFill>
                  <a:srgbClr val="151616"/>
                </a:solidFill>
                <a:latin typeface="Arial"/>
                <a:cs typeface="Arial"/>
              </a:rPr>
              <a:t>PROJECTION)</a:t>
            </a:r>
            <a:endParaRPr sz="13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37925" y="4993430"/>
            <a:ext cx="207010" cy="915035"/>
          </a:xfrm>
          <a:prstGeom prst="rect">
            <a:avLst/>
          </a:prstGeom>
        </p:spPr>
        <p:txBody>
          <a:bodyPr vert="vert270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-20" dirty="0">
                <a:solidFill>
                  <a:srgbClr val="4E4E4D"/>
                </a:solidFill>
                <a:latin typeface="Arial"/>
                <a:cs typeface="Arial"/>
              </a:rPr>
              <a:t>V.Ryan </a:t>
            </a:r>
            <a:r>
              <a:rPr sz="1050" dirty="0">
                <a:solidFill>
                  <a:srgbClr val="4E4E4D"/>
                </a:solidFill>
                <a:latin typeface="Arial"/>
                <a:cs typeface="Arial"/>
              </a:rPr>
              <a:t>©</a:t>
            </a:r>
            <a:r>
              <a:rPr sz="1050" spc="-15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4E4E4D"/>
                </a:solidFill>
                <a:latin typeface="Arial"/>
                <a:cs typeface="Arial"/>
              </a:rPr>
              <a:t>2023</a:t>
            </a:r>
            <a:endParaRPr sz="105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9062" y="2562282"/>
            <a:ext cx="170815" cy="2870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00" spc="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42" name="object 42"/>
          <p:cNvGrpSpPr>
            <a:grpSpLocks noGrp="1" noUngrp="1" noRot="1" noMove="1" noResize="1"/>
          </p:cNvGrpSpPr>
          <p:nvPr/>
        </p:nvGrpSpPr>
        <p:grpSpPr>
          <a:xfrm>
            <a:off x="1094831" y="2690422"/>
            <a:ext cx="7599045" cy="4289425"/>
            <a:chOff x="1094831" y="2690422"/>
            <a:chExt cx="7599045" cy="4289425"/>
          </a:xfrm>
        </p:grpSpPr>
        <p:pic>
          <p:nvPicPr>
            <p:cNvPr id="43" name="object 4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94831" y="4666226"/>
              <a:ext cx="482000" cy="323381"/>
            </a:xfrm>
            <a:prstGeom prst="rect">
              <a:avLst/>
            </a:prstGeom>
          </p:spPr>
        </p:pic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62391" y="2694232"/>
              <a:ext cx="4127500" cy="1790700"/>
            </a:xfrm>
            <a:custGeom>
              <a:avLst/>
              <a:gdLst/>
              <a:ahLst/>
              <a:cxnLst/>
              <a:rect l="l" t="t" r="r" b="b"/>
              <a:pathLst>
                <a:path w="4127500" h="1790700">
                  <a:moveTo>
                    <a:pt x="1762156" y="1790697"/>
                  </a:moveTo>
                  <a:lnTo>
                    <a:pt x="1762156" y="438148"/>
                  </a:lnTo>
                </a:path>
                <a:path w="4127500" h="1790700">
                  <a:moveTo>
                    <a:pt x="917608" y="1790697"/>
                  </a:moveTo>
                  <a:lnTo>
                    <a:pt x="917608" y="438148"/>
                  </a:lnTo>
                </a:path>
                <a:path w="4127500" h="1790700">
                  <a:moveTo>
                    <a:pt x="4127505" y="1225552"/>
                  </a:moveTo>
                  <a:lnTo>
                    <a:pt x="4127505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27709" y="3935638"/>
              <a:ext cx="0" cy="763270"/>
            </a:xfrm>
            <a:custGeom>
              <a:avLst/>
              <a:gdLst/>
              <a:ahLst/>
              <a:cxnLst/>
              <a:rect l="l" t="t" r="r" b="b"/>
              <a:pathLst>
                <a:path h="763270">
                  <a:moveTo>
                    <a:pt x="0" y="0"/>
                  </a:moveTo>
                  <a:lnTo>
                    <a:pt x="0" y="613040"/>
                  </a:lnTo>
                </a:path>
                <a:path h="763270">
                  <a:moveTo>
                    <a:pt x="0" y="655812"/>
                  </a:moveTo>
                  <a:lnTo>
                    <a:pt x="0" y="762732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28710" y="4738657"/>
              <a:ext cx="1905" cy="2160905"/>
            </a:xfrm>
            <a:custGeom>
              <a:avLst/>
              <a:gdLst/>
              <a:ahLst/>
              <a:cxnLst/>
              <a:rect l="l" t="t" r="r" b="b"/>
              <a:pathLst>
                <a:path w="1904" h="2160904">
                  <a:moveTo>
                    <a:pt x="0" y="255772"/>
                  </a:moveTo>
                  <a:lnTo>
                    <a:pt x="0" y="0"/>
                  </a:lnTo>
                </a:path>
                <a:path w="1904" h="2160904">
                  <a:moveTo>
                    <a:pt x="612" y="378313"/>
                  </a:moveTo>
                  <a:lnTo>
                    <a:pt x="612" y="279515"/>
                  </a:lnTo>
                </a:path>
                <a:path w="1904" h="2160904">
                  <a:moveTo>
                    <a:pt x="443" y="672224"/>
                  </a:moveTo>
                  <a:lnTo>
                    <a:pt x="443" y="416452"/>
                  </a:lnTo>
                </a:path>
                <a:path w="1904" h="2160904">
                  <a:moveTo>
                    <a:pt x="914" y="825699"/>
                  </a:moveTo>
                  <a:lnTo>
                    <a:pt x="914" y="726901"/>
                  </a:lnTo>
                </a:path>
                <a:path w="1904" h="2160904">
                  <a:moveTo>
                    <a:pt x="749" y="1119610"/>
                  </a:moveTo>
                  <a:lnTo>
                    <a:pt x="749" y="863838"/>
                  </a:lnTo>
                </a:path>
                <a:path w="1904" h="2160904">
                  <a:moveTo>
                    <a:pt x="1360" y="1242151"/>
                  </a:moveTo>
                  <a:lnTo>
                    <a:pt x="1360" y="1143349"/>
                  </a:lnTo>
                </a:path>
                <a:path w="1904" h="2160904">
                  <a:moveTo>
                    <a:pt x="0" y="1545267"/>
                  </a:moveTo>
                  <a:lnTo>
                    <a:pt x="0" y="1289494"/>
                  </a:lnTo>
                </a:path>
                <a:path w="1904" h="2160904">
                  <a:moveTo>
                    <a:pt x="1360" y="1679609"/>
                  </a:moveTo>
                  <a:lnTo>
                    <a:pt x="1360" y="1580810"/>
                  </a:lnTo>
                </a:path>
                <a:path w="1904" h="2160904">
                  <a:moveTo>
                    <a:pt x="0" y="2160878"/>
                  </a:moveTo>
                  <a:lnTo>
                    <a:pt x="0" y="1726956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23440" y="6977948"/>
              <a:ext cx="2518410" cy="0"/>
            </a:xfrm>
            <a:custGeom>
              <a:avLst/>
              <a:gdLst/>
              <a:ahLst/>
              <a:cxnLst/>
              <a:rect l="l" t="t" r="r" b="b"/>
              <a:pathLst>
                <a:path w="2518409">
                  <a:moveTo>
                    <a:pt x="0" y="0"/>
                  </a:moveTo>
                  <a:lnTo>
                    <a:pt x="2517800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3507" y="6919700"/>
            <a:ext cx="244919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SECTIONAL</a:t>
            </a:r>
            <a:r>
              <a:rPr sz="1300" u="sng" spc="-5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3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END VIEW ON </a:t>
            </a:r>
            <a:r>
              <a:rPr sz="13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‘AA’</a:t>
            </a:r>
            <a:endParaRPr sz="1300">
              <a:latin typeface="Arial"/>
              <a:cs typeface="Arial"/>
            </a:endParaRPr>
          </a:p>
        </p:txBody>
      </p:sp>
      <p:sp>
        <p:nvSpPr>
          <p:cNvPr id="49" name="object 4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39444" y="2122394"/>
            <a:ext cx="1128395" cy="1128395"/>
          </a:xfrm>
          <a:custGeom>
            <a:avLst/>
            <a:gdLst/>
            <a:ahLst/>
            <a:cxnLst/>
            <a:rect l="l" t="t" r="r" b="b"/>
            <a:pathLst>
              <a:path w="1128395" h="1128395">
                <a:moveTo>
                  <a:pt x="563888" y="255621"/>
                </a:moveTo>
                <a:lnTo>
                  <a:pt x="563888" y="0"/>
                </a:lnTo>
              </a:path>
              <a:path w="1128395" h="1128395">
                <a:moveTo>
                  <a:pt x="564249" y="409003"/>
                </a:moveTo>
                <a:lnTo>
                  <a:pt x="564249" y="310266"/>
                </a:lnTo>
              </a:path>
              <a:path w="1128395" h="1128395">
                <a:moveTo>
                  <a:pt x="564120" y="709937"/>
                </a:moveTo>
                <a:lnTo>
                  <a:pt x="564120" y="454315"/>
                </a:lnTo>
              </a:path>
              <a:path w="1128395" h="1128395">
                <a:moveTo>
                  <a:pt x="564587" y="825202"/>
                </a:moveTo>
                <a:lnTo>
                  <a:pt x="564587" y="726461"/>
                </a:lnTo>
              </a:path>
              <a:path w="1128395" h="1128395">
                <a:moveTo>
                  <a:pt x="563547" y="1128135"/>
                </a:moveTo>
                <a:lnTo>
                  <a:pt x="563547" y="872517"/>
                </a:lnTo>
              </a:path>
              <a:path w="1128395" h="1128395">
                <a:moveTo>
                  <a:pt x="872514" y="571092"/>
                </a:moveTo>
                <a:lnTo>
                  <a:pt x="1128135" y="571092"/>
                </a:lnTo>
              </a:path>
              <a:path w="1128395" h="1128395">
                <a:moveTo>
                  <a:pt x="719132" y="571453"/>
                </a:moveTo>
                <a:lnTo>
                  <a:pt x="817869" y="571453"/>
                </a:lnTo>
              </a:path>
              <a:path w="1128395" h="1128395">
                <a:moveTo>
                  <a:pt x="425397" y="571323"/>
                </a:moveTo>
                <a:lnTo>
                  <a:pt x="681019" y="571323"/>
                </a:lnTo>
              </a:path>
              <a:path w="1128395" h="1128395">
                <a:moveTo>
                  <a:pt x="302933" y="571790"/>
                </a:moveTo>
                <a:lnTo>
                  <a:pt x="401673" y="571790"/>
                </a:lnTo>
              </a:path>
              <a:path w="1128395" h="1128395">
                <a:moveTo>
                  <a:pt x="0" y="570750"/>
                </a:moveTo>
                <a:lnTo>
                  <a:pt x="255617" y="57075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3465" y="5286379"/>
            <a:ext cx="4614545" cy="1200150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R="678815" algn="ctr">
              <a:lnSpc>
                <a:spcPct val="100000"/>
              </a:lnSpc>
              <a:spcBef>
                <a:spcPts val="1160"/>
              </a:spcBef>
            </a:pPr>
            <a:r>
              <a:rPr sz="1700" spc="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700">
              <a:latin typeface="Arial"/>
              <a:cs typeface="Arial"/>
            </a:endParaRPr>
          </a:p>
          <a:p>
            <a:pPr marR="475615" algn="ctr">
              <a:lnSpc>
                <a:spcPct val="100000"/>
              </a:lnSpc>
              <a:spcBef>
                <a:spcPts val="98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PLEASE</a:t>
            </a:r>
            <a:r>
              <a:rPr sz="1600" b="1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ESTIMATE</a:t>
            </a:r>
            <a:r>
              <a:rPr sz="16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endParaRPr sz="16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685"/>
              </a:spcBef>
            </a:pP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BASE </a:t>
            </a:r>
            <a:r>
              <a:rPr sz="1300" spc="-2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51" name="object 51"/>
          <p:cNvGrpSpPr>
            <a:grpSpLocks noGrp="1" noUngrp="1" noRot="1" noMove="1" noResize="1"/>
          </p:cNvGrpSpPr>
          <p:nvPr/>
        </p:nvGrpSpPr>
        <p:grpSpPr>
          <a:xfrm>
            <a:off x="1716318" y="4497302"/>
            <a:ext cx="3766820" cy="2486025"/>
            <a:chOff x="1716318" y="4497302"/>
            <a:chExt cx="3766820" cy="2486025"/>
          </a:xfrm>
        </p:grpSpPr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12647" y="4501112"/>
              <a:ext cx="566420" cy="1975485"/>
            </a:xfrm>
            <a:custGeom>
              <a:avLst/>
              <a:gdLst/>
              <a:ahLst/>
              <a:cxnLst/>
              <a:rect l="l" t="t" r="r" b="b"/>
              <a:pathLst>
                <a:path w="566420" h="1975485">
                  <a:moveTo>
                    <a:pt x="0" y="281343"/>
                  </a:moveTo>
                  <a:lnTo>
                    <a:pt x="275122" y="6220"/>
                  </a:lnTo>
                </a:path>
                <a:path w="566420" h="1975485">
                  <a:moveTo>
                    <a:pt x="2062" y="134150"/>
                  </a:moveTo>
                  <a:lnTo>
                    <a:pt x="136212" y="0"/>
                  </a:lnTo>
                </a:path>
                <a:path w="566420" h="1975485">
                  <a:moveTo>
                    <a:pt x="0" y="575748"/>
                  </a:moveTo>
                  <a:lnTo>
                    <a:pt x="566275" y="9467"/>
                  </a:lnTo>
                </a:path>
                <a:path w="566420" h="1975485">
                  <a:moveTo>
                    <a:pt x="2062" y="428555"/>
                  </a:moveTo>
                  <a:lnTo>
                    <a:pt x="423997" y="6620"/>
                  </a:lnTo>
                </a:path>
                <a:path w="566420" h="1975485">
                  <a:moveTo>
                    <a:pt x="0" y="712588"/>
                  </a:moveTo>
                  <a:lnTo>
                    <a:pt x="566275" y="146307"/>
                  </a:lnTo>
                </a:path>
                <a:path w="566420" h="1975485">
                  <a:moveTo>
                    <a:pt x="0" y="861861"/>
                  </a:moveTo>
                  <a:lnTo>
                    <a:pt x="566275" y="295582"/>
                  </a:lnTo>
                </a:path>
                <a:path w="566420" h="1975485">
                  <a:moveTo>
                    <a:pt x="0" y="998701"/>
                  </a:moveTo>
                  <a:lnTo>
                    <a:pt x="566275" y="432421"/>
                  </a:lnTo>
                </a:path>
                <a:path w="566420" h="1975485">
                  <a:moveTo>
                    <a:pt x="0" y="1152118"/>
                  </a:moveTo>
                  <a:lnTo>
                    <a:pt x="566275" y="585838"/>
                  </a:lnTo>
                </a:path>
                <a:path w="566420" h="1975485">
                  <a:moveTo>
                    <a:pt x="0" y="1288958"/>
                  </a:moveTo>
                  <a:lnTo>
                    <a:pt x="566275" y="722678"/>
                  </a:lnTo>
                </a:path>
                <a:path w="566420" h="1975485">
                  <a:moveTo>
                    <a:pt x="0" y="1438229"/>
                  </a:moveTo>
                  <a:lnTo>
                    <a:pt x="566275" y="871948"/>
                  </a:lnTo>
                </a:path>
                <a:path w="566420" h="1975485">
                  <a:moveTo>
                    <a:pt x="0" y="1575067"/>
                  </a:moveTo>
                  <a:lnTo>
                    <a:pt x="566275" y="1008788"/>
                  </a:lnTo>
                </a:path>
                <a:path w="566420" h="1975485">
                  <a:moveTo>
                    <a:pt x="0" y="1736784"/>
                  </a:moveTo>
                  <a:lnTo>
                    <a:pt x="566275" y="1170504"/>
                  </a:lnTo>
                </a:path>
                <a:path w="566420" h="1975485">
                  <a:moveTo>
                    <a:pt x="0" y="1873623"/>
                  </a:moveTo>
                  <a:lnTo>
                    <a:pt x="566275" y="1307343"/>
                  </a:lnTo>
                </a:path>
                <a:path w="566420" h="1975485">
                  <a:moveTo>
                    <a:pt x="50759" y="1972130"/>
                  </a:moveTo>
                  <a:lnTo>
                    <a:pt x="566275" y="1456613"/>
                  </a:lnTo>
                </a:path>
                <a:path w="566420" h="1975485">
                  <a:moveTo>
                    <a:pt x="186561" y="1973171"/>
                  </a:moveTo>
                  <a:lnTo>
                    <a:pt x="566275" y="1593453"/>
                  </a:lnTo>
                </a:path>
                <a:path w="566420" h="1975485">
                  <a:moveTo>
                    <a:pt x="310956" y="1975247"/>
                  </a:moveTo>
                  <a:lnTo>
                    <a:pt x="566275" y="1719929"/>
                  </a:lnTo>
                </a:path>
                <a:path w="566420" h="1975485">
                  <a:moveTo>
                    <a:pt x="458160" y="1975247"/>
                  </a:moveTo>
                  <a:lnTo>
                    <a:pt x="566275" y="186712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21081" y="6600902"/>
              <a:ext cx="965835" cy="377825"/>
            </a:xfrm>
            <a:custGeom>
              <a:avLst/>
              <a:gdLst/>
              <a:ahLst/>
              <a:cxnLst/>
              <a:rect l="l" t="t" r="r" b="b"/>
              <a:pathLst>
                <a:path w="965835" h="377825">
                  <a:moveTo>
                    <a:pt x="188790" y="0"/>
                  </a:moveTo>
                  <a:lnTo>
                    <a:pt x="238977" y="6743"/>
                  </a:lnTo>
                  <a:lnTo>
                    <a:pt x="284074" y="25775"/>
                  </a:lnTo>
                  <a:lnTo>
                    <a:pt x="322283" y="55295"/>
                  </a:lnTo>
                  <a:lnTo>
                    <a:pt x="351803" y="93504"/>
                  </a:lnTo>
                  <a:lnTo>
                    <a:pt x="370834" y="138603"/>
                  </a:lnTo>
                  <a:lnTo>
                    <a:pt x="377578" y="188791"/>
                  </a:lnTo>
                  <a:lnTo>
                    <a:pt x="370834" y="238979"/>
                  </a:lnTo>
                  <a:lnTo>
                    <a:pt x="351803" y="284076"/>
                  </a:lnTo>
                  <a:lnTo>
                    <a:pt x="322283" y="322284"/>
                  </a:lnTo>
                  <a:lnTo>
                    <a:pt x="284074" y="351804"/>
                  </a:lnTo>
                  <a:lnTo>
                    <a:pt x="238977" y="370835"/>
                  </a:lnTo>
                  <a:lnTo>
                    <a:pt x="188790" y="377578"/>
                  </a:lnTo>
                  <a:lnTo>
                    <a:pt x="138602" y="370835"/>
                  </a:lnTo>
                  <a:lnTo>
                    <a:pt x="93503" y="351804"/>
                  </a:lnTo>
                  <a:lnTo>
                    <a:pt x="55295" y="322284"/>
                  </a:lnTo>
                  <a:lnTo>
                    <a:pt x="25775" y="284076"/>
                  </a:lnTo>
                  <a:lnTo>
                    <a:pt x="6743" y="238979"/>
                  </a:lnTo>
                  <a:lnTo>
                    <a:pt x="0" y="188791"/>
                  </a:lnTo>
                  <a:lnTo>
                    <a:pt x="6743" y="138603"/>
                  </a:lnTo>
                  <a:lnTo>
                    <a:pt x="25775" y="93504"/>
                  </a:lnTo>
                  <a:lnTo>
                    <a:pt x="55295" y="55295"/>
                  </a:lnTo>
                  <a:lnTo>
                    <a:pt x="93503" y="25775"/>
                  </a:lnTo>
                  <a:lnTo>
                    <a:pt x="138602" y="6743"/>
                  </a:lnTo>
                  <a:lnTo>
                    <a:pt x="188790" y="0"/>
                  </a:lnTo>
                  <a:close/>
                </a:path>
                <a:path w="965835" h="377825">
                  <a:moveTo>
                    <a:pt x="539398" y="67424"/>
                  </a:moveTo>
                  <a:lnTo>
                    <a:pt x="965530" y="10786"/>
                  </a:lnTo>
                  <a:lnTo>
                    <a:pt x="965530" y="372182"/>
                  </a:lnTo>
                  <a:lnTo>
                    <a:pt x="539398" y="312846"/>
                  </a:lnTo>
                  <a:lnTo>
                    <a:pt x="539398" y="67424"/>
                  </a:lnTo>
                  <a:close/>
                </a:path>
                <a:path w="965835" h="377825">
                  <a:moveTo>
                    <a:pt x="188790" y="53945"/>
                  </a:moveTo>
                  <a:lnTo>
                    <a:pt x="231412" y="60820"/>
                  </a:lnTo>
                  <a:lnTo>
                    <a:pt x="268429" y="79963"/>
                  </a:lnTo>
                  <a:lnTo>
                    <a:pt x="297619" y="109153"/>
                  </a:lnTo>
                  <a:lnTo>
                    <a:pt x="316762" y="146169"/>
                  </a:lnTo>
                  <a:lnTo>
                    <a:pt x="323636" y="188791"/>
                  </a:lnTo>
                  <a:lnTo>
                    <a:pt x="316762" y="231413"/>
                  </a:lnTo>
                  <a:lnTo>
                    <a:pt x="297619" y="268429"/>
                  </a:lnTo>
                  <a:lnTo>
                    <a:pt x="268429" y="297619"/>
                  </a:lnTo>
                  <a:lnTo>
                    <a:pt x="231412" y="316762"/>
                  </a:lnTo>
                  <a:lnTo>
                    <a:pt x="188790" y="323636"/>
                  </a:lnTo>
                  <a:lnTo>
                    <a:pt x="146167" y="316762"/>
                  </a:lnTo>
                  <a:lnTo>
                    <a:pt x="109149" y="297619"/>
                  </a:lnTo>
                  <a:lnTo>
                    <a:pt x="79959" y="268429"/>
                  </a:lnTo>
                  <a:lnTo>
                    <a:pt x="60816" y="231413"/>
                  </a:lnTo>
                  <a:lnTo>
                    <a:pt x="53941" y="188791"/>
                  </a:lnTo>
                  <a:lnTo>
                    <a:pt x="60816" y="146169"/>
                  </a:lnTo>
                  <a:lnTo>
                    <a:pt x="79959" y="109153"/>
                  </a:lnTo>
                  <a:lnTo>
                    <a:pt x="109149" y="79963"/>
                  </a:lnTo>
                  <a:lnTo>
                    <a:pt x="146167" y="60820"/>
                  </a:lnTo>
                  <a:lnTo>
                    <a:pt x="188790" y="53945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45837" y="7111431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55" name="object 5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597870" y="6478794"/>
            <a:ext cx="1125855" cy="636270"/>
          </a:xfrm>
          <a:custGeom>
            <a:avLst/>
            <a:gdLst/>
            <a:ahLst/>
            <a:cxnLst/>
            <a:rect l="l" t="t" r="r" b="b"/>
            <a:pathLst>
              <a:path w="1125855" h="636270">
                <a:moveTo>
                  <a:pt x="145047" y="311310"/>
                </a:moveTo>
                <a:lnTo>
                  <a:pt x="0" y="311310"/>
                </a:lnTo>
              </a:path>
              <a:path w="1125855" h="636270">
                <a:moveTo>
                  <a:pt x="214534" y="311310"/>
                </a:moveTo>
                <a:lnTo>
                  <a:pt x="158507" y="311310"/>
                </a:lnTo>
              </a:path>
              <a:path w="1125855" h="636270">
                <a:moveTo>
                  <a:pt x="381207" y="311310"/>
                </a:moveTo>
                <a:lnTo>
                  <a:pt x="236164" y="311310"/>
                </a:lnTo>
              </a:path>
              <a:path w="1125855" h="636270">
                <a:moveTo>
                  <a:pt x="468245" y="311310"/>
                </a:moveTo>
                <a:lnTo>
                  <a:pt x="412214" y="311310"/>
                </a:lnTo>
              </a:path>
              <a:path w="1125855" h="636270">
                <a:moveTo>
                  <a:pt x="634917" y="311310"/>
                </a:moveTo>
                <a:lnTo>
                  <a:pt x="489869" y="311310"/>
                </a:lnTo>
              </a:path>
              <a:path w="1125855" h="636270">
                <a:moveTo>
                  <a:pt x="704408" y="311310"/>
                </a:moveTo>
                <a:lnTo>
                  <a:pt x="648378" y="311310"/>
                </a:lnTo>
              </a:path>
              <a:path w="1125855" h="636270">
                <a:moveTo>
                  <a:pt x="876301" y="311310"/>
                </a:moveTo>
                <a:lnTo>
                  <a:pt x="731257" y="311310"/>
                </a:lnTo>
              </a:path>
              <a:path w="1125855" h="636270">
                <a:moveTo>
                  <a:pt x="954439" y="311310"/>
                </a:moveTo>
                <a:lnTo>
                  <a:pt x="898408" y="311310"/>
                </a:lnTo>
              </a:path>
              <a:path w="1125855" h="636270">
                <a:moveTo>
                  <a:pt x="1125540" y="311310"/>
                </a:moveTo>
                <a:lnTo>
                  <a:pt x="980495" y="311310"/>
                </a:lnTo>
              </a:path>
              <a:path w="1125855" h="636270">
                <a:moveTo>
                  <a:pt x="311731" y="490622"/>
                </a:moveTo>
                <a:lnTo>
                  <a:pt x="311731" y="635669"/>
                </a:lnTo>
              </a:path>
              <a:path w="1125855" h="636270">
                <a:moveTo>
                  <a:pt x="311731" y="421130"/>
                </a:moveTo>
                <a:lnTo>
                  <a:pt x="311731" y="477161"/>
                </a:lnTo>
              </a:path>
              <a:path w="1125855" h="636270">
                <a:moveTo>
                  <a:pt x="311731" y="249238"/>
                </a:moveTo>
                <a:lnTo>
                  <a:pt x="311731" y="394282"/>
                </a:lnTo>
              </a:path>
              <a:path w="1125855" h="636270">
                <a:moveTo>
                  <a:pt x="311731" y="171100"/>
                </a:moveTo>
                <a:lnTo>
                  <a:pt x="311731" y="227130"/>
                </a:lnTo>
              </a:path>
              <a:path w="1125855" h="636270">
                <a:moveTo>
                  <a:pt x="311731" y="0"/>
                </a:moveTo>
                <a:lnTo>
                  <a:pt x="311731" y="145044"/>
                </a:lnTo>
              </a:path>
            </a:pathLst>
          </a:custGeom>
          <a:ln w="634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8386" y="694990"/>
            <a:ext cx="53092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85"/>
              </a:spcBef>
              <a:tabLst>
                <a:tab pos="143954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https://technologystudent.com/despro_3/sectional1.html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6585" y="1136749"/>
            <a:ext cx="3643629" cy="97345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647700" algn="ctr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SOLID OBJECT SHOWN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BELOW, INCLUDING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END VIEW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ON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‘AA’.</a:t>
            </a:r>
            <a:endParaRPr sz="1200">
              <a:latin typeface="Arial"/>
              <a:cs typeface="Arial"/>
            </a:endParaRPr>
          </a:p>
          <a:p>
            <a:pPr marL="2555875" algn="ctr">
              <a:lnSpc>
                <a:spcPct val="100000"/>
              </a:lnSpc>
              <a:spcBef>
                <a:spcPts val="54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22570" y="2347749"/>
            <a:ext cx="24130" cy="22860"/>
          </a:xfrm>
          <a:custGeom>
            <a:avLst/>
            <a:gdLst/>
            <a:ahLst/>
            <a:cxnLst/>
            <a:rect l="l" t="t" r="r" b="b"/>
            <a:pathLst>
              <a:path w="24129" h="22860">
                <a:moveTo>
                  <a:pt x="23625" y="0"/>
                </a:moveTo>
                <a:lnTo>
                  <a:pt x="0" y="0"/>
                </a:lnTo>
                <a:lnTo>
                  <a:pt x="0" y="22860"/>
                </a:lnTo>
                <a:lnTo>
                  <a:pt x="23625" y="22860"/>
                </a:lnTo>
                <a:lnTo>
                  <a:pt x="23625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9" name="object 59"/>
          <p:cNvGrpSpPr>
            <a:grpSpLocks noGrp="1" noUngrp="1" noRot="1" noMove="1" noResize="1"/>
          </p:cNvGrpSpPr>
          <p:nvPr/>
        </p:nvGrpSpPr>
        <p:grpSpPr>
          <a:xfrm>
            <a:off x="2983795" y="2098602"/>
            <a:ext cx="1087120" cy="1087120"/>
            <a:chOff x="2983795" y="2098602"/>
            <a:chExt cx="1087120" cy="1087120"/>
          </a:xfrm>
        </p:grpSpPr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83795" y="2098602"/>
              <a:ext cx="1087120" cy="1087120"/>
            </a:xfrm>
            <a:custGeom>
              <a:avLst/>
              <a:gdLst/>
              <a:ahLst/>
              <a:cxnLst/>
              <a:rect l="l" t="t" r="r" b="b"/>
              <a:pathLst>
                <a:path w="1087120" h="1087120">
                  <a:moveTo>
                    <a:pt x="1086862" y="0"/>
                  </a:moveTo>
                  <a:lnTo>
                    <a:pt x="0" y="0"/>
                  </a:lnTo>
                  <a:lnTo>
                    <a:pt x="0" y="1086860"/>
                  </a:lnTo>
                  <a:lnTo>
                    <a:pt x="1086862" y="1086860"/>
                  </a:lnTo>
                  <a:lnTo>
                    <a:pt x="10868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42856" y="2157673"/>
              <a:ext cx="969010" cy="401955"/>
            </a:xfrm>
            <a:custGeom>
              <a:avLst/>
              <a:gdLst/>
              <a:ahLst/>
              <a:cxnLst/>
              <a:rect l="l" t="t" r="r" b="b"/>
              <a:pathLst>
                <a:path w="969010" h="401955">
                  <a:moveTo>
                    <a:pt x="118135" y="354418"/>
                  </a:moveTo>
                  <a:lnTo>
                    <a:pt x="94513" y="354418"/>
                  </a:lnTo>
                  <a:lnTo>
                    <a:pt x="94513" y="378040"/>
                  </a:lnTo>
                  <a:lnTo>
                    <a:pt x="118135" y="378040"/>
                  </a:lnTo>
                  <a:lnTo>
                    <a:pt x="118135" y="354418"/>
                  </a:lnTo>
                  <a:close/>
                </a:path>
                <a:path w="969010" h="401955">
                  <a:moveTo>
                    <a:pt x="118135" y="189026"/>
                  </a:moveTo>
                  <a:lnTo>
                    <a:pt x="94513" y="189026"/>
                  </a:lnTo>
                  <a:lnTo>
                    <a:pt x="70878" y="189026"/>
                  </a:lnTo>
                  <a:lnTo>
                    <a:pt x="47256" y="189026"/>
                  </a:lnTo>
                  <a:lnTo>
                    <a:pt x="47256" y="236283"/>
                  </a:lnTo>
                  <a:lnTo>
                    <a:pt x="70878" y="236283"/>
                  </a:lnTo>
                  <a:lnTo>
                    <a:pt x="70878" y="212648"/>
                  </a:lnTo>
                  <a:lnTo>
                    <a:pt x="94513" y="212648"/>
                  </a:lnTo>
                  <a:lnTo>
                    <a:pt x="118135" y="212648"/>
                  </a:lnTo>
                  <a:lnTo>
                    <a:pt x="118135" y="189026"/>
                  </a:lnTo>
                  <a:close/>
                </a:path>
                <a:path w="969010" h="401955">
                  <a:moveTo>
                    <a:pt x="165392" y="189026"/>
                  </a:moveTo>
                  <a:lnTo>
                    <a:pt x="141770" y="189026"/>
                  </a:lnTo>
                  <a:lnTo>
                    <a:pt x="141770" y="212648"/>
                  </a:lnTo>
                  <a:lnTo>
                    <a:pt x="165392" y="212648"/>
                  </a:lnTo>
                  <a:lnTo>
                    <a:pt x="165392" y="189026"/>
                  </a:lnTo>
                  <a:close/>
                </a:path>
                <a:path w="969010" h="401955">
                  <a:moveTo>
                    <a:pt x="189014" y="236283"/>
                  </a:moveTo>
                  <a:lnTo>
                    <a:pt x="165392" y="236283"/>
                  </a:lnTo>
                  <a:lnTo>
                    <a:pt x="141770" y="236283"/>
                  </a:lnTo>
                  <a:lnTo>
                    <a:pt x="141770" y="212648"/>
                  </a:lnTo>
                  <a:lnTo>
                    <a:pt x="118135" y="212648"/>
                  </a:lnTo>
                  <a:lnTo>
                    <a:pt x="118135" y="236283"/>
                  </a:lnTo>
                  <a:lnTo>
                    <a:pt x="94513" y="236283"/>
                  </a:lnTo>
                  <a:lnTo>
                    <a:pt x="94513" y="259905"/>
                  </a:lnTo>
                  <a:lnTo>
                    <a:pt x="70878" y="259905"/>
                  </a:lnTo>
                  <a:lnTo>
                    <a:pt x="70878" y="283527"/>
                  </a:lnTo>
                  <a:lnTo>
                    <a:pt x="70878" y="307162"/>
                  </a:lnTo>
                  <a:lnTo>
                    <a:pt x="47256" y="307162"/>
                  </a:lnTo>
                  <a:lnTo>
                    <a:pt x="47256" y="283527"/>
                  </a:lnTo>
                  <a:lnTo>
                    <a:pt x="70878" y="283527"/>
                  </a:lnTo>
                  <a:lnTo>
                    <a:pt x="70878" y="259905"/>
                  </a:lnTo>
                  <a:lnTo>
                    <a:pt x="47256" y="259905"/>
                  </a:lnTo>
                  <a:lnTo>
                    <a:pt x="47256" y="236283"/>
                  </a:lnTo>
                  <a:lnTo>
                    <a:pt x="23634" y="236283"/>
                  </a:lnTo>
                  <a:lnTo>
                    <a:pt x="0" y="236283"/>
                  </a:lnTo>
                  <a:lnTo>
                    <a:pt x="0" y="283527"/>
                  </a:lnTo>
                  <a:lnTo>
                    <a:pt x="23634" y="283527"/>
                  </a:lnTo>
                  <a:lnTo>
                    <a:pt x="23634" y="307162"/>
                  </a:lnTo>
                  <a:lnTo>
                    <a:pt x="0" y="307162"/>
                  </a:lnTo>
                  <a:lnTo>
                    <a:pt x="0" y="330784"/>
                  </a:lnTo>
                  <a:lnTo>
                    <a:pt x="23634" y="330784"/>
                  </a:lnTo>
                  <a:lnTo>
                    <a:pt x="23634" y="354418"/>
                  </a:lnTo>
                  <a:lnTo>
                    <a:pt x="47256" y="354418"/>
                  </a:lnTo>
                  <a:lnTo>
                    <a:pt x="47256" y="330784"/>
                  </a:lnTo>
                  <a:lnTo>
                    <a:pt x="70878" y="330784"/>
                  </a:lnTo>
                  <a:lnTo>
                    <a:pt x="94513" y="330784"/>
                  </a:lnTo>
                  <a:lnTo>
                    <a:pt x="94513" y="307162"/>
                  </a:lnTo>
                  <a:lnTo>
                    <a:pt x="118135" y="307162"/>
                  </a:lnTo>
                  <a:lnTo>
                    <a:pt x="118135" y="259905"/>
                  </a:lnTo>
                  <a:lnTo>
                    <a:pt x="141770" y="259905"/>
                  </a:lnTo>
                  <a:lnTo>
                    <a:pt x="165392" y="259905"/>
                  </a:lnTo>
                  <a:lnTo>
                    <a:pt x="189014" y="259905"/>
                  </a:lnTo>
                  <a:lnTo>
                    <a:pt x="189014" y="236283"/>
                  </a:lnTo>
                  <a:close/>
                </a:path>
                <a:path w="969010" h="401955">
                  <a:moveTo>
                    <a:pt x="307162" y="212648"/>
                  </a:moveTo>
                  <a:lnTo>
                    <a:pt x="283527" y="212648"/>
                  </a:lnTo>
                  <a:lnTo>
                    <a:pt x="283527" y="236283"/>
                  </a:lnTo>
                  <a:lnTo>
                    <a:pt x="307162" y="236283"/>
                  </a:lnTo>
                  <a:lnTo>
                    <a:pt x="307162" y="212648"/>
                  </a:lnTo>
                  <a:close/>
                </a:path>
                <a:path w="969010" h="401955">
                  <a:moveTo>
                    <a:pt x="307162" y="0"/>
                  </a:moveTo>
                  <a:lnTo>
                    <a:pt x="283527" y="0"/>
                  </a:lnTo>
                  <a:lnTo>
                    <a:pt x="283527" y="47256"/>
                  </a:lnTo>
                  <a:lnTo>
                    <a:pt x="307162" y="47256"/>
                  </a:lnTo>
                  <a:lnTo>
                    <a:pt x="307162" y="0"/>
                  </a:lnTo>
                  <a:close/>
                </a:path>
                <a:path w="969010" h="401955">
                  <a:moveTo>
                    <a:pt x="330784" y="189026"/>
                  </a:moveTo>
                  <a:lnTo>
                    <a:pt x="307162" y="189026"/>
                  </a:lnTo>
                  <a:lnTo>
                    <a:pt x="307162" y="212648"/>
                  </a:lnTo>
                  <a:lnTo>
                    <a:pt x="330784" y="212648"/>
                  </a:lnTo>
                  <a:lnTo>
                    <a:pt x="330784" y="189026"/>
                  </a:lnTo>
                  <a:close/>
                </a:path>
                <a:path w="969010" h="401955">
                  <a:moveTo>
                    <a:pt x="354418" y="118135"/>
                  </a:moveTo>
                  <a:lnTo>
                    <a:pt x="330784" y="118135"/>
                  </a:lnTo>
                  <a:lnTo>
                    <a:pt x="307162" y="118135"/>
                  </a:lnTo>
                  <a:lnTo>
                    <a:pt x="307162" y="94513"/>
                  </a:lnTo>
                  <a:lnTo>
                    <a:pt x="283527" y="94513"/>
                  </a:lnTo>
                  <a:lnTo>
                    <a:pt x="283527" y="118135"/>
                  </a:lnTo>
                  <a:lnTo>
                    <a:pt x="259905" y="118135"/>
                  </a:lnTo>
                  <a:lnTo>
                    <a:pt x="259905" y="94513"/>
                  </a:lnTo>
                  <a:lnTo>
                    <a:pt x="236270" y="94513"/>
                  </a:lnTo>
                  <a:lnTo>
                    <a:pt x="236270" y="141770"/>
                  </a:lnTo>
                  <a:lnTo>
                    <a:pt x="236270" y="165392"/>
                  </a:lnTo>
                  <a:lnTo>
                    <a:pt x="212648" y="165392"/>
                  </a:lnTo>
                  <a:lnTo>
                    <a:pt x="212648" y="141770"/>
                  </a:lnTo>
                  <a:lnTo>
                    <a:pt x="236270" y="141770"/>
                  </a:lnTo>
                  <a:lnTo>
                    <a:pt x="236270" y="94513"/>
                  </a:lnTo>
                  <a:lnTo>
                    <a:pt x="236270" y="70878"/>
                  </a:lnTo>
                  <a:lnTo>
                    <a:pt x="259905" y="70878"/>
                  </a:lnTo>
                  <a:lnTo>
                    <a:pt x="259905" y="47256"/>
                  </a:lnTo>
                  <a:lnTo>
                    <a:pt x="236270" y="47256"/>
                  </a:lnTo>
                  <a:lnTo>
                    <a:pt x="236270" y="23634"/>
                  </a:lnTo>
                  <a:lnTo>
                    <a:pt x="259905" y="23634"/>
                  </a:lnTo>
                  <a:lnTo>
                    <a:pt x="259905" y="0"/>
                  </a:lnTo>
                  <a:lnTo>
                    <a:pt x="236270" y="0"/>
                  </a:lnTo>
                  <a:lnTo>
                    <a:pt x="212648" y="0"/>
                  </a:lnTo>
                  <a:lnTo>
                    <a:pt x="189014" y="0"/>
                  </a:lnTo>
                  <a:lnTo>
                    <a:pt x="189014" y="70878"/>
                  </a:lnTo>
                  <a:lnTo>
                    <a:pt x="212648" y="70878"/>
                  </a:lnTo>
                  <a:lnTo>
                    <a:pt x="212648" y="118135"/>
                  </a:lnTo>
                  <a:lnTo>
                    <a:pt x="189014" y="118135"/>
                  </a:lnTo>
                  <a:lnTo>
                    <a:pt x="189014" y="212648"/>
                  </a:lnTo>
                  <a:lnTo>
                    <a:pt x="212648" y="212648"/>
                  </a:lnTo>
                  <a:lnTo>
                    <a:pt x="212648" y="189026"/>
                  </a:lnTo>
                  <a:lnTo>
                    <a:pt x="236270" y="189026"/>
                  </a:lnTo>
                  <a:lnTo>
                    <a:pt x="236270" y="212648"/>
                  </a:lnTo>
                  <a:lnTo>
                    <a:pt x="212648" y="212648"/>
                  </a:lnTo>
                  <a:lnTo>
                    <a:pt x="212648" y="236283"/>
                  </a:lnTo>
                  <a:lnTo>
                    <a:pt x="236270" y="236283"/>
                  </a:lnTo>
                  <a:lnTo>
                    <a:pt x="236270" y="259905"/>
                  </a:lnTo>
                  <a:lnTo>
                    <a:pt x="212648" y="259905"/>
                  </a:lnTo>
                  <a:lnTo>
                    <a:pt x="189014" y="259905"/>
                  </a:lnTo>
                  <a:lnTo>
                    <a:pt x="189014" y="283527"/>
                  </a:lnTo>
                  <a:lnTo>
                    <a:pt x="212648" y="283527"/>
                  </a:lnTo>
                  <a:lnTo>
                    <a:pt x="236270" y="283527"/>
                  </a:lnTo>
                  <a:lnTo>
                    <a:pt x="236270" y="307162"/>
                  </a:lnTo>
                  <a:lnTo>
                    <a:pt x="212648" y="307162"/>
                  </a:lnTo>
                  <a:lnTo>
                    <a:pt x="212648" y="330784"/>
                  </a:lnTo>
                  <a:lnTo>
                    <a:pt x="236270" y="330784"/>
                  </a:lnTo>
                  <a:lnTo>
                    <a:pt x="259905" y="330784"/>
                  </a:lnTo>
                  <a:lnTo>
                    <a:pt x="283527" y="330784"/>
                  </a:lnTo>
                  <a:lnTo>
                    <a:pt x="283527" y="307162"/>
                  </a:lnTo>
                  <a:lnTo>
                    <a:pt x="307162" y="307162"/>
                  </a:lnTo>
                  <a:lnTo>
                    <a:pt x="307162" y="283527"/>
                  </a:lnTo>
                  <a:lnTo>
                    <a:pt x="330784" y="283527"/>
                  </a:lnTo>
                  <a:lnTo>
                    <a:pt x="330784" y="236283"/>
                  </a:lnTo>
                  <a:lnTo>
                    <a:pt x="307162" y="236283"/>
                  </a:lnTo>
                  <a:lnTo>
                    <a:pt x="307162" y="259905"/>
                  </a:lnTo>
                  <a:lnTo>
                    <a:pt x="283527" y="259905"/>
                  </a:lnTo>
                  <a:lnTo>
                    <a:pt x="259905" y="259905"/>
                  </a:lnTo>
                  <a:lnTo>
                    <a:pt x="259905" y="189026"/>
                  </a:lnTo>
                  <a:lnTo>
                    <a:pt x="283527" y="189026"/>
                  </a:lnTo>
                  <a:lnTo>
                    <a:pt x="283527" y="165392"/>
                  </a:lnTo>
                  <a:lnTo>
                    <a:pt x="259905" y="165392"/>
                  </a:lnTo>
                  <a:lnTo>
                    <a:pt x="259905" y="141770"/>
                  </a:lnTo>
                  <a:lnTo>
                    <a:pt x="283527" y="141770"/>
                  </a:lnTo>
                  <a:lnTo>
                    <a:pt x="283527" y="165392"/>
                  </a:lnTo>
                  <a:lnTo>
                    <a:pt x="307162" y="165392"/>
                  </a:lnTo>
                  <a:lnTo>
                    <a:pt x="307162" y="141770"/>
                  </a:lnTo>
                  <a:lnTo>
                    <a:pt x="330784" y="141770"/>
                  </a:lnTo>
                  <a:lnTo>
                    <a:pt x="330784" y="165392"/>
                  </a:lnTo>
                  <a:lnTo>
                    <a:pt x="354418" y="165392"/>
                  </a:lnTo>
                  <a:lnTo>
                    <a:pt x="354418" y="118135"/>
                  </a:lnTo>
                  <a:close/>
                </a:path>
                <a:path w="969010" h="401955">
                  <a:moveTo>
                    <a:pt x="378040" y="47256"/>
                  </a:moveTo>
                  <a:lnTo>
                    <a:pt x="354418" y="47256"/>
                  </a:lnTo>
                  <a:lnTo>
                    <a:pt x="354418" y="0"/>
                  </a:lnTo>
                  <a:lnTo>
                    <a:pt x="330784" y="0"/>
                  </a:lnTo>
                  <a:lnTo>
                    <a:pt x="330784" y="47256"/>
                  </a:lnTo>
                  <a:lnTo>
                    <a:pt x="307162" y="47256"/>
                  </a:lnTo>
                  <a:lnTo>
                    <a:pt x="307162" y="94513"/>
                  </a:lnTo>
                  <a:lnTo>
                    <a:pt x="330784" y="94513"/>
                  </a:lnTo>
                  <a:lnTo>
                    <a:pt x="330784" y="70878"/>
                  </a:lnTo>
                  <a:lnTo>
                    <a:pt x="354418" y="70878"/>
                  </a:lnTo>
                  <a:lnTo>
                    <a:pt x="354418" y="118135"/>
                  </a:lnTo>
                  <a:lnTo>
                    <a:pt x="378040" y="118135"/>
                  </a:lnTo>
                  <a:lnTo>
                    <a:pt x="378040" y="47256"/>
                  </a:lnTo>
                  <a:close/>
                </a:path>
                <a:path w="969010" h="401955">
                  <a:moveTo>
                    <a:pt x="448919" y="212648"/>
                  </a:moveTo>
                  <a:lnTo>
                    <a:pt x="425297" y="212648"/>
                  </a:lnTo>
                  <a:lnTo>
                    <a:pt x="425297" y="189026"/>
                  </a:lnTo>
                  <a:lnTo>
                    <a:pt x="401662" y="189026"/>
                  </a:lnTo>
                  <a:lnTo>
                    <a:pt x="401662" y="141770"/>
                  </a:lnTo>
                  <a:lnTo>
                    <a:pt x="378040" y="141770"/>
                  </a:lnTo>
                  <a:lnTo>
                    <a:pt x="378040" y="165392"/>
                  </a:lnTo>
                  <a:lnTo>
                    <a:pt x="354418" y="165392"/>
                  </a:lnTo>
                  <a:lnTo>
                    <a:pt x="354418" y="236283"/>
                  </a:lnTo>
                  <a:lnTo>
                    <a:pt x="378040" y="236283"/>
                  </a:lnTo>
                  <a:lnTo>
                    <a:pt x="378040" y="212648"/>
                  </a:lnTo>
                  <a:lnTo>
                    <a:pt x="401662" y="212648"/>
                  </a:lnTo>
                  <a:lnTo>
                    <a:pt x="401662" y="236283"/>
                  </a:lnTo>
                  <a:lnTo>
                    <a:pt x="378040" y="236283"/>
                  </a:lnTo>
                  <a:lnTo>
                    <a:pt x="378040" y="259905"/>
                  </a:lnTo>
                  <a:lnTo>
                    <a:pt x="401662" y="259905"/>
                  </a:lnTo>
                  <a:lnTo>
                    <a:pt x="425297" y="259905"/>
                  </a:lnTo>
                  <a:lnTo>
                    <a:pt x="425297" y="236283"/>
                  </a:lnTo>
                  <a:lnTo>
                    <a:pt x="448919" y="236283"/>
                  </a:lnTo>
                  <a:lnTo>
                    <a:pt x="448919" y="212648"/>
                  </a:lnTo>
                  <a:close/>
                </a:path>
                <a:path w="969010" h="401955">
                  <a:moveTo>
                    <a:pt x="496176" y="23634"/>
                  </a:moveTo>
                  <a:lnTo>
                    <a:pt x="472554" y="23634"/>
                  </a:lnTo>
                  <a:lnTo>
                    <a:pt x="472554" y="70878"/>
                  </a:lnTo>
                  <a:lnTo>
                    <a:pt x="496176" y="70878"/>
                  </a:lnTo>
                  <a:lnTo>
                    <a:pt x="496176" y="23634"/>
                  </a:lnTo>
                  <a:close/>
                </a:path>
                <a:path w="969010" h="401955">
                  <a:moveTo>
                    <a:pt x="543433" y="236283"/>
                  </a:moveTo>
                  <a:lnTo>
                    <a:pt x="519811" y="236283"/>
                  </a:lnTo>
                  <a:lnTo>
                    <a:pt x="519811" y="259905"/>
                  </a:lnTo>
                  <a:lnTo>
                    <a:pt x="543433" y="259905"/>
                  </a:lnTo>
                  <a:lnTo>
                    <a:pt x="543433" y="236283"/>
                  </a:lnTo>
                  <a:close/>
                </a:path>
                <a:path w="969010" h="401955">
                  <a:moveTo>
                    <a:pt x="567055" y="70878"/>
                  </a:moveTo>
                  <a:lnTo>
                    <a:pt x="543433" y="70878"/>
                  </a:lnTo>
                  <a:lnTo>
                    <a:pt x="543433" y="47256"/>
                  </a:lnTo>
                  <a:lnTo>
                    <a:pt x="519811" y="47256"/>
                  </a:lnTo>
                  <a:lnTo>
                    <a:pt x="519811" y="70878"/>
                  </a:lnTo>
                  <a:lnTo>
                    <a:pt x="496176" y="70878"/>
                  </a:lnTo>
                  <a:lnTo>
                    <a:pt x="496176" y="118135"/>
                  </a:lnTo>
                  <a:lnTo>
                    <a:pt x="519811" y="118135"/>
                  </a:lnTo>
                  <a:lnTo>
                    <a:pt x="519811" y="165392"/>
                  </a:lnTo>
                  <a:lnTo>
                    <a:pt x="543433" y="165392"/>
                  </a:lnTo>
                  <a:lnTo>
                    <a:pt x="543433" y="94513"/>
                  </a:lnTo>
                  <a:lnTo>
                    <a:pt x="567055" y="94513"/>
                  </a:lnTo>
                  <a:lnTo>
                    <a:pt x="567055" y="70878"/>
                  </a:lnTo>
                  <a:close/>
                </a:path>
                <a:path w="969010" h="401955">
                  <a:moveTo>
                    <a:pt x="567055" y="0"/>
                  </a:moveTo>
                  <a:lnTo>
                    <a:pt x="543433" y="0"/>
                  </a:lnTo>
                  <a:lnTo>
                    <a:pt x="519811" y="0"/>
                  </a:lnTo>
                  <a:lnTo>
                    <a:pt x="496176" y="0"/>
                  </a:lnTo>
                  <a:lnTo>
                    <a:pt x="496176" y="23634"/>
                  </a:lnTo>
                  <a:lnTo>
                    <a:pt x="519811" y="23634"/>
                  </a:lnTo>
                  <a:lnTo>
                    <a:pt x="543433" y="23634"/>
                  </a:lnTo>
                  <a:lnTo>
                    <a:pt x="567055" y="23634"/>
                  </a:lnTo>
                  <a:lnTo>
                    <a:pt x="567055" y="0"/>
                  </a:lnTo>
                  <a:close/>
                </a:path>
                <a:path w="969010" h="401955">
                  <a:moveTo>
                    <a:pt x="590689" y="212648"/>
                  </a:moveTo>
                  <a:lnTo>
                    <a:pt x="567055" y="212648"/>
                  </a:lnTo>
                  <a:lnTo>
                    <a:pt x="543433" y="212648"/>
                  </a:lnTo>
                  <a:lnTo>
                    <a:pt x="543433" y="236283"/>
                  </a:lnTo>
                  <a:lnTo>
                    <a:pt x="567055" y="236283"/>
                  </a:lnTo>
                  <a:lnTo>
                    <a:pt x="590689" y="236283"/>
                  </a:lnTo>
                  <a:lnTo>
                    <a:pt x="590689" y="212648"/>
                  </a:lnTo>
                  <a:close/>
                </a:path>
                <a:path w="969010" h="401955">
                  <a:moveTo>
                    <a:pt x="590689" y="141770"/>
                  </a:moveTo>
                  <a:lnTo>
                    <a:pt x="567055" y="141770"/>
                  </a:lnTo>
                  <a:lnTo>
                    <a:pt x="567055" y="165392"/>
                  </a:lnTo>
                  <a:lnTo>
                    <a:pt x="590689" y="165392"/>
                  </a:lnTo>
                  <a:lnTo>
                    <a:pt x="590689" y="141770"/>
                  </a:lnTo>
                  <a:close/>
                </a:path>
                <a:path w="969010" h="401955">
                  <a:moveTo>
                    <a:pt x="590689" y="94513"/>
                  </a:moveTo>
                  <a:lnTo>
                    <a:pt x="567055" y="94513"/>
                  </a:lnTo>
                  <a:lnTo>
                    <a:pt x="567055" y="118135"/>
                  </a:lnTo>
                  <a:lnTo>
                    <a:pt x="590689" y="118135"/>
                  </a:lnTo>
                  <a:lnTo>
                    <a:pt x="590689" y="94513"/>
                  </a:lnTo>
                  <a:close/>
                </a:path>
                <a:path w="969010" h="401955">
                  <a:moveTo>
                    <a:pt x="590689" y="47256"/>
                  </a:moveTo>
                  <a:lnTo>
                    <a:pt x="567055" y="47256"/>
                  </a:lnTo>
                  <a:lnTo>
                    <a:pt x="567055" y="70878"/>
                  </a:lnTo>
                  <a:lnTo>
                    <a:pt x="590689" y="70878"/>
                  </a:lnTo>
                  <a:lnTo>
                    <a:pt x="590689" y="47256"/>
                  </a:lnTo>
                  <a:close/>
                </a:path>
                <a:path w="969010" h="401955">
                  <a:moveTo>
                    <a:pt x="614311" y="165392"/>
                  </a:moveTo>
                  <a:lnTo>
                    <a:pt x="590689" y="165392"/>
                  </a:lnTo>
                  <a:lnTo>
                    <a:pt x="590689" y="189026"/>
                  </a:lnTo>
                  <a:lnTo>
                    <a:pt x="614311" y="189026"/>
                  </a:lnTo>
                  <a:lnTo>
                    <a:pt x="614311" y="165392"/>
                  </a:lnTo>
                  <a:close/>
                </a:path>
                <a:path w="969010" h="401955">
                  <a:moveTo>
                    <a:pt x="637946" y="189026"/>
                  </a:moveTo>
                  <a:lnTo>
                    <a:pt x="614311" y="189026"/>
                  </a:lnTo>
                  <a:lnTo>
                    <a:pt x="614311" y="212648"/>
                  </a:lnTo>
                  <a:lnTo>
                    <a:pt x="637946" y="212648"/>
                  </a:lnTo>
                  <a:lnTo>
                    <a:pt x="637946" y="189026"/>
                  </a:lnTo>
                  <a:close/>
                </a:path>
                <a:path w="969010" h="401955">
                  <a:moveTo>
                    <a:pt x="661568" y="236283"/>
                  </a:moveTo>
                  <a:lnTo>
                    <a:pt x="637946" y="236283"/>
                  </a:lnTo>
                  <a:lnTo>
                    <a:pt x="614311" y="236283"/>
                  </a:lnTo>
                  <a:lnTo>
                    <a:pt x="590689" y="236283"/>
                  </a:lnTo>
                  <a:lnTo>
                    <a:pt x="590689" y="259905"/>
                  </a:lnTo>
                  <a:lnTo>
                    <a:pt x="614311" y="259905"/>
                  </a:lnTo>
                  <a:lnTo>
                    <a:pt x="637946" y="259905"/>
                  </a:lnTo>
                  <a:lnTo>
                    <a:pt x="661568" y="259905"/>
                  </a:lnTo>
                  <a:lnTo>
                    <a:pt x="661568" y="236283"/>
                  </a:lnTo>
                  <a:close/>
                </a:path>
                <a:path w="969010" h="401955">
                  <a:moveTo>
                    <a:pt x="685203" y="259905"/>
                  </a:moveTo>
                  <a:lnTo>
                    <a:pt x="661568" y="259905"/>
                  </a:lnTo>
                  <a:lnTo>
                    <a:pt x="661568" y="283527"/>
                  </a:lnTo>
                  <a:lnTo>
                    <a:pt x="685203" y="283527"/>
                  </a:lnTo>
                  <a:lnTo>
                    <a:pt x="685203" y="259905"/>
                  </a:lnTo>
                  <a:close/>
                </a:path>
                <a:path w="969010" h="401955">
                  <a:moveTo>
                    <a:pt x="685203" y="94513"/>
                  </a:moveTo>
                  <a:lnTo>
                    <a:pt x="661568" y="94513"/>
                  </a:lnTo>
                  <a:lnTo>
                    <a:pt x="661568" y="118135"/>
                  </a:lnTo>
                  <a:lnTo>
                    <a:pt x="637946" y="118135"/>
                  </a:lnTo>
                  <a:lnTo>
                    <a:pt x="637946" y="94513"/>
                  </a:lnTo>
                  <a:lnTo>
                    <a:pt x="614311" y="94513"/>
                  </a:lnTo>
                  <a:lnTo>
                    <a:pt x="614311" y="165392"/>
                  </a:lnTo>
                  <a:lnTo>
                    <a:pt x="637946" y="165392"/>
                  </a:lnTo>
                  <a:lnTo>
                    <a:pt x="637946" y="141770"/>
                  </a:lnTo>
                  <a:lnTo>
                    <a:pt x="661568" y="141770"/>
                  </a:lnTo>
                  <a:lnTo>
                    <a:pt x="661568" y="189026"/>
                  </a:lnTo>
                  <a:lnTo>
                    <a:pt x="685203" y="189026"/>
                  </a:lnTo>
                  <a:lnTo>
                    <a:pt x="685203" y="94513"/>
                  </a:lnTo>
                  <a:close/>
                </a:path>
                <a:path w="969010" h="401955">
                  <a:moveTo>
                    <a:pt x="685203" y="47256"/>
                  </a:moveTo>
                  <a:lnTo>
                    <a:pt x="661568" y="47256"/>
                  </a:lnTo>
                  <a:lnTo>
                    <a:pt x="661568" y="23634"/>
                  </a:lnTo>
                  <a:lnTo>
                    <a:pt x="637946" y="23634"/>
                  </a:lnTo>
                  <a:lnTo>
                    <a:pt x="637946" y="47256"/>
                  </a:lnTo>
                  <a:lnTo>
                    <a:pt x="614311" y="47256"/>
                  </a:lnTo>
                  <a:lnTo>
                    <a:pt x="614311" y="70878"/>
                  </a:lnTo>
                  <a:lnTo>
                    <a:pt x="637946" y="70878"/>
                  </a:lnTo>
                  <a:lnTo>
                    <a:pt x="637946" y="94513"/>
                  </a:lnTo>
                  <a:lnTo>
                    <a:pt x="661568" y="94513"/>
                  </a:lnTo>
                  <a:lnTo>
                    <a:pt x="661568" y="70878"/>
                  </a:lnTo>
                  <a:lnTo>
                    <a:pt x="685203" y="70878"/>
                  </a:lnTo>
                  <a:lnTo>
                    <a:pt x="685203" y="47256"/>
                  </a:lnTo>
                  <a:close/>
                </a:path>
                <a:path w="969010" h="401955">
                  <a:moveTo>
                    <a:pt x="708825" y="70878"/>
                  </a:moveTo>
                  <a:lnTo>
                    <a:pt x="685203" y="70878"/>
                  </a:lnTo>
                  <a:lnTo>
                    <a:pt x="685203" y="94513"/>
                  </a:lnTo>
                  <a:lnTo>
                    <a:pt x="708825" y="94513"/>
                  </a:lnTo>
                  <a:lnTo>
                    <a:pt x="708825" y="70878"/>
                  </a:lnTo>
                  <a:close/>
                </a:path>
                <a:path w="969010" h="401955">
                  <a:moveTo>
                    <a:pt x="732447" y="141770"/>
                  </a:moveTo>
                  <a:lnTo>
                    <a:pt x="708825" y="141770"/>
                  </a:lnTo>
                  <a:lnTo>
                    <a:pt x="708825" y="189026"/>
                  </a:lnTo>
                  <a:lnTo>
                    <a:pt x="732447" y="189026"/>
                  </a:lnTo>
                  <a:lnTo>
                    <a:pt x="732447" y="141770"/>
                  </a:lnTo>
                  <a:close/>
                </a:path>
                <a:path w="969010" h="401955">
                  <a:moveTo>
                    <a:pt x="756081" y="47256"/>
                  </a:moveTo>
                  <a:lnTo>
                    <a:pt x="732447" y="47256"/>
                  </a:lnTo>
                  <a:lnTo>
                    <a:pt x="732447" y="70878"/>
                  </a:lnTo>
                  <a:lnTo>
                    <a:pt x="756081" y="70878"/>
                  </a:lnTo>
                  <a:lnTo>
                    <a:pt x="756081" y="47256"/>
                  </a:lnTo>
                  <a:close/>
                </a:path>
                <a:path w="969010" h="401955">
                  <a:moveTo>
                    <a:pt x="756081" y="0"/>
                  </a:moveTo>
                  <a:lnTo>
                    <a:pt x="732447" y="0"/>
                  </a:lnTo>
                  <a:lnTo>
                    <a:pt x="708825" y="0"/>
                  </a:lnTo>
                  <a:lnTo>
                    <a:pt x="685203" y="0"/>
                  </a:lnTo>
                  <a:lnTo>
                    <a:pt x="661568" y="0"/>
                  </a:lnTo>
                  <a:lnTo>
                    <a:pt x="661568" y="23634"/>
                  </a:lnTo>
                  <a:lnTo>
                    <a:pt x="685203" y="23634"/>
                  </a:lnTo>
                  <a:lnTo>
                    <a:pt x="708825" y="23634"/>
                  </a:lnTo>
                  <a:lnTo>
                    <a:pt x="732447" y="23634"/>
                  </a:lnTo>
                  <a:lnTo>
                    <a:pt x="756081" y="23634"/>
                  </a:lnTo>
                  <a:lnTo>
                    <a:pt x="756081" y="0"/>
                  </a:lnTo>
                  <a:close/>
                </a:path>
                <a:path w="969010" h="401955">
                  <a:moveTo>
                    <a:pt x="779703" y="23634"/>
                  </a:moveTo>
                  <a:lnTo>
                    <a:pt x="756081" y="23634"/>
                  </a:lnTo>
                  <a:lnTo>
                    <a:pt x="756081" y="47256"/>
                  </a:lnTo>
                  <a:lnTo>
                    <a:pt x="779703" y="47256"/>
                  </a:lnTo>
                  <a:lnTo>
                    <a:pt x="779703" y="23634"/>
                  </a:lnTo>
                  <a:close/>
                </a:path>
                <a:path w="969010" h="401955">
                  <a:moveTo>
                    <a:pt x="803338" y="378040"/>
                  </a:moveTo>
                  <a:lnTo>
                    <a:pt x="779703" y="378040"/>
                  </a:lnTo>
                  <a:lnTo>
                    <a:pt x="779703" y="354418"/>
                  </a:lnTo>
                  <a:lnTo>
                    <a:pt x="756081" y="354418"/>
                  </a:lnTo>
                  <a:lnTo>
                    <a:pt x="756081" y="401662"/>
                  </a:lnTo>
                  <a:lnTo>
                    <a:pt x="779703" y="401662"/>
                  </a:lnTo>
                  <a:lnTo>
                    <a:pt x="803338" y="401662"/>
                  </a:lnTo>
                  <a:lnTo>
                    <a:pt x="803338" y="378040"/>
                  </a:lnTo>
                  <a:close/>
                </a:path>
                <a:path w="969010" h="401955">
                  <a:moveTo>
                    <a:pt x="968730" y="189026"/>
                  </a:moveTo>
                  <a:lnTo>
                    <a:pt x="945095" y="189026"/>
                  </a:lnTo>
                  <a:lnTo>
                    <a:pt x="921473" y="189026"/>
                  </a:lnTo>
                  <a:lnTo>
                    <a:pt x="897839" y="189026"/>
                  </a:lnTo>
                  <a:lnTo>
                    <a:pt x="897839" y="236283"/>
                  </a:lnTo>
                  <a:lnTo>
                    <a:pt x="921473" y="236283"/>
                  </a:lnTo>
                  <a:lnTo>
                    <a:pt x="945095" y="236283"/>
                  </a:lnTo>
                  <a:lnTo>
                    <a:pt x="968730" y="236283"/>
                  </a:lnTo>
                  <a:lnTo>
                    <a:pt x="968730" y="18902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13735" y="2252504"/>
              <a:ext cx="897890" cy="401955"/>
            </a:xfrm>
            <a:custGeom>
              <a:avLst/>
              <a:gdLst/>
              <a:ahLst/>
              <a:cxnLst/>
              <a:rect l="l" t="t" r="r" b="b"/>
              <a:pathLst>
                <a:path w="897889" h="401955">
                  <a:moveTo>
                    <a:pt x="94513" y="283210"/>
                  </a:moveTo>
                  <a:lnTo>
                    <a:pt x="70891" y="283210"/>
                  </a:lnTo>
                  <a:lnTo>
                    <a:pt x="70891" y="306832"/>
                  </a:lnTo>
                  <a:lnTo>
                    <a:pt x="94513" y="306832"/>
                  </a:lnTo>
                  <a:lnTo>
                    <a:pt x="94513" y="283210"/>
                  </a:lnTo>
                  <a:close/>
                </a:path>
                <a:path w="897889" h="401955">
                  <a:moveTo>
                    <a:pt x="118135" y="306832"/>
                  </a:moveTo>
                  <a:lnTo>
                    <a:pt x="94513" y="306832"/>
                  </a:lnTo>
                  <a:lnTo>
                    <a:pt x="94513" y="330466"/>
                  </a:lnTo>
                  <a:lnTo>
                    <a:pt x="70891" y="330466"/>
                  </a:lnTo>
                  <a:lnTo>
                    <a:pt x="47256" y="330466"/>
                  </a:lnTo>
                  <a:lnTo>
                    <a:pt x="47256" y="306832"/>
                  </a:lnTo>
                  <a:lnTo>
                    <a:pt x="23634" y="306832"/>
                  </a:lnTo>
                  <a:lnTo>
                    <a:pt x="23634" y="330466"/>
                  </a:lnTo>
                  <a:lnTo>
                    <a:pt x="0" y="330466"/>
                  </a:lnTo>
                  <a:lnTo>
                    <a:pt x="0" y="354088"/>
                  </a:lnTo>
                  <a:lnTo>
                    <a:pt x="23634" y="354088"/>
                  </a:lnTo>
                  <a:lnTo>
                    <a:pt x="47256" y="354088"/>
                  </a:lnTo>
                  <a:lnTo>
                    <a:pt x="47256" y="401345"/>
                  </a:lnTo>
                  <a:lnTo>
                    <a:pt x="70891" y="401345"/>
                  </a:lnTo>
                  <a:lnTo>
                    <a:pt x="94513" y="401345"/>
                  </a:lnTo>
                  <a:lnTo>
                    <a:pt x="118135" y="401345"/>
                  </a:lnTo>
                  <a:lnTo>
                    <a:pt x="118135" y="377723"/>
                  </a:lnTo>
                  <a:lnTo>
                    <a:pt x="94513" y="377723"/>
                  </a:lnTo>
                  <a:lnTo>
                    <a:pt x="70891" y="377723"/>
                  </a:lnTo>
                  <a:lnTo>
                    <a:pt x="70891" y="354088"/>
                  </a:lnTo>
                  <a:lnTo>
                    <a:pt x="94513" y="354088"/>
                  </a:lnTo>
                  <a:lnTo>
                    <a:pt x="118135" y="354088"/>
                  </a:lnTo>
                  <a:lnTo>
                    <a:pt x="118135" y="306832"/>
                  </a:lnTo>
                  <a:close/>
                </a:path>
                <a:path w="897889" h="401955">
                  <a:moveTo>
                    <a:pt x="165392" y="330466"/>
                  </a:moveTo>
                  <a:lnTo>
                    <a:pt x="141770" y="330466"/>
                  </a:lnTo>
                  <a:lnTo>
                    <a:pt x="141770" y="354088"/>
                  </a:lnTo>
                  <a:lnTo>
                    <a:pt x="118135" y="354088"/>
                  </a:lnTo>
                  <a:lnTo>
                    <a:pt x="118135" y="377723"/>
                  </a:lnTo>
                  <a:lnTo>
                    <a:pt x="141770" y="377723"/>
                  </a:lnTo>
                  <a:lnTo>
                    <a:pt x="165392" y="377723"/>
                  </a:lnTo>
                  <a:lnTo>
                    <a:pt x="165392" y="330466"/>
                  </a:lnTo>
                  <a:close/>
                </a:path>
                <a:path w="897889" h="401955">
                  <a:moveTo>
                    <a:pt x="401675" y="142265"/>
                  </a:moveTo>
                  <a:lnTo>
                    <a:pt x="378040" y="142265"/>
                  </a:lnTo>
                  <a:lnTo>
                    <a:pt x="378040" y="165125"/>
                  </a:lnTo>
                  <a:lnTo>
                    <a:pt x="354418" y="165125"/>
                  </a:lnTo>
                  <a:lnTo>
                    <a:pt x="354418" y="189255"/>
                  </a:lnTo>
                  <a:lnTo>
                    <a:pt x="330784" y="189255"/>
                  </a:lnTo>
                  <a:lnTo>
                    <a:pt x="330784" y="236245"/>
                  </a:lnTo>
                  <a:lnTo>
                    <a:pt x="307162" y="236245"/>
                  </a:lnTo>
                  <a:lnTo>
                    <a:pt x="307162" y="283235"/>
                  </a:lnTo>
                  <a:lnTo>
                    <a:pt x="283540" y="283235"/>
                  </a:lnTo>
                  <a:lnTo>
                    <a:pt x="283540" y="306832"/>
                  </a:lnTo>
                  <a:lnTo>
                    <a:pt x="259905" y="306832"/>
                  </a:lnTo>
                  <a:lnTo>
                    <a:pt x="259905" y="283210"/>
                  </a:lnTo>
                  <a:lnTo>
                    <a:pt x="236283" y="283210"/>
                  </a:lnTo>
                  <a:lnTo>
                    <a:pt x="236283" y="259588"/>
                  </a:lnTo>
                  <a:lnTo>
                    <a:pt x="259905" y="259588"/>
                  </a:lnTo>
                  <a:lnTo>
                    <a:pt x="259905" y="283210"/>
                  </a:lnTo>
                  <a:lnTo>
                    <a:pt x="283540" y="283210"/>
                  </a:lnTo>
                  <a:lnTo>
                    <a:pt x="283540" y="235953"/>
                  </a:lnTo>
                  <a:lnTo>
                    <a:pt x="307162" y="235953"/>
                  </a:lnTo>
                  <a:lnTo>
                    <a:pt x="307162" y="212331"/>
                  </a:lnTo>
                  <a:lnTo>
                    <a:pt x="283540" y="212331"/>
                  </a:lnTo>
                  <a:lnTo>
                    <a:pt x="283540" y="188696"/>
                  </a:lnTo>
                  <a:lnTo>
                    <a:pt x="259905" y="188696"/>
                  </a:lnTo>
                  <a:lnTo>
                    <a:pt x="259905" y="212331"/>
                  </a:lnTo>
                  <a:lnTo>
                    <a:pt x="236283" y="212331"/>
                  </a:lnTo>
                  <a:lnTo>
                    <a:pt x="236283" y="235953"/>
                  </a:lnTo>
                  <a:lnTo>
                    <a:pt x="212648" y="235953"/>
                  </a:lnTo>
                  <a:lnTo>
                    <a:pt x="212648" y="259588"/>
                  </a:lnTo>
                  <a:lnTo>
                    <a:pt x="189026" y="259588"/>
                  </a:lnTo>
                  <a:lnTo>
                    <a:pt x="165392" y="259588"/>
                  </a:lnTo>
                  <a:lnTo>
                    <a:pt x="165392" y="283210"/>
                  </a:lnTo>
                  <a:lnTo>
                    <a:pt x="141770" y="283210"/>
                  </a:lnTo>
                  <a:lnTo>
                    <a:pt x="141770" y="235953"/>
                  </a:lnTo>
                  <a:lnTo>
                    <a:pt x="118135" y="235953"/>
                  </a:lnTo>
                  <a:lnTo>
                    <a:pt x="118135" y="188696"/>
                  </a:lnTo>
                  <a:lnTo>
                    <a:pt x="94513" y="188696"/>
                  </a:lnTo>
                  <a:lnTo>
                    <a:pt x="70891" y="188696"/>
                  </a:lnTo>
                  <a:lnTo>
                    <a:pt x="70891" y="212331"/>
                  </a:lnTo>
                  <a:lnTo>
                    <a:pt x="94513" y="212331"/>
                  </a:lnTo>
                  <a:lnTo>
                    <a:pt x="94513" y="235953"/>
                  </a:lnTo>
                  <a:lnTo>
                    <a:pt x="70891" y="235953"/>
                  </a:lnTo>
                  <a:lnTo>
                    <a:pt x="70891" y="259588"/>
                  </a:lnTo>
                  <a:lnTo>
                    <a:pt x="94513" y="259588"/>
                  </a:lnTo>
                  <a:lnTo>
                    <a:pt x="94513" y="283210"/>
                  </a:lnTo>
                  <a:lnTo>
                    <a:pt x="118135" y="283210"/>
                  </a:lnTo>
                  <a:lnTo>
                    <a:pt x="118135" y="306832"/>
                  </a:lnTo>
                  <a:lnTo>
                    <a:pt x="141770" y="306832"/>
                  </a:lnTo>
                  <a:lnTo>
                    <a:pt x="165392" y="306832"/>
                  </a:lnTo>
                  <a:lnTo>
                    <a:pt x="165392" y="330466"/>
                  </a:lnTo>
                  <a:lnTo>
                    <a:pt x="189026" y="330466"/>
                  </a:lnTo>
                  <a:lnTo>
                    <a:pt x="189026" y="283210"/>
                  </a:lnTo>
                  <a:lnTo>
                    <a:pt x="212648" y="283210"/>
                  </a:lnTo>
                  <a:lnTo>
                    <a:pt x="212648" y="306832"/>
                  </a:lnTo>
                  <a:lnTo>
                    <a:pt x="236283" y="306832"/>
                  </a:lnTo>
                  <a:lnTo>
                    <a:pt x="236283" y="330466"/>
                  </a:lnTo>
                  <a:lnTo>
                    <a:pt x="212648" y="330466"/>
                  </a:lnTo>
                  <a:lnTo>
                    <a:pt x="189026" y="330466"/>
                  </a:lnTo>
                  <a:lnTo>
                    <a:pt x="189026" y="377723"/>
                  </a:lnTo>
                  <a:lnTo>
                    <a:pt x="212648" y="377723"/>
                  </a:lnTo>
                  <a:lnTo>
                    <a:pt x="212648" y="354088"/>
                  </a:lnTo>
                  <a:lnTo>
                    <a:pt x="236283" y="354088"/>
                  </a:lnTo>
                  <a:lnTo>
                    <a:pt x="259905" y="354088"/>
                  </a:lnTo>
                  <a:lnTo>
                    <a:pt x="259905" y="330466"/>
                  </a:lnTo>
                  <a:lnTo>
                    <a:pt x="283540" y="330466"/>
                  </a:lnTo>
                  <a:lnTo>
                    <a:pt x="283540" y="307365"/>
                  </a:lnTo>
                  <a:lnTo>
                    <a:pt x="307162" y="307365"/>
                  </a:lnTo>
                  <a:lnTo>
                    <a:pt x="307162" y="331495"/>
                  </a:lnTo>
                  <a:lnTo>
                    <a:pt x="283540" y="331495"/>
                  </a:lnTo>
                  <a:lnTo>
                    <a:pt x="283540" y="354355"/>
                  </a:lnTo>
                  <a:lnTo>
                    <a:pt x="259905" y="354355"/>
                  </a:lnTo>
                  <a:lnTo>
                    <a:pt x="259905" y="378485"/>
                  </a:lnTo>
                  <a:lnTo>
                    <a:pt x="283540" y="378485"/>
                  </a:lnTo>
                  <a:lnTo>
                    <a:pt x="307162" y="378485"/>
                  </a:lnTo>
                  <a:lnTo>
                    <a:pt x="307162" y="354355"/>
                  </a:lnTo>
                  <a:lnTo>
                    <a:pt x="330784" y="354355"/>
                  </a:lnTo>
                  <a:lnTo>
                    <a:pt x="330784" y="401345"/>
                  </a:lnTo>
                  <a:lnTo>
                    <a:pt x="354418" y="401345"/>
                  </a:lnTo>
                  <a:lnTo>
                    <a:pt x="378040" y="401345"/>
                  </a:lnTo>
                  <a:lnTo>
                    <a:pt x="378040" y="378485"/>
                  </a:lnTo>
                  <a:lnTo>
                    <a:pt x="354418" y="378485"/>
                  </a:lnTo>
                  <a:lnTo>
                    <a:pt x="354418" y="283235"/>
                  </a:lnTo>
                  <a:lnTo>
                    <a:pt x="330784" y="283235"/>
                  </a:lnTo>
                  <a:lnTo>
                    <a:pt x="330784" y="260375"/>
                  </a:lnTo>
                  <a:lnTo>
                    <a:pt x="354418" y="260375"/>
                  </a:lnTo>
                  <a:lnTo>
                    <a:pt x="354418" y="283235"/>
                  </a:lnTo>
                  <a:lnTo>
                    <a:pt x="378040" y="283235"/>
                  </a:lnTo>
                  <a:lnTo>
                    <a:pt x="378040" y="213385"/>
                  </a:lnTo>
                  <a:lnTo>
                    <a:pt x="401675" y="213385"/>
                  </a:lnTo>
                  <a:lnTo>
                    <a:pt x="401675" y="142265"/>
                  </a:lnTo>
                  <a:close/>
                </a:path>
                <a:path w="897889" h="401955">
                  <a:moveTo>
                    <a:pt x="425297" y="283210"/>
                  </a:moveTo>
                  <a:lnTo>
                    <a:pt x="401675" y="283210"/>
                  </a:lnTo>
                  <a:lnTo>
                    <a:pt x="401675" y="306832"/>
                  </a:lnTo>
                  <a:lnTo>
                    <a:pt x="378040" y="306832"/>
                  </a:lnTo>
                  <a:lnTo>
                    <a:pt x="378040" y="377723"/>
                  </a:lnTo>
                  <a:lnTo>
                    <a:pt x="401675" y="377723"/>
                  </a:lnTo>
                  <a:lnTo>
                    <a:pt x="401675" y="330466"/>
                  </a:lnTo>
                  <a:lnTo>
                    <a:pt x="425297" y="330466"/>
                  </a:lnTo>
                  <a:lnTo>
                    <a:pt x="425297" y="283210"/>
                  </a:lnTo>
                  <a:close/>
                </a:path>
                <a:path w="897889" h="401955">
                  <a:moveTo>
                    <a:pt x="637946" y="283210"/>
                  </a:moveTo>
                  <a:lnTo>
                    <a:pt x="614324" y="283210"/>
                  </a:lnTo>
                  <a:lnTo>
                    <a:pt x="614324" y="259588"/>
                  </a:lnTo>
                  <a:lnTo>
                    <a:pt x="590689" y="259588"/>
                  </a:lnTo>
                  <a:lnTo>
                    <a:pt x="590689" y="330466"/>
                  </a:lnTo>
                  <a:lnTo>
                    <a:pt x="567067" y="330466"/>
                  </a:lnTo>
                  <a:lnTo>
                    <a:pt x="567067" y="354088"/>
                  </a:lnTo>
                  <a:lnTo>
                    <a:pt x="590689" y="354088"/>
                  </a:lnTo>
                  <a:lnTo>
                    <a:pt x="614324" y="354088"/>
                  </a:lnTo>
                  <a:lnTo>
                    <a:pt x="614324" y="330466"/>
                  </a:lnTo>
                  <a:lnTo>
                    <a:pt x="637946" y="330466"/>
                  </a:lnTo>
                  <a:lnTo>
                    <a:pt x="637946" y="283210"/>
                  </a:lnTo>
                  <a:close/>
                </a:path>
                <a:path w="897889" h="401955">
                  <a:moveTo>
                    <a:pt x="685203" y="306832"/>
                  </a:moveTo>
                  <a:lnTo>
                    <a:pt x="661568" y="306832"/>
                  </a:lnTo>
                  <a:lnTo>
                    <a:pt x="661568" y="330466"/>
                  </a:lnTo>
                  <a:lnTo>
                    <a:pt x="685203" y="330466"/>
                  </a:lnTo>
                  <a:lnTo>
                    <a:pt x="685203" y="306832"/>
                  </a:lnTo>
                  <a:close/>
                </a:path>
                <a:path w="897889" h="401955">
                  <a:moveTo>
                    <a:pt x="826960" y="306832"/>
                  </a:moveTo>
                  <a:lnTo>
                    <a:pt x="803338" y="306832"/>
                  </a:lnTo>
                  <a:lnTo>
                    <a:pt x="779703" y="306832"/>
                  </a:lnTo>
                  <a:lnTo>
                    <a:pt x="779703" y="283210"/>
                  </a:lnTo>
                  <a:lnTo>
                    <a:pt x="756081" y="283210"/>
                  </a:lnTo>
                  <a:lnTo>
                    <a:pt x="756081" y="306832"/>
                  </a:lnTo>
                  <a:lnTo>
                    <a:pt x="732459" y="306832"/>
                  </a:lnTo>
                  <a:lnTo>
                    <a:pt x="732459" y="330466"/>
                  </a:lnTo>
                  <a:lnTo>
                    <a:pt x="756081" y="330466"/>
                  </a:lnTo>
                  <a:lnTo>
                    <a:pt x="779703" y="330466"/>
                  </a:lnTo>
                  <a:lnTo>
                    <a:pt x="779703" y="377723"/>
                  </a:lnTo>
                  <a:lnTo>
                    <a:pt x="803338" y="377723"/>
                  </a:lnTo>
                  <a:lnTo>
                    <a:pt x="826960" y="377723"/>
                  </a:lnTo>
                  <a:lnTo>
                    <a:pt x="826960" y="354088"/>
                  </a:lnTo>
                  <a:lnTo>
                    <a:pt x="803338" y="354088"/>
                  </a:lnTo>
                  <a:lnTo>
                    <a:pt x="803338" y="330466"/>
                  </a:lnTo>
                  <a:lnTo>
                    <a:pt x="826960" y="330466"/>
                  </a:lnTo>
                  <a:lnTo>
                    <a:pt x="826960" y="306832"/>
                  </a:lnTo>
                  <a:close/>
                </a:path>
                <a:path w="897889" h="401955">
                  <a:moveTo>
                    <a:pt x="850595" y="283210"/>
                  </a:moveTo>
                  <a:lnTo>
                    <a:pt x="826960" y="283210"/>
                  </a:lnTo>
                  <a:lnTo>
                    <a:pt x="826960" y="306832"/>
                  </a:lnTo>
                  <a:lnTo>
                    <a:pt x="850595" y="306832"/>
                  </a:lnTo>
                  <a:lnTo>
                    <a:pt x="850595" y="283210"/>
                  </a:lnTo>
                  <a:close/>
                </a:path>
                <a:path w="897889" h="401955">
                  <a:moveTo>
                    <a:pt x="897851" y="259588"/>
                  </a:moveTo>
                  <a:lnTo>
                    <a:pt x="874217" y="259588"/>
                  </a:lnTo>
                  <a:lnTo>
                    <a:pt x="874217" y="306832"/>
                  </a:lnTo>
                  <a:lnTo>
                    <a:pt x="850595" y="306832"/>
                  </a:lnTo>
                  <a:lnTo>
                    <a:pt x="850595" y="330466"/>
                  </a:lnTo>
                  <a:lnTo>
                    <a:pt x="874217" y="330466"/>
                  </a:lnTo>
                  <a:lnTo>
                    <a:pt x="897851" y="330466"/>
                  </a:lnTo>
                  <a:lnTo>
                    <a:pt x="897851" y="259588"/>
                  </a:lnTo>
                  <a:close/>
                </a:path>
                <a:path w="897889" h="401955">
                  <a:moveTo>
                    <a:pt x="897851" y="165100"/>
                  </a:moveTo>
                  <a:lnTo>
                    <a:pt x="874217" y="165100"/>
                  </a:lnTo>
                  <a:lnTo>
                    <a:pt x="874217" y="213360"/>
                  </a:lnTo>
                  <a:lnTo>
                    <a:pt x="850595" y="213360"/>
                  </a:lnTo>
                  <a:lnTo>
                    <a:pt x="850595" y="189230"/>
                  </a:lnTo>
                  <a:lnTo>
                    <a:pt x="826960" y="189230"/>
                  </a:lnTo>
                  <a:lnTo>
                    <a:pt x="826960" y="165100"/>
                  </a:lnTo>
                  <a:lnTo>
                    <a:pt x="803338" y="165100"/>
                  </a:lnTo>
                  <a:lnTo>
                    <a:pt x="803338" y="118110"/>
                  </a:lnTo>
                  <a:lnTo>
                    <a:pt x="779703" y="118110"/>
                  </a:lnTo>
                  <a:lnTo>
                    <a:pt x="779703" y="95250"/>
                  </a:lnTo>
                  <a:lnTo>
                    <a:pt x="756081" y="95250"/>
                  </a:lnTo>
                  <a:lnTo>
                    <a:pt x="732459" y="95250"/>
                  </a:lnTo>
                  <a:lnTo>
                    <a:pt x="732459" y="142240"/>
                  </a:lnTo>
                  <a:lnTo>
                    <a:pt x="756081" y="142240"/>
                  </a:lnTo>
                  <a:lnTo>
                    <a:pt x="779703" y="142240"/>
                  </a:lnTo>
                  <a:lnTo>
                    <a:pt x="779703" y="189230"/>
                  </a:lnTo>
                  <a:lnTo>
                    <a:pt x="803338" y="189230"/>
                  </a:lnTo>
                  <a:lnTo>
                    <a:pt x="803338" y="213360"/>
                  </a:lnTo>
                  <a:lnTo>
                    <a:pt x="779703" y="213360"/>
                  </a:lnTo>
                  <a:lnTo>
                    <a:pt x="779703" y="189230"/>
                  </a:lnTo>
                  <a:lnTo>
                    <a:pt x="756081" y="189230"/>
                  </a:lnTo>
                  <a:lnTo>
                    <a:pt x="756081" y="213360"/>
                  </a:lnTo>
                  <a:lnTo>
                    <a:pt x="756081" y="236220"/>
                  </a:lnTo>
                  <a:lnTo>
                    <a:pt x="756081" y="259588"/>
                  </a:lnTo>
                  <a:lnTo>
                    <a:pt x="732459" y="259588"/>
                  </a:lnTo>
                  <a:lnTo>
                    <a:pt x="732459" y="236220"/>
                  </a:lnTo>
                  <a:lnTo>
                    <a:pt x="756081" y="236220"/>
                  </a:lnTo>
                  <a:lnTo>
                    <a:pt x="756081" y="213360"/>
                  </a:lnTo>
                  <a:lnTo>
                    <a:pt x="732459" y="213360"/>
                  </a:lnTo>
                  <a:lnTo>
                    <a:pt x="732459" y="189230"/>
                  </a:lnTo>
                  <a:lnTo>
                    <a:pt x="708825" y="189230"/>
                  </a:lnTo>
                  <a:lnTo>
                    <a:pt x="708825" y="213360"/>
                  </a:lnTo>
                  <a:lnTo>
                    <a:pt x="685203" y="213360"/>
                  </a:lnTo>
                  <a:lnTo>
                    <a:pt x="685203" y="189230"/>
                  </a:lnTo>
                  <a:lnTo>
                    <a:pt x="708825" y="189230"/>
                  </a:lnTo>
                  <a:lnTo>
                    <a:pt x="708825" y="165100"/>
                  </a:lnTo>
                  <a:lnTo>
                    <a:pt x="732459" y="165100"/>
                  </a:lnTo>
                  <a:lnTo>
                    <a:pt x="732459" y="142240"/>
                  </a:lnTo>
                  <a:lnTo>
                    <a:pt x="708825" y="142240"/>
                  </a:lnTo>
                  <a:lnTo>
                    <a:pt x="708825" y="0"/>
                  </a:lnTo>
                  <a:lnTo>
                    <a:pt x="685203" y="0"/>
                  </a:lnTo>
                  <a:lnTo>
                    <a:pt x="661568" y="0"/>
                  </a:lnTo>
                  <a:lnTo>
                    <a:pt x="637946" y="0"/>
                  </a:lnTo>
                  <a:lnTo>
                    <a:pt x="637946" y="24130"/>
                  </a:lnTo>
                  <a:lnTo>
                    <a:pt x="661568" y="24130"/>
                  </a:lnTo>
                  <a:lnTo>
                    <a:pt x="685203" y="24130"/>
                  </a:lnTo>
                  <a:lnTo>
                    <a:pt x="685203" y="118110"/>
                  </a:lnTo>
                  <a:lnTo>
                    <a:pt x="661568" y="118110"/>
                  </a:lnTo>
                  <a:lnTo>
                    <a:pt x="637946" y="118110"/>
                  </a:lnTo>
                  <a:lnTo>
                    <a:pt x="637946" y="95250"/>
                  </a:lnTo>
                  <a:lnTo>
                    <a:pt x="614324" y="95250"/>
                  </a:lnTo>
                  <a:lnTo>
                    <a:pt x="614324" y="118110"/>
                  </a:lnTo>
                  <a:lnTo>
                    <a:pt x="590689" y="118110"/>
                  </a:lnTo>
                  <a:lnTo>
                    <a:pt x="590689" y="142240"/>
                  </a:lnTo>
                  <a:lnTo>
                    <a:pt x="614324" y="142240"/>
                  </a:lnTo>
                  <a:lnTo>
                    <a:pt x="614324" y="165100"/>
                  </a:lnTo>
                  <a:lnTo>
                    <a:pt x="637946" y="165100"/>
                  </a:lnTo>
                  <a:lnTo>
                    <a:pt x="637946" y="142240"/>
                  </a:lnTo>
                  <a:lnTo>
                    <a:pt x="661568" y="142240"/>
                  </a:lnTo>
                  <a:lnTo>
                    <a:pt x="685203" y="142240"/>
                  </a:lnTo>
                  <a:lnTo>
                    <a:pt x="685203" y="165100"/>
                  </a:lnTo>
                  <a:lnTo>
                    <a:pt x="661568" y="165100"/>
                  </a:lnTo>
                  <a:lnTo>
                    <a:pt x="637946" y="165100"/>
                  </a:lnTo>
                  <a:lnTo>
                    <a:pt x="637946" y="189230"/>
                  </a:lnTo>
                  <a:lnTo>
                    <a:pt x="661568" y="189230"/>
                  </a:lnTo>
                  <a:lnTo>
                    <a:pt x="661568" y="236220"/>
                  </a:lnTo>
                  <a:lnTo>
                    <a:pt x="685203" y="236220"/>
                  </a:lnTo>
                  <a:lnTo>
                    <a:pt x="708825" y="236220"/>
                  </a:lnTo>
                  <a:lnTo>
                    <a:pt x="708825" y="259588"/>
                  </a:lnTo>
                  <a:lnTo>
                    <a:pt x="685203" y="259588"/>
                  </a:lnTo>
                  <a:lnTo>
                    <a:pt x="685203" y="306832"/>
                  </a:lnTo>
                  <a:lnTo>
                    <a:pt x="708825" y="306832"/>
                  </a:lnTo>
                  <a:lnTo>
                    <a:pt x="732459" y="306832"/>
                  </a:lnTo>
                  <a:lnTo>
                    <a:pt x="732459" y="283210"/>
                  </a:lnTo>
                  <a:lnTo>
                    <a:pt x="708825" y="283210"/>
                  </a:lnTo>
                  <a:lnTo>
                    <a:pt x="708825" y="260350"/>
                  </a:lnTo>
                  <a:lnTo>
                    <a:pt x="732459" y="260350"/>
                  </a:lnTo>
                  <a:lnTo>
                    <a:pt x="732459" y="283210"/>
                  </a:lnTo>
                  <a:lnTo>
                    <a:pt x="756081" y="283210"/>
                  </a:lnTo>
                  <a:lnTo>
                    <a:pt x="756081" y="260350"/>
                  </a:lnTo>
                  <a:lnTo>
                    <a:pt x="779703" y="260350"/>
                  </a:lnTo>
                  <a:lnTo>
                    <a:pt x="779703" y="236220"/>
                  </a:lnTo>
                  <a:lnTo>
                    <a:pt x="803338" y="236220"/>
                  </a:lnTo>
                  <a:lnTo>
                    <a:pt x="803338" y="260350"/>
                  </a:lnTo>
                  <a:lnTo>
                    <a:pt x="779703" y="260350"/>
                  </a:lnTo>
                  <a:lnTo>
                    <a:pt x="779703" y="283210"/>
                  </a:lnTo>
                  <a:lnTo>
                    <a:pt x="803338" y="283210"/>
                  </a:lnTo>
                  <a:lnTo>
                    <a:pt x="826960" y="283210"/>
                  </a:lnTo>
                  <a:lnTo>
                    <a:pt x="826960" y="260350"/>
                  </a:lnTo>
                  <a:lnTo>
                    <a:pt x="850595" y="260350"/>
                  </a:lnTo>
                  <a:lnTo>
                    <a:pt x="850595" y="236220"/>
                  </a:lnTo>
                  <a:lnTo>
                    <a:pt x="874217" y="236220"/>
                  </a:lnTo>
                  <a:lnTo>
                    <a:pt x="897851" y="236220"/>
                  </a:lnTo>
                  <a:lnTo>
                    <a:pt x="897851" y="1651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42856" y="2158549"/>
              <a:ext cx="969010" cy="614045"/>
            </a:xfrm>
            <a:custGeom>
              <a:avLst/>
              <a:gdLst/>
              <a:ahLst/>
              <a:cxnLst/>
              <a:rect l="l" t="t" r="r" b="b"/>
              <a:pathLst>
                <a:path w="969010" h="614044">
                  <a:moveTo>
                    <a:pt x="94513" y="377164"/>
                  </a:moveTo>
                  <a:lnTo>
                    <a:pt x="70878" y="377164"/>
                  </a:lnTo>
                  <a:lnTo>
                    <a:pt x="47256" y="377164"/>
                  </a:lnTo>
                  <a:lnTo>
                    <a:pt x="23634" y="377164"/>
                  </a:lnTo>
                  <a:lnTo>
                    <a:pt x="0" y="377164"/>
                  </a:lnTo>
                  <a:lnTo>
                    <a:pt x="0" y="400786"/>
                  </a:lnTo>
                  <a:lnTo>
                    <a:pt x="23634" y="400786"/>
                  </a:lnTo>
                  <a:lnTo>
                    <a:pt x="23634" y="448043"/>
                  </a:lnTo>
                  <a:lnTo>
                    <a:pt x="0" y="448043"/>
                  </a:lnTo>
                  <a:lnTo>
                    <a:pt x="0" y="471678"/>
                  </a:lnTo>
                  <a:lnTo>
                    <a:pt x="23634" y="471678"/>
                  </a:lnTo>
                  <a:lnTo>
                    <a:pt x="23634" y="495300"/>
                  </a:lnTo>
                  <a:lnTo>
                    <a:pt x="47256" y="495300"/>
                  </a:lnTo>
                  <a:lnTo>
                    <a:pt x="47256" y="518934"/>
                  </a:lnTo>
                  <a:lnTo>
                    <a:pt x="23634" y="518934"/>
                  </a:lnTo>
                  <a:lnTo>
                    <a:pt x="23634" y="495300"/>
                  </a:lnTo>
                  <a:lnTo>
                    <a:pt x="0" y="495300"/>
                  </a:lnTo>
                  <a:lnTo>
                    <a:pt x="0" y="566178"/>
                  </a:lnTo>
                  <a:lnTo>
                    <a:pt x="23634" y="566178"/>
                  </a:lnTo>
                  <a:lnTo>
                    <a:pt x="23634" y="542556"/>
                  </a:lnTo>
                  <a:lnTo>
                    <a:pt x="47256" y="542556"/>
                  </a:lnTo>
                  <a:lnTo>
                    <a:pt x="47256" y="613435"/>
                  </a:lnTo>
                  <a:lnTo>
                    <a:pt x="70878" y="613435"/>
                  </a:lnTo>
                  <a:lnTo>
                    <a:pt x="70878" y="471678"/>
                  </a:lnTo>
                  <a:lnTo>
                    <a:pt x="47256" y="471678"/>
                  </a:lnTo>
                  <a:lnTo>
                    <a:pt x="47256" y="424421"/>
                  </a:lnTo>
                  <a:lnTo>
                    <a:pt x="70878" y="424421"/>
                  </a:lnTo>
                  <a:lnTo>
                    <a:pt x="70878" y="400786"/>
                  </a:lnTo>
                  <a:lnTo>
                    <a:pt x="94513" y="400786"/>
                  </a:lnTo>
                  <a:lnTo>
                    <a:pt x="94513" y="377164"/>
                  </a:lnTo>
                  <a:close/>
                </a:path>
                <a:path w="969010" h="614044">
                  <a:moveTo>
                    <a:pt x="189014" y="518934"/>
                  </a:moveTo>
                  <a:lnTo>
                    <a:pt x="165392" y="518934"/>
                  </a:lnTo>
                  <a:lnTo>
                    <a:pt x="141770" y="518934"/>
                  </a:lnTo>
                  <a:lnTo>
                    <a:pt x="118135" y="518934"/>
                  </a:lnTo>
                  <a:lnTo>
                    <a:pt x="94513" y="518934"/>
                  </a:lnTo>
                  <a:lnTo>
                    <a:pt x="94513" y="566178"/>
                  </a:lnTo>
                  <a:lnTo>
                    <a:pt x="118135" y="566178"/>
                  </a:lnTo>
                  <a:lnTo>
                    <a:pt x="118135" y="542556"/>
                  </a:lnTo>
                  <a:lnTo>
                    <a:pt x="141770" y="542556"/>
                  </a:lnTo>
                  <a:lnTo>
                    <a:pt x="165392" y="542556"/>
                  </a:lnTo>
                  <a:lnTo>
                    <a:pt x="189014" y="542556"/>
                  </a:lnTo>
                  <a:lnTo>
                    <a:pt x="189014" y="518934"/>
                  </a:lnTo>
                  <a:close/>
                </a:path>
                <a:path w="969010" h="614044">
                  <a:moveTo>
                    <a:pt x="259905" y="518934"/>
                  </a:moveTo>
                  <a:lnTo>
                    <a:pt x="236270" y="518934"/>
                  </a:lnTo>
                  <a:lnTo>
                    <a:pt x="212648" y="518934"/>
                  </a:lnTo>
                  <a:lnTo>
                    <a:pt x="212648" y="542556"/>
                  </a:lnTo>
                  <a:lnTo>
                    <a:pt x="236270" y="542556"/>
                  </a:lnTo>
                  <a:lnTo>
                    <a:pt x="259905" y="542556"/>
                  </a:lnTo>
                  <a:lnTo>
                    <a:pt x="259905" y="518934"/>
                  </a:lnTo>
                  <a:close/>
                </a:path>
                <a:path w="969010" h="614044">
                  <a:moveTo>
                    <a:pt x="259905" y="471678"/>
                  </a:moveTo>
                  <a:lnTo>
                    <a:pt x="236270" y="471678"/>
                  </a:lnTo>
                  <a:lnTo>
                    <a:pt x="236270" y="495300"/>
                  </a:lnTo>
                  <a:lnTo>
                    <a:pt x="259905" y="495300"/>
                  </a:lnTo>
                  <a:lnTo>
                    <a:pt x="259905" y="471678"/>
                  </a:lnTo>
                  <a:close/>
                </a:path>
                <a:path w="969010" h="614044">
                  <a:moveTo>
                    <a:pt x="283527" y="495300"/>
                  </a:moveTo>
                  <a:lnTo>
                    <a:pt x="259905" y="495300"/>
                  </a:lnTo>
                  <a:lnTo>
                    <a:pt x="259905" y="518934"/>
                  </a:lnTo>
                  <a:lnTo>
                    <a:pt x="283527" y="518934"/>
                  </a:lnTo>
                  <a:lnTo>
                    <a:pt x="283527" y="495300"/>
                  </a:lnTo>
                  <a:close/>
                </a:path>
                <a:path w="969010" h="614044">
                  <a:moveTo>
                    <a:pt x="307162" y="542556"/>
                  </a:moveTo>
                  <a:lnTo>
                    <a:pt x="283527" y="542556"/>
                  </a:lnTo>
                  <a:lnTo>
                    <a:pt x="283527" y="566178"/>
                  </a:lnTo>
                  <a:lnTo>
                    <a:pt x="307162" y="566178"/>
                  </a:lnTo>
                  <a:lnTo>
                    <a:pt x="307162" y="542556"/>
                  </a:lnTo>
                  <a:close/>
                </a:path>
                <a:path w="969010" h="614044">
                  <a:moveTo>
                    <a:pt x="354418" y="495300"/>
                  </a:moveTo>
                  <a:lnTo>
                    <a:pt x="330784" y="495300"/>
                  </a:lnTo>
                  <a:lnTo>
                    <a:pt x="330784" y="518934"/>
                  </a:lnTo>
                  <a:lnTo>
                    <a:pt x="354418" y="518934"/>
                  </a:lnTo>
                  <a:lnTo>
                    <a:pt x="354418" y="495300"/>
                  </a:lnTo>
                  <a:close/>
                </a:path>
                <a:path w="969010" h="614044">
                  <a:moveTo>
                    <a:pt x="401662" y="495300"/>
                  </a:moveTo>
                  <a:lnTo>
                    <a:pt x="378040" y="495300"/>
                  </a:lnTo>
                  <a:lnTo>
                    <a:pt x="378040" y="518934"/>
                  </a:lnTo>
                  <a:lnTo>
                    <a:pt x="401662" y="518934"/>
                  </a:lnTo>
                  <a:lnTo>
                    <a:pt x="401662" y="495300"/>
                  </a:lnTo>
                  <a:close/>
                </a:path>
                <a:path w="969010" h="614044">
                  <a:moveTo>
                    <a:pt x="448919" y="518934"/>
                  </a:moveTo>
                  <a:lnTo>
                    <a:pt x="425297" y="518934"/>
                  </a:lnTo>
                  <a:lnTo>
                    <a:pt x="401662" y="518934"/>
                  </a:lnTo>
                  <a:lnTo>
                    <a:pt x="401662" y="542556"/>
                  </a:lnTo>
                  <a:lnTo>
                    <a:pt x="425297" y="542556"/>
                  </a:lnTo>
                  <a:lnTo>
                    <a:pt x="448919" y="542556"/>
                  </a:lnTo>
                  <a:lnTo>
                    <a:pt x="448919" y="518934"/>
                  </a:lnTo>
                  <a:close/>
                </a:path>
                <a:path w="969010" h="614044">
                  <a:moveTo>
                    <a:pt x="543433" y="189230"/>
                  </a:moveTo>
                  <a:lnTo>
                    <a:pt x="519811" y="189230"/>
                  </a:lnTo>
                  <a:lnTo>
                    <a:pt x="496176" y="189230"/>
                  </a:lnTo>
                  <a:lnTo>
                    <a:pt x="496176" y="118110"/>
                  </a:lnTo>
                  <a:lnTo>
                    <a:pt x="472554" y="118110"/>
                  </a:lnTo>
                  <a:lnTo>
                    <a:pt x="472554" y="93980"/>
                  </a:lnTo>
                  <a:lnTo>
                    <a:pt x="448919" y="93980"/>
                  </a:lnTo>
                  <a:lnTo>
                    <a:pt x="448919" y="0"/>
                  </a:lnTo>
                  <a:lnTo>
                    <a:pt x="425297" y="0"/>
                  </a:lnTo>
                  <a:lnTo>
                    <a:pt x="401662" y="0"/>
                  </a:lnTo>
                  <a:lnTo>
                    <a:pt x="378040" y="0"/>
                  </a:lnTo>
                  <a:lnTo>
                    <a:pt x="378040" y="46990"/>
                  </a:lnTo>
                  <a:lnTo>
                    <a:pt x="401662" y="46990"/>
                  </a:lnTo>
                  <a:lnTo>
                    <a:pt x="401662" y="22860"/>
                  </a:lnTo>
                  <a:lnTo>
                    <a:pt x="425297" y="22860"/>
                  </a:lnTo>
                  <a:lnTo>
                    <a:pt x="425297" y="71120"/>
                  </a:lnTo>
                  <a:lnTo>
                    <a:pt x="401662" y="71120"/>
                  </a:lnTo>
                  <a:lnTo>
                    <a:pt x="401662" y="140970"/>
                  </a:lnTo>
                  <a:lnTo>
                    <a:pt x="425297" y="140970"/>
                  </a:lnTo>
                  <a:lnTo>
                    <a:pt x="425297" y="189230"/>
                  </a:lnTo>
                  <a:lnTo>
                    <a:pt x="448919" y="189230"/>
                  </a:lnTo>
                  <a:lnTo>
                    <a:pt x="448919" y="140970"/>
                  </a:lnTo>
                  <a:lnTo>
                    <a:pt x="472554" y="140970"/>
                  </a:lnTo>
                  <a:lnTo>
                    <a:pt x="472554" y="236220"/>
                  </a:lnTo>
                  <a:lnTo>
                    <a:pt x="448919" y="236220"/>
                  </a:lnTo>
                  <a:lnTo>
                    <a:pt x="448919" y="307340"/>
                  </a:lnTo>
                  <a:lnTo>
                    <a:pt x="472554" y="307340"/>
                  </a:lnTo>
                  <a:lnTo>
                    <a:pt x="472554" y="283210"/>
                  </a:lnTo>
                  <a:lnTo>
                    <a:pt x="496176" y="283210"/>
                  </a:lnTo>
                  <a:lnTo>
                    <a:pt x="496176" y="236220"/>
                  </a:lnTo>
                  <a:lnTo>
                    <a:pt x="519811" y="236220"/>
                  </a:lnTo>
                  <a:lnTo>
                    <a:pt x="519811" y="212090"/>
                  </a:lnTo>
                  <a:lnTo>
                    <a:pt x="543433" y="212090"/>
                  </a:lnTo>
                  <a:lnTo>
                    <a:pt x="543433" y="189230"/>
                  </a:lnTo>
                  <a:close/>
                </a:path>
                <a:path w="969010" h="614044">
                  <a:moveTo>
                    <a:pt x="614311" y="471678"/>
                  </a:moveTo>
                  <a:lnTo>
                    <a:pt x="590689" y="471678"/>
                  </a:lnTo>
                  <a:lnTo>
                    <a:pt x="590689" y="495300"/>
                  </a:lnTo>
                  <a:lnTo>
                    <a:pt x="614311" y="495300"/>
                  </a:lnTo>
                  <a:lnTo>
                    <a:pt x="614311" y="471678"/>
                  </a:lnTo>
                  <a:close/>
                </a:path>
                <a:path w="969010" h="614044">
                  <a:moveTo>
                    <a:pt x="637946" y="542556"/>
                  </a:moveTo>
                  <a:lnTo>
                    <a:pt x="614311" y="542556"/>
                  </a:lnTo>
                  <a:lnTo>
                    <a:pt x="614311" y="566178"/>
                  </a:lnTo>
                  <a:lnTo>
                    <a:pt x="637946" y="566178"/>
                  </a:lnTo>
                  <a:lnTo>
                    <a:pt x="637946" y="542556"/>
                  </a:lnTo>
                  <a:close/>
                </a:path>
                <a:path w="969010" h="614044">
                  <a:moveTo>
                    <a:pt x="637946" y="495300"/>
                  </a:moveTo>
                  <a:lnTo>
                    <a:pt x="614311" y="495300"/>
                  </a:lnTo>
                  <a:lnTo>
                    <a:pt x="614311" y="518934"/>
                  </a:lnTo>
                  <a:lnTo>
                    <a:pt x="637946" y="518934"/>
                  </a:lnTo>
                  <a:lnTo>
                    <a:pt x="637946" y="495300"/>
                  </a:lnTo>
                  <a:close/>
                </a:path>
                <a:path w="969010" h="614044">
                  <a:moveTo>
                    <a:pt x="661568" y="471678"/>
                  </a:moveTo>
                  <a:lnTo>
                    <a:pt x="637946" y="471678"/>
                  </a:lnTo>
                  <a:lnTo>
                    <a:pt x="637946" y="495300"/>
                  </a:lnTo>
                  <a:lnTo>
                    <a:pt x="661568" y="495300"/>
                  </a:lnTo>
                  <a:lnTo>
                    <a:pt x="661568" y="471678"/>
                  </a:lnTo>
                  <a:close/>
                </a:path>
                <a:path w="969010" h="614044">
                  <a:moveTo>
                    <a:pt x="685203" y="495300"/>
                  </a:moveTo>
                  <a:lnTo>
                    <a:pt x="661568" y="495300"/>
                  </a:lnTo>
                  <a:lnTo>
                    <a:pt x="661568" y="518934"/>
                  </a:lnTo>
                  <a:lnTo>
                    <a:pt x="637946" y="518934"/>
                  </a:lnTo>
                  <a:lnTo>
                    <a:pt x="637946" y="542556"/>
                  </a:lnTo>
                  <a:lnTo>
                    <a:pt x="661568" y="542556"/>
                  </a:lnTo>
                  <a:lnTo>
                    <a:pt x="685203" y="542556"/>
                  </a:lnTo>
                  <a:lnTo>
                    <a:pt x="685203" y="495300"/>
                  </a:lnTo>
                  <a:close/>
                </a:path>
                <a:path w="969010" h="614044">
                  <a:moveTo>
                    <a:pt x="708825" y="283235"/>
                  </a:moveTo>
                  <a:lnTo>
                    <a:pt x="685203" y="283235"/>
                  </a:lnTo>
                  <a:lnTo>
                    <a:pt x="685203" y="307365"/>
                  </a:lnTo>
                  <a:lnTo>
                    <a:pt x="661568" y="307365"/>
                  </a:lnTo>
                  <a:lnTo>
                    <a:pt x="637946" y="307365"/>
                  </a:lnTo>
                  <a:lnTo>
                    <a:pt x="614311" y="307365"/>
                  </a:lnTo>
                  <a:lnTo>
                    <a:pt x="614311" y="330225"/>
                  </a:lnTo>
                  <a:lnTo>
                    <a:pt x="590689" y="330225"/>
                  </a:lnTo>
                  <a:lnTo>
                    <a:pt x="590689" y="354355"/>
                  </a:lnTo>
                  <a:lnTo>
                    <a:pt x="614311" y="354355"/>
                  </a:lnTo>
                  <a:lnTo>
                    <a:pt x="614311" y="377215"/>
                  </a:lnTo>
                  <a:lnTo>
                    <a:pt x="590689" y="377215"/>
                  </a:lnTo>
                  <a:lnTo>
                    <a:pt x="590689" y="401345"/>
                  </a:lnTo>
                  <a:lnTo>
                    <a:pt x="590689" y="425475"/>
                  </a:lnTo>
                  <a:lnTo>
                    <a:pt x="567055" y="425475"/>
                  </a:lnTo>
                  <a:lnTo>
                    <a:pt x="543433" y="425475"/>
                  </a:lnTo>
                  <a:lnTo>
                    <a:pt x="543433" y="377215"/>
                  </a:lnTo>
                  <a:lnTo>
                    <a:pt x="567055" y="377215"/>
                  </a:lnTo>
                  <a:lnTo>
                    <a:pt x="567055" y="401345"/>
                  </a:lnTo>
                  <a:lnTo>
                    <a:pt x="590689" y="401345"/>
                  </a:lnTo>
                  <a:lnTo>
                    <a:pt x="590689" y="377215"/>
                  </a:lnTo>
                  <a:lnTo>
                    <a:pt x="590689" y="354355"/>
                  </a:lnTo>
                  <a:lnTo>
                    <a:pt x="567055" y="354355"/>
                  </a:lnTo>
                  <a:lnTo>
                    <a:pt x="567055" y="330225"/>
                  </a:lnTo>
                  <a:lnTo>
                    <a:pt x="590689" y="330225"/>
                  </a:lnTo>
                  <a:lnTo>
                    <a:pt x="590689" y="307365"/>
                  </a:lnTo>
                  <a:lnTo>
                    <a:pt x="614311" y="307365"/>
                  </a:lnTo>
                  <a:lnTo>
                    <a:pt x="614311" y="283235"/>
                  </a:lnTo>
                  <a:lnTo>
                    <a:pt x="590689" y="283235"/>
                  </a:lnTo>
                  <a:lnTo>
                    <a:pt x="590689" y="259105"/>
                  </a:lnTo>
                  <a:lnTo>
                    <a:pt x="567055" y="259105"/>
                  </a:lnTo>
                  <a:lnTo>
                    <a:pt x="543433" y="259105"/>
                  </a:lnTo>
                  <a:lnTo>
                    <a:pt x="543433" y="283235"/>
                  </a:lnTo>
                  <a:lnTo>
                    <a:pt x="567055" y="283235"/>
                  </a:lnTo>
                  <a:lnTo>
                    <a:pt x="567055" y="307365"/>
                  </a:lnTo>
                  <a:lnTo>
                    <a:pt x="543433" y="307365"/>
                  </a:lnTo>
                  <a:lnTo>
                    <a:pt x="519811" y="307365"/>
                  </a:lnTo>
                  <a:lnTo>
                    <a:pt x="519811" y="283235"/>
                  </a:lnTo>
                  <a:lnTo>
                    <a:pt x="496176" y="283235"/>
                  </a:lnTo>
                  <a:lnTo>
                    <a:pt x="496176" y="307365"/>
                  </a:lnTo>
                  <a:lnTo>
                    <a:pt x="472554" y="307365"/>
                  </a:lnTo>
                  <a:lnTo>
                    <a:pt x="472554" y="330225"/>
                  </a:lnTo>
                  <a:lnTo>
                    <a:pt x="496176" y="330225"/>
                  </a:lnTo>
                  <a:lnTo>
                    <a:pt x="519811" y="330225"/>
                  </a:lnTo>
                  <a:lnTo>
                    <a:pt x="543433" y="330225"/>
                  </a:lnTo>
                  <a:lnTo>
                    <a:pt x="543433" y="354355"/>
                  </a:lnTo>
                  <a:lnTo>
                    <a:pt x="519811" y="354355"/>
                  </a:lnTo>
                  <a:lnTo>
                    <a:pt x="496176" y="354355"/>
                  </a:lnTo>
                  <a:lnTo>
                    <a:pt x="496176" y="377215"/>
                  </a:lnTo>
                  <a:lnTo>
                    <a:pt x="519811" y="377215"/>
                  </a:lnTo>
                  <a:lnTo>
                    <a:pt x="519811" y="472465"/>
                  </a:lnTo>
                  <a:lnTo>
                    <a:pt x="496176" y="472465"/>
                  </a:lnTo>
                  <a:lnTo>
                    <a:pt x="496176" y="519455"/>
                  </a:lnTo>
                  <a:lnTo>
                    <a:pt x="472554" y="519455"/>
                  </a:lnTo>
                  <a:lnTo>
                    <a:pt x="472554" y="543585"/>
                  </a:lnTo>
                  <a:lnTo>
                    <a:pt x="496176" y="543585"/>
                  </a:lnTo>
                  <a:lnTo>
                    <a:pt x="496176" y="566445"/>
                  </a:lnTo>
                  <a:lnTo>
                    <a:pt x="519811" y="566445"/>
                  </a:lnTo>
                  <a:lnTo>
                    <a:pt x="519811" y="543585"/>
                  </a:lnTo>
                  <a:lnTo>
                    <a:pt x="543433" y="543585"/>
                  </a:lnTo>
                  <a:lnTo>
                    <a:pt x="543433" y="566445"/>
                  </a:lnTo>
                  <a:lnTo>
                    <a:pt x="567055" y="566445"/>
                  </a:lnTo>
                  <a:lnTo>
                    <a:pt x="567055" y="613435"/>
                  </a:lnTo>
                  <a:lnTo>
                    <a:pt x="590689" y="613435"/>
                  </a:lnTo>
                  <a:lnTo>
                    <a:pt x="590689" y="590575"/>
                  </a:lnTo>
                  <a:lnTo>
                    <a:pt x="614311" y="590575"/>
                  </a:lnTo>
                  <a:lnTo>
                    <a:pt x="614311" y="566445"/>
                  </a:lnTo>
                  <a:lnTo>
                    <a:pt x="590689" y="566445"/>
                  </a:lnTo>
                  <a:lnTo>
                    <a:pt x="590689" y="543585"/>
                  </a:lnTo>
                  <a:lnTo>
                    <a:pt x="567055" y="543585"/>
                  </a:lnTo>
                  <a:lnTo>
                    <a:pt x="567055" y="472465"/>
                  </a:lnTo>
                  <a:lnTo>
                    <a:pt x="543433" y="472465"/>
                  </a:lnTo>
                  <a:lnTo>
                    <a:pt x="543433" y="495325"/>
                  </a:lnTo>
                  <a:lnTo>
                    <a:pt x="543433" y="519455"/>
                  </a:lnTo>
                  <a:lnTo>
                    <a:pt x="519811" y="519455"/>
                  </a:lnTo>
                  <a:lnTo>
                    <a:pt x="519811" y="495325"/>
                  </a:lnTo>
                  <a:lnTo>
                    <a:pt x="543433" y="495325"/>
                  </a:lnTo>
                  <a:lnTo>
                    <a:pt x="543433" y="472465"/>
                  </a:lnTo>
                  <a:lnTo>
                    <a:pt x="543433" y="448335"/>
                  </a:lnTo>
                  <a:lnTo>
                    <a:pt x="567055" y="448335"/>
                  </a:lnTo>
                  <a:lnTo>
                    <a:pt x="590689" y="448335"/>
                  </a:lnTo>
                  <a:lnTo>
                    <a:pt x="614311" y="448335"/>
                  </a:lnTo>
                  <a:lnTo>
                    <a:pt x="614311" y="471678"/>
                  </a:lnTo>
                  <a:lnTo>
                    <a:pt x="637946" y="471678"/>
                  </a:lnTo>
                  <a:lnTo>
                    <a:pt x="637946" y="448043"/>
                  </a:lnTo>
                  <a:lnTo>
                    <a:pt x="614311" y="448043"/>
                  </a:lnTo>
                  <a:lnTo>
                    <a:pt x="614311" y="425475"/>
                  </a:lnTo>
                  <a:lnTo>
                    <a:pt x="637946" y="425475"/>
                  </a:lnTo>
                  <a:lnTo>
                    <a:pt x="637946" y="330225"/>
                  </a:lnTo>
                  <a:lnTo>
                    <a:pt x="661568" y="330225"/>
                  </a:lnTo>
                  <a:lnTo>
                    <a:pt x="685203" y="330225"/>
                  </a:lnTo>
                  <a:lnTo>
                    <a:pt x="685203" y="354355"/>
                  </a:lnTo>
                  <a:lnTo>
                    <a:pt x="708825" y="354355"/>
                  </a:lnTo>
                  <a:lnTo>
                    <a:pt x="708825" y="283235"/>
                  </a:lnTo>
                  <a:close/>
                </a:path>
                <a:path w="969010" h="614044">
                  <a:moveTo>
                    <a:pt x="803338" y="448043"/>
                  </a:moveTo>
                  <a:lnTo>
                    <a:pt x="779703" y="448043"/>
                  </a:lnTo>
                  <a:lnTo>
                    <a:pt x="779703" y="424421"/>
                  </a:lnTo>
                  <a:lnTo>
                    <a:pt x="756081" y="424421"/>
                  </a:lnTo>
                  <a:lnTo>
                    <a:pt x="756081" y="448043"/>
                  </a:lnTo>
                  <a:lnTo>
                    <a:pt x="732447" y="448043"/>
                  </a:lnTo>
                  <a:lnTo>
                    <a:pt x="708825" y="448043"/>
                  </a:lnTo>
                  <a:lnTo>
                    <a:pt x="708825" y="518934"/>
                  </a:lnTo>
                  <a:lnTo>
                    <a:pt x="732447" y="518934"/>
                  </a:lnTo>
                  <a:lnTo>
                    <a:pt x="756081" y="518934"/>
                  </a:lnTo>
                  <a:lnTo>
                    <a:pt x="779703" y="518934"/>
                  </a:lnTo>
                  <a:lnTo>
                    <a:pt x="779703" y="495300"/>
                  </a:lnTo>
                  <a:lnTo>
                    <a:pt x="756081" y="495300"/>
                  </a:lnTo>
                  <a:lnTo>
                    <a:pt x="756081" y="471678"/>
                  </a:lnTo>
                  <a:lnTo>
                    <a:pt x="779703" y="471678"/>
                  </a:lnTo>
                  <a:lnTo>
                    <a:pt x="803338" y="471678"/>
                  </a:lnTo>
                  <a:lnTo>
                    <a:pt x="803338" y="448043"/>
                  </a:lnTo>
                  <a:close/>
                </a:path>
                <a:path w="969010" h="614044">
                  <a:moveTo>
                    <a:pt x="826960" y="495300"/>
                  </a:moveTo>
                  <a:lnTo>
                    <a:pt x="803338" y="495300"/>
                  </a:lnTo>
                  <a:lnTo>
                    <a:pt x="803338" y="518934"/>
                  </a:lnTo>
                  <a:lnTo>
                    <a:pt x="826960" y="518934"/>
                  </a:lnTo>
                  <a:lnTo>
                    <a:pt x="826960" y="495300"/>
                  </a:lnTo>
                  <a:close/>
                </a:path>
                <a:path w="969010" h="614044">
                  <a:moveTo>
                    <a:pt x="850582" y="471678"/>
                  </a:moveTo>
                  <a:lnTo>
                    <a:pt x="826960" y="471678"/>
                  </a:lnTo>
                  <a:lnTo>
                    <a:pt x="826960" y="495300"/>
                  </a:lnTo>
                  <a:lnTo>
                    <a:pt x="850582" y="495300"/>
                  </a:lnTo>
                  <a:lnTo>
                    <a:pt x="850582" y="471678"/>
                  </a:lnTo>
                  <a:close/>
                </a:path>
                <a:path w="969010" h="614044">
                  <a:moveTo>
                    <a:pt x="945095" y="448043"/>
                  </a:moveTo>
                  <a:lnTo>
                    <a:pt x="921473" y="448043"/>
                  </a:lnTo>
                  <a:lnTo>
                    <a:pt x="921473" y="471678"/>
                  </a:lnTo>
                  <a:lnTo>
                    <a:pt x="945095" y="471678"/>
                  </a:lnTo>
                  <a:lnTo>
                    <a:pt x="945095" y="448043"/>
                  </a:lnTo>
                  <a:close/>
                </a:path>
                <a:path w="969010" h="614044">
                  <a:moveTo>
                    <a:pt x="968730" y="471678"/>
                  </a:moveTo>
                  <a:lnTo>
                    <a:pt x="945095" y="471678"/>
                  </a:lnTo>
                  <a:lnTo>
                    <a:pt x="945095" y="495300"/>
                  </a:lnTo>
                  <a:lnTo>
                    <a:pt x="921473" y="495300"/>
                  </a:lnTo>
                  <a:lnTo>
                    <a:pt x="921473" y="471678"/>
                  </a:lnTo>
                  <a:lnTo>
                    <a:pt x="897839" y="471678"/>
                  </a:lnTo>
                  <a:lnTo>
                    <a:pt x="897839" y="495300"/>
                  </a:lnTo>
                  <a:lnTo>
                    <a:pt x="874217" y="495300"/>
                  </a:lnTo>
                  <a:lnTo>
                    <a:pt x="850582" y="495300"/>
                  </a:lnTo>
                  <a:lnTo>
                    <a:pt x="850582" y="542556"/>
                  </a:lnTo>
                  <a:lnTo>
                    <a:pt x="874217" y="542556"/>
                  </a:lnTo>
                  <a:lnTo>
                    <a:pt x="874217" y="518934"/>
                  </a:lnTo>
                  <a:lnTo>
                    <a:pt x="897839" y="518934"/>
                  </a:lnTo>
                  <a:lnTo>
                    <a:pt x="897839" y="542556"/>
                  </a:lnTo>
                  <a:lnTo>
                    <a:pt x="921473" y="542556"/>
                  </a:lnTo>
                  <a:lnTo>
                    <a:pt x="921473" y="518934"/>
                  </a:lnTo>
                  <a:lnTo>
                    <a:pt x="945095" y="518934"/>
                  </a:lnTo>
                  <a:lnTo>
                    <a:pt x="968730" y="518934"/>
                  </a:lnTo>
                  <a:lnTo>
                    <a:pt x="968730" y="47167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42856" y="2678564"/>
              <a:ext cx="969010" cy="353695"/>
            </a:xfrm>
            <a:custGeom>
              <a:avLst/>
              <a:gdLst/>
              <a:ahLst/>
              <a:cxnLst/>
              <a:rect l="l" t="t" r="r" b="b"/>
              <a:pathLst>
                <a:path w="969010" h="353694">
                  <a:moveTo>
                    <a:pt x="23634" y="69799"/>
                  </a:moveTo>
                  <a:lnTo>
                    <a:pt x="0" y="69799"/>
                  </a:lnTo>
                  <a:lnTo>
                    <a:pt x="0" y="93421"/>
                  </a:lnTo>
                  <a:lnTo>
                    <a:pt x="23634" y="93421"/>
                  </a:lnTo>
                  <a:lnTo>
                    <a:pt x="23634" y="69799"/>
                  </a:lnTo>
                  <a:close/>
                </a:path>
                <a:path w="969010" h="353694">
                  <a:moveTo>
                    <a:pt x="118135" y="164312"/>
                  </a:moveTo>
                  <a:lnTo>
                    <a:pt x="94513" y="164312"/>
                  </a:lnTo>
                  <a:lnTo>
                    <a:pt x="70878" y="164312"/>
                  </a:lnTo>
                  <a:lnTo>
                    <a:pt x="70878" y="117055"/>
                  </a:lnTo>
                  <a:lnTo>
                    <a:pt x="47256" y="117055"/>
                  </a:lnTo>
                  <a:lnTo>
                    <a:pt x="23634" y="117055"/>
                  </a:lnTo>
                  <a:lnTo>
                    <a:pt x="23634" y="140677"/>
                  </a:lnTo>
                  <a:lnTo>
                    <a:pt x="0" y="140677"/>
                  </a:lnTo>
                  <a:lnTo>
                    <a:pt x="0" y="258813"/>
                  </a:lnTo>
                  <a:lnTo>
                    <a:pt x="23634" y="258813"/>
                  </a:lnTo>
                  <a:lnTo>
                    <a:pt x="23634" y="164312"/>
                  </a:lnTo>
                  <a:lnTo>
                    <a:pt x="47256" y="164312"/>
                  </a:lnTo>
                  <a:lnTo>
                    <a:pt x="47256" y="187934"/>
                  </a:lnTo>
                  <a:lnTo>
                    <a:pt x="70878" y="187934"/>
                  </a:lnTo>
                  <a:lnTo>
                    <a:pt x="70878" y="211556"/>
                  </a:lnTo>
                  <a:lnTo>
                    <a:pt x="94513" y="211556"/>
                  </a:lnTo>
                  <a:lnTo>
                    <a:pt x="118135" y="211556"/>
                  </a:lnTo>
                  <a:lnTo>
                    <a:pt x="118135" y="164312"/>
                  </a:lnTo>
                  <a:close/>
                </a:path>
                <a:path w="969010" h="353694">
                  <a:moveTo>
                    <a:pt x="496176" y="164312"/>
                  </a:moveTo>
                  <a:lnTo>
                    <a:pt x="472554" y="164312"/>
                  </a:lnTo>
                  <a:lnTo>
                    <a:pt x="472554" y="140970"/>
                  </a:lnTo>
                  <a:lnTo>
                    <a:pt x="448919" y="140970"/>
                  </a:lnTo>
                  <a:lnTo>
                    <a:pt x="425297" y="140970"/>
                  </a:lnTo>
                  <a:lnTo>
                    <a:pt x="425297" y="93980"/>
                  </a:lnTo>
                  <a:lnTo>
                    <a:pt x="448919" y="93980"/>
                  </a:lnTo>
                  <a:lnTo>
                    <a:pt x="448919" y="69850"/>
                  </a:lnTo>
                  <a:lnTo>
                    <a:pt x="472554" y="69850"/>
                  </a:lnTo>
                  <a:lnTo>
                    <a:pt x="472554" y="22860"/>
                  </a:lnTo>
                  <a:lnTo>
                    <a:pt x="448919" y="22860"/>
                  </a:lnTo>
                  <a:lnTo>
                    <a:pt x="448919" y="46990"/>
                  </a:lnTo>
                  <a:lnTo>
                    <a:pt x="425297" y="46990"/>
                  </a:lnTo>
                  <a:lnTo>
                    <a:pt x="425297" y="69850"/>
                  </a:lnTo>
                  <a:lnTo>
                    <a:pt x="401662" y="69850"/>
                  </a:lnTo>
                  <a:lnTo>
                    <a:pt x="378040" y="69850"/>
                  </a:lnTo>
                  <a:lnTo>
                    <a:pt x="378040" y="93980"/>
                  </a:lnTo>
                  <a:lnTo>
                    <a:pt x="401662" y="93980"/>
                  </a:lnTo>
                  <a:lnTo>
                    <a:pt x="401662" y="118110"/>
                  </a:lnTo>
                  <a:lnTo>
                    <a:pt x="378040" y="118110"/>
                  </a:lnTo>
                  <a:lnTo>
                    <a:pt x="378040" y="93980"/>
                  </a:lnTo>
                  <a:lnTo>
                    <a:pt x="354418" y="93980"/>
                  </a:lnTo>
                  <a:lnTo>
                    <a:pt x="354418" y="118110"/>
                  </a:lnTo>
                  <a:lnTo>
                    <a:pt x="330784" y="118110"/>
                  </a:lnTo>
                  <a:lnTo>
                    <a:pt x="330784" y="93980"/>
                  </a:lnTo>
                  <a:lnTo>
                    <a:pt x="354418" y="93980"/>
                  </a:lnTo>
                  <a:lnTo>
                    <a:pt x="354418" y="69850"/>
                  </a:lnTo>
                  <a:lnTo>
                    <a:pt x="378040" y="69850"/>
                  </a:lnTo>
                  <a:lnTo>
                    <a:pt x="378040" y="0"/>
                  </a:lnTo>
                  <a:lnTo>
                    <a:pt x="354418" y="0"/>
                  </a:lnTo>
                  <a:lnTo>
                    <a:pt x="354418" y="46990"/>
                  </a:lnTo>
                  <a:lnTo>
                    <a:pt x="330784" y="46990"/>
                  </a:lnTo>
                  <a:lnTo>
                    <a:pt x="307162" y="46990"/>
                  </a:lnTo>
                  <a:lnTo>
                    <a:pt x="307162" y="69850"/>
                  </a:lnTo>
                  <a:lnTo>
                    <a:pt x="283527" y="69850"/>
                  </a:lnTo>
                  <a:lnTo>
                    <a:pt x="283527" y="93980"/>
                  </a:lnTo>
                  <a:lnTo>
                    <a:pt x="307162" y="93980"/>
                  </a:lnTo>
                  <a:lnTo>
                    <a:pt x="307162" y="140677"/>
                  </a:lnTo>
                  <a:lnTo>
                    <a:pt x="283527" y="140677"/>
                  </a:lnTo>
                  <a:lnTo>
                    <a:pt x="283527" y="164312"/>
                  </a:lnTo>
                  <a:lnTo>
                    <a:pt x="307162" y="164312"/>
                  </a:lnTo>
                  <a:lnTo>
                    <a:pt x="307162" y="140970"/>
                  </a:lnTo>
                  <a:lnTo>
                    <a:pt x="330784" y="140970"/>
                  </a:lnTo>
                  <a:lnTo>
                    <a:pt x="354418" y="140970"/>
                  </a:lnTo>
                  <a:lnTo>
                    <a:pt x="378040" y="140970"/>
                  </a:lnTo>
                  <a:lnTo>
                    <a:pt x="378040" y="165100"/>
                  </a:lnTo>
                  <a:lnTo>
                    <a:pt x="354418" y="165100"/>
                  </a:lnTo>
                  <a:lnTo>
                    <a:pt x="330784" y="165100"/>
                  </a:lnTo>
                  <a:lnTo>
                    <a:pt x="330784" y="187960"/>
                  </a:lnTo>
                  <a:lnTo>
                    <a:pt x="354418" y="187960"/>
                  </a:lnTo>
                  <a:lnTo>
                    <a:pt x="354418" y="212090"/>
                  </a:lnTo>
                  <a:lnTo>
                    <a:pt x="330784" y="212090"/>
                  </a:lnTo>
                  <a:lnTo>
                    <a:pt x="307162" y="212090"/>
                  </a:lnTo>
                  <a:lnTo>
                    <a:pt x="307162" y="187960"/>
                  </a:lnTo>
                  <a:lnTo>
                    <a:pt x="283527" y="187960"/>
                  </a:lnTo>
                  <a:lnTo>
                    <a:pt x="259905" y="187960"/>
                  </a:lnTo>
                  <a:lnTo>
                    <a:pt x="236270" y="187960"/>
                  </a:lnTo>
                  <a:lnTo>
                    <a:pt x="236270" y="118110"/>
                  </a:lnTo>
                  <a:lnTo>
                    <a:pt x="259905" y="118110"/>
                  </a:lnTo>
                  <a:lnTo>
                    <a:pt x="259905" y="93980"/>
                  </a:lnTo>
                  <a:lnTo>
                    <a:pt x="236270" y="93980"/>
                  </a:lnTo>
                  <a:lnTo>
                    <a:pt x="236270" y="69850"/>
                  </a:lnTo>
                  <a:lnTo>
                    <a:pt x="212648" y="69850"/>
                  </a:lnTo>
                  <a:lnTo>
                    <a:pt x="212648" y="46990"/>
                  </a:lnTo>
                  <a:lnTo>
                    <a:pt x="189014" y="46990"/>
                  </a:lnTo>
                  <a:lnTo>
                    <a:pt x="165392" y="46990"/>
                  </a:lnTo>
                  <a:lnTo>
                    <a:pt x="141770" y="46990"/>
                  </a:lnTo>
                  <a:lnTo>
                    <a:pt x="118135" y="46990"/>
                  </a:lnTo>
                  <a:lnTo>
                    <a:pt x="118135" y="69799"/>
                  </a:lnTo>
                  <a:lnTo>
                    <a:pt x="94513" y="69799"/>
                  </a:lnTo>
                  <a:lnTo>
                    <a:pt x="94513" y="93421"/>
                  </a:lnTo>
                  <a:lnTo>
                    <a:pt x="70878" y="93421"/>
                  </a:lnTo>
                  <a:lnTo>
                    <a:pt x="70878" y="117055"/>
                  </a:lnTo>
                  <a:lnTo>
                    <a:pt x="94513" y="117055"/>
                  </a:lnTo>
                  <a:lnTo>
                    <a:pt x="94513" y="140677"/>
                  </a:lnTo>
                  <a:lnTo>
                    <a:pt x="118135" y="140677"/>
                  </a:lnTo>
                  <a:lnTo>
                    <a:pt x="118135" y="164312"/>
                  </a:lnTo>
                  <a:lnTo>
                    <a:pt x="141770" y="164312"/>
                  </a:lnTo>
                  <a:lnTo>
                    <a:pt x="165392" y="164312"/>
                  </a:lnTo>
                  <a:lnTo>
                    <a:pt x="165392" y="140677"/>
                  </a:lnTo>
                  <a:lnTo>
                    <a:pt x="141770" y="140677"/>
                  </a:lnTo>
                  <a:lnTo>
                    <a:pt x="141770" y="117055"/>
                  </a:lnTo>
                  <a:lnTo>
                    <a:pt x="118135" y="117055"/>
                  </a:lnTo>
                  <a:lnTo>
                    <a:pt x="118135" y="69850"/>
                  </a:lnTo>
                  <a:lnTo>
                    <a:pt x="141770" y="69850"/>
                  </a:lnTo>
                  <a:lnTo>
                    <a:pt x="165392" y="69850"/>
                  </a:lnTo>
                  <a:lnTo>
                    <a:pt x="189014" y="69850"/>
                  </a:lnTo>
                  <a:lnTo>
                    <a:pt x="189014" y="93421"/>
                  </a:lnTo>
                  <a:lnTo>
                    <a:pt x="165392" y="93421"/>
                  </a:lnTo>
                  <a:lnTo>
                    <a:pt x="141770" y="93421"/>
                  </a:lnTo>
                  <a:lnTo>
                    <a:pt x="141770" y="117055"/>
                  </a:lnTo>
                  <a:lnTo>
                    <a:pt x="165392" y="117055"/>
                  </a:lnTo>
                  <a:lnTo>
                    <a:pt x="189014" y="117055"/>
                  </a:lnTo>
                  <a:lnTo>
                    <a:pt x="189014" y="93980"/>
                  </a:lnTo>
                  <a:lnTo>
                    <a:pt x="212648" y="93980"/>
                  </a:lnTo>
                  <a:lnTo>
                    <a:pt x="212648" y="118110"/>
                  </a:lnTo>
                  <a:lnTo>
                    <a:pt x="212648" y="165100"/>
                  </a:lnTo>
                  <a:lnTo>
                    <a:pt x="212648" y="211556"/>
                  </a:lnTo>
                  <a:lnTo>
                    <a:pt x="189014" y="211556"/>
                  </a:lnTo>
                  <a:lnTo>
                    <a:pt x="189014" y="165100"/>
                  </a:lnTo>
                  <a:lnTo>
                    <a:pt x="212648" y="165100"/>
                  </a:lnTo>
                  <a:lnTo>
                    <a:pt x="212648" y="118110"/>
                  </a:lnTo>
                  <a:lnTo>
                    <a:pt x="189014" y="118110"/>
                  </a:lnTo>
                  <a:lnTo>
                    <a:pt x="189014" y="164312"/>
                  </a:lnTo>
                  <a:lnTo>
                    <a:pt x="165392" y="164312"/>
                  </a:lnTo>
                  <a:lnTo>
                    <a:pt x="165392" y="187934"/>
                  </a:lnTo>
                  <a:lnTo>
                    <a:pt x="141770" y="187934"/>
                  </a:lnTo>
                  <a:lnTo>
                    <a:pt x="141770" y="211556"/>
                  </a:lnTo>
                  <a:lnTo>
                    <a:pt x="165392" y="211556"/>
                  </a:lnTo>
                  <a:lnTo>
                    <a:pt x="165392" y="235191"/>
                  </a:lnTo>
                  <a:lnTo>
                    <a:pt x="141770" y="235191"/>
                  </a:lnTo>
                  <a:lnTo>
                    <a:pt x="141770" y="211556"/>
                  </a:lnTo>
                  <a:lnTo>
                    <a:pt x="118135" y="211556"/>
                  </a:lnTo>
                  <a:lnTo>
                    <a:pt x="118135" y="258813"/>
                  </a:lnTo>
                  <a:lnTo>
                    <a:pt x="141770" y="258813"/>
                  </a:lnTo>
                  <a:lnTo>
                    <a:pt x="165392" y="258813"/>
                  </a:lnTo>
                  <a:lnTo>
                    <a:pt x="189014" y="258813"/>
                  </a:lnTo>
                  <a:lnTo>
                    <a:pt x="189014" y="235191"/>
                  </a:lnTo>
                  <a:lnTo>
                    <a:pt x="212648" y="235191"/>
                  </a:lnTo>
                  <a:lnTo>
                    <a:pt x="212648" y="212090"/>
                  </a:lnTo>
                  <a:lnTo>
                    <a:pt x="236270" y="212090"/>
                  </a:lnTo>
                  <a:lnTo>
                    <a:pt x="236270" y="236220"/>
                  </a:lnTo>
                  <a:lnTo>
                    <a:pt x="259905" y="236220"/>
                  </a:lnTo>
                  <a:lnTo>
                    <a:pt x="259905" y="283210"/>
                  </a:lnTo>
                  <a:lnTo>
                    <a:pt x="283527" y="283210"/>
                  </a:lnTo>
                  <a:lnTo>
                    <a:pt x="307162" y="283210"/>
                  </a:lnTo>
                  <a:lnTo>
                    <a:pt x="307162" y="306070"/>
                  </a:lnTo>
                  <a:lnTo>
                    <a:pt x="330784" y="306070"/>
                  </a:lnTo>
                  <a:lnTo>
                    <a:pt x="354418" y="306070"/>
                  </a:lnTo>
                  <a:lnTo>
                    <a:pt x="354418" y="283210"/>
                  </a:lnTo>
                  <a:lnTo>
                    <a:pt x="330784" y="283210"/>
                  </a:lnTo>
                  <a:lnTo>
                    <a:pt x="330784" y="259080"/>
                  </a:lnTo>
                  <a:lnTo>
                    <a:pt x="307162" y="259080"/>
                  </a:lnTo>
                  <a:lnTo>
                    <a:pt x="283527" y="259080"/>
                  </a:lnTo>
                  <a:lnTo>
                    <a:pt x="283527" y="236220"/>
                  </a:lnTo>
                  <a:lnTo>
                    <a:pt x="307162" y="236220"/>
                  </a:lnTo>
                  <a:lnTo>
                    <a:pt x="330784" y="236220"/>
                  </a:lnTo>
                  <a:lnTo>
                    <a:pt x="354418" y="236220"/>
                  </a:lnTo>
                  <a:lnTo>
                    <a:pt x="378040" y="236220"/>
                  </a:lnTo>
                  <a:lnTo>
                    <a:pt x="378040" y="187960"/>
                  </a:lnTo>
                  <a:lnTo>
                    <a:pt x="401662" y="187960"/>
                  </a:lnTo>
                  <a:lnTo>
                    <a:pt x="425297" y="187960"/>
                  </a:lnTo>
                  <a:lnTo>
                    <a:pt x="425297" y="235191"/>
                  </a:lnTo>
                  <a:lnTo>
                    <a:pt x="448919" y="235191"/>
                  </a:lnTo>
                  <a:lnTo>
                    <a:pt x="448919" y="211556"/>
                  </a:lnTo>
                  <a:lnTo>
                    <a:pt x="472554" y="211556"/>
                  </a:lnTo>
                  <a:lnTo>
                    <a:pt x="472554" y="187934"/>
                  </a:lnTo>
                  <a:lnTo>
                    <a:pt x="448919" y="187934"/>
                  </a:lnTo>
                  <a:lnTo>
                    <a:pt x="425297" y="187934"/>
                  </a:lnTo>
                  <a:lnTo>
                    <a:pt x="425297" y="165100"/>
                  </a:lnTo>
                  <a:lnTo>
                    <a:pt x="448919" y="165100"/>
                  </a:lnTo>
                  <a:lnTo>
                    <a:pt x="472554" y="165100"/>
                  </a:lnTo>
                  <a:lnTo>
                    <a:pt x="472554" y="187934"/>
                  </a:lnTo>
                  <a:lnTo>
                    <a:pt x="496176" y="187934"/>
                  </a:lnTo>
                  <a:lnTo>
                    <a:pt x="496176" y="164312"/>
                  </a:lnTo>
                  <a:close/>
                </a:path>
                <a:path w="969010" h="353694">
                  <a:moveTo>
                    <a:pt x="496176" y="117055"/>
                  </a:moveTo>
                  <a:lnTo>
                    <a:pt x="472554" y="117055"/>
                  </a:lnTo>
                  <a:lnTo>
                    <a:pt x="472554" y="140677"/>
                  </a:lnTo>
                  <a:lnTo>
                    <a:pt x="496176" y="140677"/>
                  </a:lnTo>
                  <a:lnTo>
                    <a:pt x="496176" y="117055"/>
                  </a:lnTo>
                  <a:close/>
                </a:path>
                <a:path w="969010" h="353694">
                  <a:moveTo>
                    <a:pt x="543433" y="46164"/>
                  </a:moveTo>
                  <a:lnTo>
                    <a:pt x="519811" y="46164"/>
                  </a:lnTo>
                  <a:lnTo>
                    <a:pt x="519811" y="69799"/>
                  </a:lnTo>
                  <a:lnTo>
                    <a:pt x="543433" y="69799"/>
                  </a:lnTo>
                  <a:lnTo>
                    <a:pt x="543433" y="46164"/>
                  </a:lnTo>
                  <a:close/>
                </a:path>
                <a:path w="969010" h="353694">
                  <a:moveTo>
                    <a:pt x="567055" y="93421"/>
                  </a:moveTo>
                  <a:lnTo>
                    <a:pt x="543433" y="93421"/>
                  </a:lnTo>
                  <a:lnTo>
                    <a:pt x="519811" y="93421"/>
                  </a:lnTo>
                  <a:lnTo>
                    <a:pt x="519811" y="117055"/>
                  </a:lnTo>
                  <a:lnTo>
                    <a:pt x="543433" y="117055"/>
                  </a:lnTo>
                  <a:lnTo>
                    <a:pt x="567055" y="117055"/>
                  </a:lnTo>
                  <a:lnTo>
                    <a:pt x="567055" y="93421"/>
                  </a:lnTo>
                  <a:close/>
                </a:path>
                <a:path w="969010" h="353694">
                  <a:moveTo>
                    <a:pt x="637946" y="22542"/>
                  </a:moveTo>
                  <a:lnTo>
                    <a:pt x="614311" y="22542"/>
                  </a:lnTo>
                  <a:lnTo>
                    <a:pt x="614311" y="46164"/>
                  </a:lnTo>
                  <a:lnTo>
                    <a:pt x="637946" y="46164"/>
                  </a:lnTo>
                  <a:lnTo>
                    <a:pt x="637946" y="22542"/>
                  </a:lnTo>
                  <a:close/>
                </a:path>
                <a:path w="969010" h="353694">
                  <a:moveTo>
                    <a:pt x="661568" y="93421"/>
                  </a:moveTo>
                  <a:lnTo>
                    <a:pt x="637946" y="93421"/>
                  </a:lnTo>
                  <a:lnTo>
                    <a:pt x="614311" y="93421"/>
                  </a:lnTo>
                  <a:lnTo>
                    <a:pt x="614311" y="117055"/>
                  </a:lnTo>
                  <a:lnTo>
                    <a:pt x="637946" y="117055"/>
                  </a:lnTo>
                  <a:lnTo>
                    <a:pt x="637946" y="140677"/>
                  </a:lnTo>
                  <a:lnTo>
                    <a:pt x="661568" y="140677"/>
                  </a:lnTo>
                  <a:lnTo>
                    <a:pt x="661568" y="93421"/>
                  </a:lnTo>
                  <a:close/>
                </a:path>
                <a:path w="969010" h="353694">
                  <a:moveTo>
                    <a:pt x="661568" y="46164"/>
                  </a:moveTo>
                  <a:lnTo>
                    <a:pt x="637946" y="46164"/>
                  </a:lnTo>
                  <a:lnTo>
                    <a:pt x="637946" y="69799"/>
                  </a:lnTo>
                  <a:lnTo>
                    <a:pt x="661568" y="69799"/>
                  </a:lnTo>
                  <a:lnTo>
                    <a:pt x="661568" y="46164"/>
                  </a:lnTo>
                  <a:close/>
                </a:path>
                <a:path w="969010" h="353694">
                  <a:moveTo>
                    <a:pt x="685203" y="188226"/>
                  </a:moveTo>
                  <a:lnTo>
                    <a:pt x="661568" y="188226"/>
                  </a:lnTo>
                  <a:lnTo>
                    <a:pt x="661568" y="165366"/>
                  </a:lnTo>
                  <a:lnTo>
                    <a:pt x="637946" y="165366"/>
                  </a:lnTo>
                  <a:lnTo>
                    <a:pt x="637946" y="212356"/>
                  </a:lnTo>
                  <a:lnTo>
                    <a:pt x="614311" y="212356"/>
                  </a:lnTo>
                  <a:lnTo>
                    <a:pt x="590689" y="212356"/>
                  </a:lnTo>
                  <a:lnTo>
                    <a:pt x="590689" y="235216"/>
                  </a:lnTo>
                  <a:lnTo>
                    <a:pt x="614311" y="235216"/>
                  </a:lnTo>
                  <a:lnTo>
                    <a:pt x="637946" y="235216"/>
                  </a:lnTo>
                  <a:lnTo>
                    <a:pt x="637946" y="259346"/>
                  </a:lnTo>
                  <a:lnTo>
                    <a:pt x="661568" y="259346"/>
                  </a:lnTo>
                  <a:lnTo>
                    <a:pt x="661568" y="212356"/>
                  </a:lnTo>
                  <a:lnTo>
                    <a:pt x="685203" y="212356"/>
                  </a:lnTo>
                  <a:lnTo>
                    <a:pt x="685203" y="188226"/>
                  </a:lnTo>
                  <a:close/>
                </a:path>
                <a:path w="969010" h="353694">
                  <a:moveTo>
                    <a:pt x="685203" y="69799"/>
                  </a:moveTo>
                  <a:lnTo>
                    <a:pt x="661568" y="69799"/>
                  </a:lnTo>
                  <a:lnTo>
                    <a:pt x="661568" y="93421"/>
                  </a:lnTo>
                  <a:lnTo>
                    <a:pt x="685203" y="93421"/>
                  </a:lnTo>
                  <a:lnTo>
                    <a:pt x="685203" y="69799"/>
                  </a:lnTo>
                  <a:close/>
                </a:path>
                <a:path w="969010" h="353694">
                  <a:moveTo>
                    <a:pt x="708825" y="46164"/>
                  </a:moveTo>
                  <a:lnTo>
                    <a:pt x="685203" y="46164"/>
                  </a:lnTo>
                  <a:lnTo>
                    <a:pt x="685203" y="69799"/>
                  </a:lnTo>
                  <a:lnTo>
                    <a:pt x="708825" y="69799"/>
                  </a:lnTo>
                  <a:lnTo>
                    <a:pt x="708825" y="46164"/>
                  </a:lnTo>
                  <a:close/>
                </a:path>
                <a:path w="969010" h="353694">
                  <a:moveTo>
                    <a:pt x="756081" y="69799"/>
                  </a:moveTo>
                  <a:lnTo>
                    <a:pt x="732447" y="69799"/>
                  </a:lnTo>
                  <a:lnTo>
                    <a:pt x="708825" y="69799"/>
                  </a:lnTo>
                  <a:lnTo>
                    <a:pt x="708825" y="93421"/>
                  </a:lnTo>
                  <a:lnTo>
                    <a:pt x="732447" y="93421"/>
                  </a:lnTo>
                  <a:lnTo>
                    <a:pt x="756081" y="93421"/>
                  </a:lnTo>
                  <a:lnTo>
                    <a:pt x="756081" y="69799"/>
                  </a:lnTo>
                  <a:close/>
                </a:path>
                <a:path w="969010" h="353694">
                  <a:moveTo>
                    <a:pt x="826960" y="165366"/>
                  </a:moveTo>
                  <a:lnTo>
                    <a:pt x="803338" y="165366"/>
                  </a:lnTo>
                  <a:lnTo>
                    <a:pt x="779703" y="165366"/>
                  </a:lnTo>
                  <a:lnTo>
                    <a:pt x="779703" y="235216"/>
                  </a:lnTo>
                  <a:lnTo>
                    <a:pt x="803338" y="235216"/>
                  </a:lnTo>
                  <a:lnTo>
                    <a:pt x="826960" y="235216"/>
                  </a:lnTo>
                  <a:lnTo>
                    <a:pt x="826960" y="165366"/>
                  </a:lnTo>
                  <a:close/>
                </a:path>
                <a:path w="969010" h="353694">
                  <a:moveTo>
                    <a:pt x="897839" y="22542"/>
                  </a:moveTo>
                  <a:lnTo>
                    <a:pt x="874217" y="22542"/>
                  </a:lnTo>
                  <a:lnTo>
                    <a:pt x="874217" y="46164"/>
                  </a:lnTo>
                  <a:lnTo>
                    <a:pt x="897839" y="46164"/>
                  </a:lnTo>
                  <a:lnTo>
                    <a:pt x="897839" y="22542"/>
                  </a:lnTo>
                  <a:close/>
                </a:path>
                <a:path w="969010" h="353694">
                  <a:moveTo>
                    <a:pt x="921473" y="235216"/>
                  </a:moveTo>
                  <a:lnTo>
                    <a:pt x="897839" y="235216"/>
                  </a:lnTo>
                  <a:lnTo>
                    <a:pt x="897839" y="117106"/>
                  </a:lnTo>
                  <a:lnTo>
                    <a:pt x="874217" y="117106"/>
                  </a:lnTo>
                  <a:lnTo>
                    <a:pt x="874217" y="353326"/>
                  </a:lnTo>
                  <a:lnTo>
                    <a:pt x="897839" y="353326"/>
                  </a:lnTo>
                  <a:lnTo>
                    <a:pt x="921473" y="353326"/>
                  </a:lnTo>
                  <a:lnTo>
                    <a:pt x="921473" y="330466"/>
                  </a:lnTo>
                  <a:lnTo>
                    <a:pt x="897839" y="330466"/>
                  </a:lnTo>
                  <a:lnTo>
                    <a:pt x="897839" y="259346"/>
                  </a:lnTo>
                  <a:lnTo>
                    <a:pt x="921473" y="259346"/>
                  </a:lnTo>
                  <a:lnTo>
                    <a:pt x="921473" y="235216"/>
                  </a:lnTo>
                  <a:close/>
                </a:path>
                <a:path w="969010" h="353694">
                  <a:moveTo>
                    <a:pt x="921473" y="46164"/>
                  </a:moveTo>
                  <a:lnTo>
                    <a:pt x="897839" y="46164"/>
                  </a:lnTo>
                  <a:lnTo>
                    <a:pt x="897839" y="69799"/>
                  </a:lnTo>
                  <a:lnTo>
                    <a:pt x="921473" y="69799"/>
                  </a:lnTo>
                  <a:lnTo>
                    <a:pt x="921473" y="46164"/>
                  </a:lnTo>
                  <a:close/>
                </a:path>
                <a:path w="969010" h="353694">
                  <a:moveTo>
                    <a:pt x="968730" y="69799"/>
                  </a:moveTo>
                  <a:lnTo>
                    <a:pt x="945095" y="69799"/>
                  </a:lnTo>
                  <a:lnTo>
                    <a:pt x="921473" y="69799"/>
                  </a:lnTo>
                  <a:lnTo>
                    <a:pt x="921473" y="93421"/>
                  </a:lnTo>
                  <a:lnTo>
                    <a:pt x="945095" y="93421"/>
                  </a:lnTo>
                  <a:lnTo>
                    <a:pt x="968730" y="93421"/>
                  </a:lnTo>
                  <a:lnTo>
                    <a:pt x="968730" y="69799"/>
                  </a:lnTo>
                  <a:close/>
                </a:path>
                <a:path w="969010" h="353694">
                  <a:moveTo>
                    <a:pt x="968730" y="22542"/>
                  </a:moveTo>
                  <a:lnTo>
                    <a:pt x="945095" y="22542"/>
                  </a:lnTo>
                  <a:lnTo>
                    <a:pt x="921473" y="22542"/>
                  </a:lnTo>
                  <a:lnTo>
                    <a:pt x="921473" y="46164"/>
                  </a:lnTo>
                  <a:lnTo>
                    <a:pt x="945095" y="46164"/>
                  </a:lnTo>
                  <a:lnTo>
                    <a:pt x="968730" y="46164"/>
                  </a:lnTo>
                  <a:lnTo>
                    <a:pt x="968730" y="2254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13735" y="2677560"/>
              <a:ext cx="897890" cy="448945"/>
            </a:xfrm>
            <a:custGeom>
              <a:avLst/>
              <a:gdLst/>
              <a:ahLst/>
              <a:cxnLst/>
              <a:rect l="l" t="t" r="r" b="b"/>
              <a:pathLst>
                <a:path w="897889" h="448944">
                  <a:moveTo>
                    <a:pt x="23634" y="236194"/>
                  </a:moveTo>
                  <a:lnTo>
                    <a:pt x="0" y="236194"/>
                  </a:lnTo>
                  <a:lnTo>
                    <a:pt x="0" y="259816"/>
                  </a:lnTo>
                  <a:lnTo>
                    <a:pt x="23634" y="259816"/>
                  </a:lnTo>
                  <a:lnTo>
                    <a:pt x="23634" y="236194"/>
                  </a:lnTo>
                  <a:close/>
                </a:path>
                <a:path w="897889" h="448944">
                  <a:moveTo>
                    <a:pt x="141770" y="259816"/>
                  </a:moveTo>
                  <a:lnTo>
                    <a:pt x="118135" y="259816"/>
                  </a:lnTo>
                  <a:lnTo>
                    <a:pt x="118135" y="283451"/>
                  </a:lnTo>
                  <a:lnTo>
                    <a:pt x="141770" y="283451"/>
                  </a:lnTo>
                  <a:lnTo>
                    <a:pt x="141770" y="259816"/>
                  </a:lnTo>
                  <a:close/>
                </a:path>
                <a:path w="897889" h="448944">
                  <a:moveTo>
                    <a:pt x="189026" y="330708"/>
                  </a:moveTo>
                  <a:lnTo>
                    <a:pt x="165392" y="330708"/>
                  </a:lnTo>
                  <a:lnTo>
                    <a:pt x="165392" y="354330"/>
                  </a:lnTo>
                  <a:lnTo>
                    <a:pt x="141770" y="354330"/>
                  </a:lnTo>
                  <a:lnTo>
                    <a:pt x="141770" y="330708"/>
                  </a:lnTo>
                  <a:lnTo>
                    <a:pt x="118135" y="330708"/>
                  </a:lnTo>
                  <a:lnTo>
                    <a:pt x="118135" y="401586"/>
                  </a:lnTo>
                  <a:lnTo>
                    <a:pt x="141770" y="401586"/>
                  </a:lnTo>
                  <a:lnTo>
                    <a:pt x="141770" y="377964"/>
                  </a:lnTo>
                  <a:lnTo>
                    <a:pt x="165392" y="377964"/>
                  </a:lnTo>
                  <a:lnTo>
                    <a:pt x="189026" y="377964"/>
                  </a:lnTo>
                  <a:lnTo>
                    <a:pt x="189026" y="330708"/>
                  </a:lnTo>
                  <a:close/>
                </a:path>
                <a:path w="897889" h="448944">
                  <a:moveTo>
                    <a:pt x="212648" y="377964"/>
                  </a:moveTo>
                  <a:lnTo>
                    <a:pt x="189026" y="377964"/>
                  </a:lnTo>
                  <a:lnTo>
                    <a:pt x="189026" y="401586"/>
                  </a:lnTo>
                  <a:lnTo>
                    <a:pt x="165392" y="401586"/>
                  </a:lnTo>
                  <a:lnTo>
                    <a:pt x="141770" y="401586"/>
                  </a:lnTo>
                  <a:lnTo>
                    <a:pt x="141770" y="425208"/>
                  </a:lnTo>
                  <a:lnTo>
                    <a:pt x="165392" y="425208"/>
                  </a:lnTo>
                  <a:lnTo>
                    <a:pt x="165392" y="448843"/>
                  </a:lnTo>
                  <a:lnTo>
                    <a:pt x="189026" y="448843"/>
                  </a:lnTo>
                  <a:lnTo>
                    <a:pt x="189026" y="425208"/>
                  </a:lnTo>
                  <a:lnTo>
                    <a:pt x="212648" y="425208"/>
                  </a:lnTo>
                  <a:lnTo>
                    <a:pt x="212648" y="377964"/>
                  </a:lnTo>
                  <a:close/>
                </a:path>
                <a:path w="897889" h="448944">
                  <a:moveTo>
                    <a:pt x="236283" y="307073"/>
                  </a:moveTo>
                  <a:lnTo>
                    <a:pt x="212648" y="307073"/>
                  </a:lnTo>
                  <a:lnTo>
                    <a:pt x="189026" y="307073"/>
                  </a:lnTo>
                  <a:lnTo>
                    <a:pt x="189026" y="330708"/>
                  </a:lnTo>
                  <a:lnTo>
                    <a:pt x="212648" y="330708"/>
                  </a:lnTo>
                  <a:lnTo>
                    <a:pt x="236283" y="330708"/>
                  </a:lnTo>
                  <a:lnTo>
                    <a:pt x="236283" y="307073"/>
                  </a:lnTo>
                  <a:close/>
                </a:path>
                <a:path w="897889" h="448944">
                  <a:moveTo>
                    <a:pt x="307162" y="307073"/>
                  </a:moveTo>
                  <a:lnTo>
                    <a:pt x="283540" y="307073"/>
                  </a:lnTo>
                  <a:lnTo>
                    <a:pt x="283540" y="330708"/>
                  </a:lnTo>
                  <a:lnTo>
                    <a:pt x="307162" y="330708"/>
                  </a:lnTo>
                  <a:lnTo>
                    <a:pt x="307162" y="307073"/>
                  </a:lnTo>
                  <a:close/>
                </a:path>
                <a:path w="897889" h="448944">
                  <a:moveTo>
                    <a:pt x="330784" y="330708"/>
                  </a:moveTo>
                  <a:lnTo>
                    <a:pt x="307162" y="330708"/>
                  </a:lnTo>
                  <a:lnTo>
                    <a:pt x="307162" y="354330"/>
                  </a:lnTo>
                  <a:lnTo>
                    <a:pt x="330784" y="354330"/>
                  </a:lnTo>
                  <a:lnTo>
                    <a:pt x="330784" y="330708"/>
                  </a:lnTo>
                  <a:close/>
                </a:path>
                <a:path w="897889" h="448944">
                  <a:moveTo>
                    <a:pt x="354418" y="354330"/>
                  </a:moveTo>
                  <a:lnTo>
                    <a:pt x="330784" y="354330"/>
                  </a:lnTo>
                  <a:lnTo>
                    <a:pt x="330784" y="377964"/>
                  </a:lnTo>
                  <a:lnTo>
                    <a:pt x="307162" y="377964"/>
                  </a:lnTo>
                  <a:lnTo>
                    <a:pt x="307162" y="354330"/>
                  </a:lnTo>
                  <a:lnTo>
                    <a:pt x="283540" y="354330"/>
                  </a:lnTo>
                  <a:lnTo>
                    <a:pt x="259905" y="354330"/>
                  </a:lnTo>
                  <a:lnTo>
                    <a:pt x="236283" y="354330"/>
                  </a:lnTo>
                  <a:lnTo>
                    <a:pt x="212648" y="354330"/>
                  </a:lnTo>
                  <a:lnTo>
                    <a:pt x="212648" y="377964"/>
                  </a:lnTo>
                  <a:lnTo>
                    <a:pt x="236283" y="377964"/>
                  </a:lnTo>
                  <a:lnTo>
                    <a:pt x="259905" y="377964"/>
                  </a:lnTo>
                  <a:lnTo>
                    <a:pt x="259905" y="401586"/>
                  </a:lnTo>
                  <a:lnTo>
                    <a:pt x="283540" y="401586"/>
                  </a:lnTo>
                  <a:lnTo>
                    <a:pt x="283540" y="425208"/>
                  </a:lnTo>
                  <a:lnTo>
                    <a:pt x="307162" y="425208"/>
                  </a:lnTo>
                  <a:lnTo>
                    <a:pt x="307162" y="401586"/>
                  </a:lnTo>
                  <a:lnTo>
                    <a:pt x="330784" y="401586"/>
                  </a:lnTo>
                  <a:lnTo>
                    <a:pt x="354418" y="401586"/>
                  </a:lnTo>
                  <a:lnTo>
                    <a:pt x="354418" y="354330"/>
                  </a:lnTo>
                  <a:close/>
                </a:path>
                <a:path w="897889" h="448944">
                  <a:moveTo>
                    <a:pt x="354418" y="259816"/>
                  </a:moveTo>
                  <a:lnTo>
                    <a:pt x="330784" y="259816"/>
                  </a:lnTo>
                  <a:lnTo>
                    <a:pt x="307162" y="259816"/>
                  </a:lnTo>
                  <a:lnTo>
                    <a:pt x="307162" y="283451"/>
                  </a:lnTo>
                  <a:lnTo>
                    <a:pt x="330784" y="283451"/>
                  </a:lnTo>
                  <a:lnTo>
                    <a:pt x="354418" y="283451"/>
                  </a:lnTo>
                  <a:lnTo>
                    <a:pt x="354418" y="259816"/>
                  </a:lnTo>
                  <a:close/>
                </a:path>
                <a:path w="897889" h="448944">
                  <a:moveTo>
                    <a:pt x="401675" y="307073"/>
                  </a:moveTo>
                  <a:lnTo>
                    <a:pt x="378040" y="307073"/>
                  </a:lnTo>
                  <a:lnTo>
                    <a:pt x="378040" y="330708"/>
                  </a:lnTo>
                  <a:lnTo>
                    <a:pt x="401675" y="330708"/>
                  </a:lnTo>
                  <a:lnTo>
                    <a:pt x="401675" y="307073"/>
                  </a:lnTo>
                  <a:close/>
                </a:path>
                <a:path w="897889" h="448944">
                  <a:moveTo>
                    <a:pt x="401675" y="236194"/>
                  </a:moveTo>
                  <a:lnTo>
                    <a:pt x="378040" y="236194"/>
                  </a:lnTo>
                  <a:lnTo>
                    <a:pt x="378040" y="259816"/>
                  </a:lnTo>
                  <a:lnTo>
                    <a:pt x="401675" y="259816"/>
                  </a:lnTo>
                  <a:lnTo>
                    <a:pt x="401675" y="236194"/>
                  </a:lnTo>
                  <a:close/>
                </a:path>
                <a:path w="897889" h="448944">
                  <a:moveTo>
                    <a:pt x="472554" y="401586"/>
                  </a:moveTo>
                  <a:lnTo>
                    <a:pt x="448932" y="401586"/>
                  </a:lnTo>
                  <a:lnTo>
                    <a:pt x="425297" y="401586"/>
                  </a:lnTo>
                  <a:lnTo>
                    <a:pt x="425297" y="330708"/>
                  </a:lnTo>
                  <a:lnTo>
                    <a:pt x="401675" y="330708"/>
                  </a:lnTo>
                  <a:lnTo>
                    <a:pt x="401675" y="448843"/>
                  </a:lnTo>
                  <a:lnTo>
                    <a:pt x="425297" y="448843"/>
                  </a:lnTo>
                  <a:lnTo>
                    <a:pt x="448932" y="448843"/>
                  </a:lnTo>
                  <a:lnTo>
                    <a:pt x="448932" y="425208"/>
                  </a:lnTo>
                  <a:lnTo>
                    <a:pt x="472554" y="425208"/>
                  </a:lnTo>
                  <a:lnTo>
                    <a:pt x="472554" y="401586"/>
                  </a:lnTo>
                  <a:close/>
                </a:path>
                <a:path w="897889" h="448944">
                  <a:moveTo>
                    <a:pt x="519811" y="354330"/>
                  </a:moveTo>
                  <a:lnTo>
                    <a:pt x="496176" y="354330"/>
                  </a:lnTo>
                  <a:lnTo>
                    <a:pt x="496176" y="377964"/>
                  </a:lnTo>
                  <a:lnTo>
                    <a:pt x="472554" y="377964"/>
                  </a:lnTo>
                  <a:lnTo>
                    <a:pt x="472554" y="401586"/>
                  </a:lnTo>
                  <a:lnTo>
                    <a:pt x="496176" y="401586"/>
                  </a:lnTo>
                  <a:lnTo>
                    <a:pt x="519811" y="401586"/>
                  </a:lnTo>
                  <a:lnTo>
                    <a:pt x="519811" y="354330"/>
                  </a:lnTo>
                  <a:close/>
                </a:path>
                <a:path w="897889" h="448944">
                  <a:moveTo>
                    <a:pt x="590689" y="377964"/>
                  </a:moveTo>
                  <a:lnTo>
                    <a:pt x="567067" y="377964"/>
                  </a:lnTo>
                  <a:lnTo>
                    <a:pt x="567067" y="401586"/>
                  </a:lnTo>
                  <a:lnTo>
                    <a:pt x="590689" y="401586"/>
                  </a:lnTo>
                  <a:lnTo>
                    <a:pt x="590689" y="377964"/>
                  </a:lnTo>
                  <a:close/>
                </a:path>
                <a:path w="897889" h="448944">
                  <a:moveTo>
                    <a:pt x="614324" y="354330"/>
                  </a:moveTo>
                  <a:lnTo>
                    <a:pt x="590689" y="354330"/>
                  </a:lnTo>
                  <a:lnTo>
                    <a:pt x="590689" y="377964"/>
                  </a:lnTo>
                  <a:lnTo>
                    <a:pt x="614324" y="377964"/>
                  </a:lnTo>
                  <a:lnTo>
                    <a:pt x="614324" y="354330"/>
                  </a:lnTo>
                  <a:close/>
                </a:path>
                <a:path w="897889" h="448944">
                  <a:moveTo>
                    <a:pt x="685203" y="236194"/>
                  </a:moveTo>
                  <a:lnTo>
                    <a:pt x="661568" y="236194"/>
                  </a:lnTo>
                  <a:lnTo>
                    <a:pt x="661568" y="259816"/>
                  </a:lnTo>
                  <a:lnTo>
                    <a:pt x="637946" y="259816"/>
                  </a:lnTo>
                  <a:lnTo>
                    <a:pt x="637946" y="236194"/>
                  </a:lnTo>
                  <a:lnTo>
                    <a:pt x="614324" y="236194"/>
                  </a:lnTo>
                  <a:lnTo>
                    <a:pt x="614324" y="259816"/>
                  </a:lnTo>
                  <a:lnTo>
                    <a:pt x="590689" y="259816"/>
                  </a:lnTo>
                  <a:lnTo>
                    <a:pt x="590689" y="283451"/>
                  </a:lnTo>
                  <a:lnTo>
                    <a:pt x="567067" y="283451"/>
                  </a:lnTo>
                  <a:lnTo>
                    <a:pt x="567067" y="259816"/>
                  </a:lnTo>
                  <a:lnTo>
                    <a:pt x="543433" y="259816"/>
                  </a:lnTo>
                  <a:lnTo>
                    <a:pt x="519811" y="259816"/>
                  </a:lnTo>
                  <a:lnTo>
                    <a:pt x="496176" y="259816"/>
                  </a:lnTo>
                  <a:lnTo>
                    <a:pt x="496176" y="307073"/>
                  </a:lnTo>
                  <a:lnTo>
                    <a:pt x="472554" y="307073"/>
                  </a:lnTo>
                  <a:lnTo>
                    <a:pt x="448932" y="307073"/>
                  </a:lnTo>
                  <a:lnTo>
                    <a:pt x="448932" y="236194"/>
                  </a:lnTo>
                  <a:lnTo>
                    <a:pt x="472554" y="236194"/>
                  </a:lnTo>
                  <a:lnTo>
                    <a:pt x="472554" y="259816"/>
                  </a:lnTo>
                  <a:lnTo>
                    <a:pt x="496176" y="259816"/>
                  </a:lnTo>
                  <a:lnTo>
                    <a:pt x="496176" y="212559"/>
                  </a:lnTo>
                  <a:lnTo>
                    <a:pt x="519811" y="212559"/>
                  </a:lnTo>
                  <a:lnTo>
                    <a:pt x="519811" y="166370"/>
                  </a:lnTo>
                  <a:lnTo>
                    <a:pt x="543433" y="166370"/>
                  </a:lnTo>
                  <a:lnTo>
                    <a:pt x="543433" y="189230"/>
                  </a:lnTo>
                  <a:lnTo>
                    <a:pt x="567067" y="189230"/>
                  </a:lnTo>
                  <a:lnTo>
                    <a:pt x="567067" y="142240"/>
                  </a:lnTo>
                  <a:lnTo>
                    <a:pt x="543433" y="142240"/>
                  </a:lnTo>
                  <a:lnTo>
                    <a:pt x="543433" y="118110"/>
                  </a:lnTo>
                  <a:lnTo>
                    <a:pt x="519811" y="118110"/>
                  </a:lnTo>
                  <a:lnTo>
                    <a:pt x="519811" y="142240"/>
                  </a:lnTo>
                  <a:lnTo>
                    <a:pt x="519811" y="165315"/>
                  </a:lnTo>
                  <a:lnTo>
                    <a:pt x="496176" y="165315"/>
                  </a:lnTo>
                  <a:lnTo>
                    <a:pt x="496176" y="142240"/>
                  </a:lnTo>
                  <a:lnTo>
                    <a:pt x="519811" y="142240"/>
                  </a:lnTo>
                  <a:lnTo>
                    <a:pt x="519811" y="118110"/>
                  </a:lnTo>
                  <a:lnTo>
                    <a:pt x="496176" y="118110"/>
                  </a:lnTo>
                  <a:lnTo>
                    <a:pt x="496176" y="141681"/>
                  </a:lnTo>
                  <a:lnTo>
                    <a:pt x="472554" y="141681"/>
                  </a:lnTo>
                  <a:lnTo>
                    <a:pt x="448932" y="141681"/>
                  </a:lnTo>
                  <a:lnTo>
                    <a:pt x="448932" y="165315"/>
                  </a:lnTo>
                  <a:lnTo>
                    <a:pt x="472554" y="165315"/>
                  </a:lnTo>
                  <a:lnTo>
                    <a:pt x="472554" y="188937"/>
                  </a:lnTo>
                  <a:lnTo>
                    <a:pt x="448932" y="188937"/>
                  </a:lnTo>
                  <a:lnTo>
                    <a:pt x="425297" y="188937"/>
                  </a:lnTo>
                  <a:lnTo>
                    <a:pt x="425297" y="283451"/>
                  </a:lnTo>
                  <a:lnTo>
                    <a:pt x="401675" y="283451"/>
                  </a:lnTo>
                  <a:lnTo>
                    <a:pt x="401675" y="307073"/>
                  </a:lnTo>
                  <a:lnTo>
                    <a:pt x="425297" y="307073"/>
                  </a:lnTo>
                  <a:lnTo>
                    <a:pt x="425297" y="330708"/>
                  </a:lnTo>
                  <a:lnTo>
                    <a:pt x="448932" y="330708"/>
                  </a:lnTo>
                  <a:lnTo>
                    <a:pt x="472554" y="330708"/>
                  </a:lnTo>
                  <a:lnTo>
                    <a:pt x="472554" y="354330"/>
                  </a:lnTo>
                  <a:lnTo>
                    <a:pt x="496176" y="354330"/>
                  </a:lnTo>
                  <a:lnTo>
                    <a:pt x="496176" y="330708"/>
                  </a:lnTo>
                  <a:lnTo>
                    <a:pt x="519811" y="330708"/>
                  </a:lnTo>
                  <a:lnTo>
                    <a:pt x="519811" y="354330"/>
                  </a:lnTo>
                  <a:lnTo>
                    <a:pt x="543433" y="354330"/>
                  </a:lnTo>
                  <a:lnTo>
                    <a:pt x="543433" y="307073"/>
                  </a:lnTo>
                  <a:lnTo>
                    <a:pt x="567067" y="307073"/>
                  </a:lnTo>
                  <a:lnTo>
                    <a:pt x="567067" y="354330"/>
                  </a:lnTo>
                  <a:lnTo>
                    <a:pt x="590689" y="354330"/>
                  </a:lnTo>
                  <a:lnTo>
                    <a:pt x="590689" y="330708"/>
                  </a:lnTo>
                  <a:lnTo>
                    <a:pt x="614324" y="330708"/>
                  </a:lnTo>
                  <a:lnTo>
                    <a:pt x="637946" y="330708"/>
                  </a:lnTo>
                  <a:lnTo>
                    <a:pt x="661568" y="330708"/>
                  </a:lnTo>
                  <a:lnTo>
                    <a:pt x="685203" y="330708"/>
                  </a:lnTo>
                  <a:lnTo>
                    <a:pt x="685203" y="307073"/>
                  </a:lnTo>
                  <a:lnTo>
                    <a:pt x="661568" y="307073"/>
                  </a:lnTo>
                  <a:lnTo>
                    <a:pt x="637946" y="307073"/>
                  </a:lnTo>
                  <a:lnTo>
                    <a:pt x="637946" y="283451"/>
                  </a:lnTo>
                  <a:lnTo>
                    <a:pt x="661568" y="283451"/>
                  </a:lnTo>
                  <a:lnTo>
                    <a:pt x="685203" y="283451"/>
                  </a:lnTo>
                  <a:lnTo>
                    <a:pt x="685203" y="236194"/>
                  </a:lnTo>
                  <a:close/>
                </a:path>
                <a:path w="897889" h="448944">
                  <a:moveTo>
                    <a:pt x="803338" y="166370"/>
                  </a:moveTo>
                  <a:lnTo>
                    <a:pt x="779703" y="166370"/>
                  </a:lnTo>
                  <a:lnTo>
                    <a:pt x="779703" y="142240"/>
                  </a:lnTo>
                  <a:lnTo>
                    <a:pt x="756081" y="142240"/>
                  </a:lnTo>
                  <a:lnTo>
                    <a:pt x="756081" y="213360"/>
                  </a:lnTo>
                  <a:lnTo>
                    <a:pt x="779703" y="213360"/>
                  </a:lnTo>
                  <a:lnTo>
                    <a:pt x="803338" y="213360"/>
                  </a:lnTo>
                  <a:lnTo>
                    <a:pt x="803338" y="166370"/>
                  </a:lnTo>
                  <a:close/>
                </a:path>
                <a:path w="897889" h="448944">
                  <a:moveTo>
                    <a:pt x="803338" y="118110"/>
                  </a:moveTo>
                  <a:lnTo>
                    <a:pt x="779703" y="118110"/>
                  </a:lnTo>
                  <a:lnTo>
                    <a:pt x="779703" y="142240"/>
                  </a:lnTo>
                  <a:lnTo>
                    <a:pt x="803338" y="142240"/>
                  </a:lnTo>
                  <a:lnTo>
                    <a:pt x="803338" y="118110"/>
                  </a:lnTo>
                  <a:close/>
                </a:path>
                <a:path w="897889" h="448944">
                  <a:moveTo>
                    <a:pt x="826960" y="71120"/>
                  </a:moveTo>
                  <a:lnTo>
                    <a:pt x="803338" y="71120"/>
                  </a:lnTo>
                  <a:lnTo>
                    <a:pt x="779703" y="71120"/>
                  </a:lnTo>
                  <a:lnTo>
                    <a:pt x="779703" y="24130"/>
                  </a:lnTo>
                  <a:lnTo>
                    <a:pt x="756081" y="24130"/>
                  </a:lnTo>
                  <a:lnTo>
                    <a:pt x="732459" y="24130"/>
                  </a:lnTo>
                  <a:lnTo>
                    <a:pt x="732459" y="0"/>
                  </a:lnTo>
                  <a:lnTo>
                    <a:pt x="708825" y="0"/>
                  </a:lnTo>
                  <a:lnTo>
                    <a:pt x="708825" y="24130"/>
                  </a:lnTo>
                  <a:lnTo>
                    <a:pt x="685203" y="24130"/>
                  </a:lnTo>
                  <a:lnTo>
                    <a:pt x="685203" y="48260"/>
                  </a:lnTo>
                  <a:lnTo>
                    <a:pt x="708825" y="48260"/>
                  </a:lnTo>
                  <a:lnTo>
                    <a:pt x="732459" y="48260"/>
                  </a:lnTo>
                  <a:lnTo>
                    <a:pt x="756081" y="48260"/>
                  </a:lnTo>
                  <a:lnTo>
                    <a:pt x="756081" y="71120"/>
                  </a:lnTo>
                  <a:lnTo>
                    <a:pt x="732459" y="71120"/>
                  </a:lnTo>
                  <a:lnTo>
                    <a:pt x="708825" y="71120"/>
                  </a:lnTo>
                  <a:lnTo>
                    <a:pt x="708825" y="95250"/>
                  </a:lnTo>
                  <a:lnTo>
                    <a:pt x="732459" y="95250"/>
                  </a:lnTo>
                  <a:lnTo>
                    <a:pt x="732459" y="118110"/>
                  </a:lnTo>
                  <a:lnTo>
                    <a:pt x="708825" y="118110"/>
                  </a:lnTo>
                  <a:lnTo>
                    <a:pt x="708825" y="95250"/>
                  </a:lnTo>
                  <a:lnTo>
                    <a:pt x="685203" y="95250"/>
                  </a:lnTo>
                  <a:lnTo>
                    <a:pt x="685203" y="118110"/>
                  </a:lnTo>
                  <a:lnTo>
                    <a:pt x="661568" y="118110"/>
                  </a:lnTo>
                  <a:lnTo>
                    <a:pt x="637946" y="118110"/>
                  </a:lnTo>
                  <a:lnTo>
                    <a:pt x="637946" y="142240"/>
                  </a:lnTo>
                  <a:lnTo>
                    <a:pt x="614324" y="142240"/>
                  </a:lnTo>
                  <a:lnTo>
                    <a:pt x="590689" y="142240"/>
                  </a:lnTo>
                  <a:lnTo>
                    <a:pt x="590689" y="166370"/>
                  </a:lnTo>
                  <a:lnTo>
                    <a:pt x="614324" y="166370"/>
                  </a:lnTo>
                  <a:lnTo>
                    <a:pt x="637946" y="166370"/>
                  </a:lnTo>
                  <a:lnTo>
                    <a:pt x="637946" y="189230"/>
                  </a:lnTo>
                  <a:lnTo>
                    <a:pt x="614324" y="189230"/>
                  </a:lnTo>
                  <a:lnTo>
                    <a:pt x="590689" y="189230"/>
                  </a:lnTo>
                  <a:lnTo>
                    <a:pt x="590689" y="213360"/>
                  </a:lnTo>
                  <a:lnTo>
                    <a:pt x="614324" y="213360"/>
                  </a:lnTo>
                  <a:lnTo>
                    <a:pt x="637946" y="213360"/>
                  </a:lnTo>
                  <a:lnTo>
                    <a:pt x="661568" y="213360"/>
                  </a:lnTo>
                  <a:lnTo>
                    <a:pt x="661568" y="189230"/>
                  </a:lnTo>
                  <a:lnTo>
                    <a:pt x="685203" y="189230"/>
                  </a:lnTo>
                  <a:lnTo>
                    <a:pt x="708825" y="189230"/>
                  </a:lnTo>
                  <a:lnTo>
                    <a:pt x="708825" y="142240"/>
                  </a:lnTo>
                  <a:lnTo>
                    <a:pt x="732459" y="142240"/>
                  </a:lnTo>
                  <a:lnTo>
                    <a:pt x="756081" y="142240"/>
                  </a:lnTo>
                  <a:lnTo>
                    <a:pt x="756081" y="118110"/>
                  </a:lnTo>
                  <a:lnTo>
                    <a:pt x="779703" y="118110"/>
                  </a:lnTo>
                  <a:lnTo>
                    <a:pt x="779703" y="95250"/>
                  </a:lnTo>
                  <a:lnTo>
                    <a:pt x="803338" y="95250"/>
                  </a:lnTo>
                  <a:lnTo>
                    <a:pt x="826960" y="95250"/>
                  </a:lnTo>
                  <a:lnTo>
                    <a:pt x="826960" y="71120"/>
                  </a:lnTo>
                  <a:close/>
                </a:path>
                <a:path w="897889" h="448944">
                  <a:moveTo>
                    <a:pt x="874217" y="377964"/>
                  </a:moveTo>
                  <a:lnTo>
                    <a:pt x="850595" y="377964"/>
                  </a:lnTo>
                  <a:lnTo>
                    <a:pt x="850595" y="425208"/>
                  </a:lnTo>
                  <a:lnTo>
                    <a:pt x="874217" y="425208"/>
                  </a:lnTo>
                  <a:lnTo>
                    <a:pt x="874217" y="377964"/>
                  </a:lnTo>
                  <a:close/>
                </a:path>
                <a:path w="897889" h="448944">
                  <a:moveTo>
                    <a:pt x="897851" y="307073"/>
                  </a:moveTo>
                  <a:lnTo>
                    <a:pt x="874217" y="307073"/>
                  </a:lnTo>
                  <a:lnTo>
                    <a:pt x="874217" y="377964"/>
                  </a:lnTo>
                  <a:lnTo>
                    <a:pt x="897851" y="377964"/>
                  </a:lnTo>
                  <a:lnTo>
                    <a:pt x="897851" y="307073"/>
                  </a:lnTo>
                  <a:close/>
                </a:path>
                <a:path w="897889" h="448944">
                  <a:moveTo>
                    <a:pt x="897851" y="236194"/>
                  </a:moveTo>
                  <a:lnTo>
                    <a:pt x="874217" y="236194"/>
                  </a:lnTo>
                  <a:lnTo>
                    <a:pt x="874217" y="259816"/>
                  </a:lnTo>
                  <a:lnTo>
                    <a:pt x="850595" y="259816"/>
                  </a:lnTo>
                  <a:lnTo>
                    <a:pt x="850595" y="283451"/>
                  </a:lnTo>
                  <a:lnTo>
                    <a:pt x="874217" y="283451"/>
                  </a:lnTo>
                  <a:lnTo>
                    <a:pt x="897851" y="283451"/>
                  </a:lnTo>
                  <a:lnTo>
                    <a:pt x="897851" y="236194"/>
                  </a:lnTo>
                  <a:close/>
                </a:path>
                <a:path w="897889" h="448944">
                  <a:moveTo>
                    <a:pt x="897851" y="142240"/>
                  </a:moveTo>
                  <a:lnTo>
                    <a:pt x="874217" y="142240"/>
                  </a:lnTo>
                  <a:lnTo>
                    <a:pt x="850595" y="142240"/>
                  </a:lnTo>
                  <a:lnTo>
                    <a:pt x="826960" y="142240"/>
                  </a:lnTo>
                  <a:lnTo>
                    <a:pt x="826960" y="166370"/>
                  </a:lnTo>
                  <a:lnTo>
                    <a:pt x="850595" y="166370"/>
                  </a:lnTo>
                  <a:lnTo>
                    <a:pt x="850595" y="189230"/>
                  </a:lnTo>
                  <a:lnTo>
                    <a:pt x="826960" y="189230"/>
                  </a:lnTo>
                  <a:lnTo>
                    <a:pt x="826960" y="213360"/>
                  </a:lnTo>
                  <a:lnTo>
                    <a:pt x="850595" y="213360"/>
                  </a:lnTo>
                  <a:lnTo>
                    <a:pt x="874217" y="213360"/>
                  </a:lnTo>
                  <a:lnTo>
                    <a:pt x="874217" y="189230"/>
                  </a:lnTo>
                  <a:lnTo>
                    <a:pt x="897851" y="189230"/>
                  </a:lnTo>
                  <a:lnTo>
                    <a:pt x="897851" y="14224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42856" y="2157419"/>
              <a:ext cx="969010" cy="969010"/>
            </a:xfrm>
            <a:custGeom>
              <a:avLst/>
              <a:gdLst/>
              <a:ahLst/>
              <a:cxnLst/>
              <a:rect l="l" t="t" r="r" b="b"/>
              <a:pathLst>
                <a:path w="969010" h="969010">
                  <a:moveTo>
                    <a:pt x="118135" y="850849"/>
                  </a:moveTo>
                  <a:lnTo>
                    <a:pt x="47256" y="850849"/>
                  </a:lnTo>
                  <a:lnTo>
                    <a:pt x="47256" y="921727"/>
                  </a:lnTo>
                  <a:lnTo>
                    <a:pt x="118135" y="921727"/>
                  </a:lnTo>
                  <a:lnTo>
                    <a:pt x="118135" y="850849"/>
                  </a:lnTo>
                  <a:close/>
                </a:path>
                <a:path w="969010" h="969010">
                  <a:moveTo>
                    <a:pt x="118135" y="47510"/>
                  </a:moveTo>
                  <a:lnTo>
                    <a:pt x="47256" y="47510"/>
                  </a:lnTo>
                  <a:lnTo>
                    <a:pt x="47256" y="118389"/>
                  </a:lnTo>
                  <a:lnTo>
                    <a:pt x="118135" y="118389"/>
                  </a:lnTo>
                  <a:lnTo>
                    <a:pt x="118135" y="47510"/>
                  </a:lnTo>
                  <a:close/>
                </a:path>
                <a:path w="969010" h="969010">
                  <a:moveTo>
                    <a:pt x="165392" y="803910"/>
                  </a:moveTo>
                  <a:lnTo>
                    <a:pt x="0" y="803910"/>
                  </a:lnTo>
                  <a:lnTo>
                    <a:pt x="0" y="826770"/>
                  </a:lnTo>
                  <a:lnTo>
                    <a:pt x="0" y="944880"/>
                  </a:lnTo>
                  <a:lnTo>
                    <a:pt x="0" y="969010"/>
                  </a:lnTo>
                  <a:lnTo>
                    <a:pt x="165392" y="969010"/>
                  </a:lnTo>
                  <a:lnTo>
                    <a:pt x="165392" y="945349"/>
                  </a:lnTo>
                  <a:lnTo>
                    <a:pt x="165392" y="944880"/>
                  </a:lnTo>
                  <a:lnTo>
                    <a:pt x="165392" y="827214"/>
                  </a:lnTo>
                  <a:lnTo>
                    <a:pt x="141770" y="827214"/>
                  </a:lnTo>
                  <a:lnTo>
                    <a:pt x="141770" y="944880"/>
                  </a:lnTo>
                  <a:lnTo>
                    <a:pt x="23634" y="944880"/>
                  </a:lnTo>
                  <a:lnTo>
                    <a:pt x="23634" y="826770"/>
                  </a:lnTo>
                  <a:lnTo>
                    <a:pt x="165392" y="826770"/>
                  </a:lnTo>
                  <a:lnTo>
                    <a:pt x="165392" y="803910"/>
                  </a:lnTo>
                  <a:close/>
                </a:path>
                <a:path w="969010" h="969010">
                  <a:moveTo>
                    <a:pt x="16539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2240"/>
                  </a:lnTo>
                  <a:lnTo>
                    <a:pt x="0" y="165100"/>
                  </a:lnTo>
                  <a:lnTo>
                    <a:pt x="165392" y="165100"/>
                  </a:lnTo>
                  <a:lnTo>
                    <a:pt x="165392" y="142240"/>
                  </a:lnTo>
                  <a:lnTo>
                    <a:pt x="23634" y="142240"/>
                  </a:lnTo>
                  <a:lnTo>
                    <a:pt x="23634" y="24130"/>
                  </a:lnTo>
                  <a:lnTo>
                    <a:pt x="141770" y="24130"/>
                  </a:lnTo>
                  <a:lnTo>
                    <a:pt x="141770" y="142024"/>
                  </a:lnTo>
                  <a:lnTo>
                    <a:pt x="165392" y="142024"/>
                  </a:lnTo>
                  <a:lnTo>
                    <a:pt x="165392" y="24130"/>
                  </a:lnTo>
                  <a:lnTo>
                    <a:pt x="165392" y="23888"/>
                  </a:lnTo>
                  <a:lnTo>
                    <a:pt x="165392" y="0"/>
                  </a:lnTo>
                  <a:close/>
                </a:path>
                <a:path w="969010" h="969010">
                  <a:moveTo>
                    <a:pt x="330784" y="921727"/>
                  </a:moveTo>
                  <a:lnTo>
                    <a:pt x="307162" y="921727"/>
                  </a:lnTo>
                  <a:lnTo>
                    <a:pt x="283527" y="921727"/>
                  </a:lnTo>
                  <a:lnTo>
                    <a:pt x="283527" y="898105"/>
                  </a:lnTo>
                  <a:lnTo>
                    <a:pt x="259905" y="898105"/>
                  </a:lnTo>
                  <a:lnTo>
                    <a:pt x="259905" y="945349"/>
                  </a:lnTo>
                  <a:lnTo>
                    <a:pt x="283527" y="945349"/>
                  </a:lnTo>
                  <a:lnTo>
                    <a:pt x="307162" y="945349"/>
                  </a:lnTo>
                  <a:lnTo>
                    <a:pt x="330784" y="945349"/>
                  </a:lnTo>
                  <a:lnTo>
                    <a:pt x="330784" y="921727"/>
                  </a:lnTo>
                  <a:close/>
                </a:path>
                <a:path w="969010" h="969010">
                  <a:moveTo>
                    <a:pt x="425297" y="945349"/>
                  </a:moveTo>
                  <a:lnTo>
                    <a:pt x="401662" y="945349"/>
                  </a:lnTo>
                  <a:lnTo>
                    <a:pt x="401662" y="968984"/>
                  </a:lnTo>
                  <a:lnTo>
                    <a:pt x="425297" y="968984"/>
                  </a:lnTo>
                  <a:lnTo>
                    <a:pt x="425297" y="945349"/>
                  </a:lnTo>
                  <a:close/>
                </a:path>
                <a:path w="969010" h="969010">
                  <a:moveTo>
                    <a:pt x="448919" y="921727"/>
                  </a:moveTo>
                  <a:lnTo>
                    <a:pt x="425297" y="921727"/>
                  </a:lnTo>
                  <a:lnTo>
                    <a:pt x="425297" y="945349"/>
                  </a:lnTo>
                  <a:lnTo>
                    <a:pt x="448919" y="945349"/>
                  </a:lnTo>
                  <a:lnTo>
                    <a:pt x="448919" y="921727"/>
                  </a:lnTo>
                  <a:close/>
                </a:path>
                <a:path w="969010" h="969010">
                  <a:moveTo>
                    <a:pt x="590689" y="945349"/>
                  </a:moveTo>
                  <a:lnTo>
                    <a:pt x="567055" y="945349"/>
                  </a:lnTo>
                  <a:lnTo>
                    <a:pt x="543433" y="945349"/>
                  </a:lnTo>
                  <a:lnTo>
                    <a:pt x="543433" y="968984"/>
                  </a:lnTo>
                  <a:lnTo>
                    <a:pt x="567055" y="968984"/>
                  </a:lnTo>
                  <a:lnTo>
                    <a:pt x="590689" y="968984"/>
                  </a:lnTo>
                  <a:lnTo>
                    <a:pt x="590689" y="945349"/>
                  </a:lnTo>
                  <a:close/>
                </a:path>
                <a:path w="969010" h="969010">
                  <a:moveTo>
                    <a:pt x="637946" y="921727"/>
                  </a:moveTo>
                  <a:lnTo>
                    <a:pt x="614311" y="921727"/>
                  </a:lnTo>
                  <a:lnTo>
                    <a:pt x="614311" y="945349"/>
                  </a:lnTo>
                  <a:lnTo>
                    <a:pt x="637946" y="945349"/>
                  </a:lnTo>
                  <a:lnTo>
                    <a:pt x="637946" y="921727"/>
                  </a:lnTo>
                  <a:close/>
                </a:path>
                <a:path w="969010" h="969010">
                  <a:moveTo>
                    <a:pt x="685203" y="921727"/>
                  </a:moveTo>
                  <a:lnTo>
                    <a:pt x="661568" y="921727"/>
                  </a:lnTo>
                  <a:lnTo>
                    <a:pt x="661568" y="945349"/>
                  </a:lnTo>
                  <a:lnTo>
                    <a:pt x="685203" y="945349"/>
                  </a:lnTo>
                  <a:lnTo>
                    <a:pt x="685203" y="921727"/>
                  </a:lnTo>
                  <a:close/>
                </a:path>
                <a:path w="969010" h="969010">
                  <a:moveTo>
                    <a:pt x="708825" y="945349"/>
                  </a:moveTo>
                  <a:lnTo>
                    <a:pt x="685203" y="945349"/>
                  </a:lnTo>
                  <a:lnTo>
                    <a:pt x="685203" y="968984"/>
                  </a:lnTo>
                  <a:lnTo>
                    <a:pt x="708825" y="968984"/>
                  </a:lnTo>
                  <a:lnTo>
                    <a:pt x="708825" y="945349"/>
                  </a:lnTo>
                  <a:close/>
                </a:path>
                <a:path w="969010" h="969010">
                  <a:moveTo>
                    <a:pt x="756081" y="945349"/>
                  </a:moveTo>
                  <a:lnTo>
                    <a:pt x="732447" y="945349"/>
                  </a:lnTo>
                  <a:lnTo>
                    <a:pt x="732447" y="968984"/>
                  </a:lnTo>
                  <a:lnTo>
                    <a:pt x="756081" y="968984"/>
                  </a:lnTo>
                  <a:lnTo>
                    <a:pt x="756081" y="945349"/>
                  </a:lnTo>
                  <a:close/>
                </a:path>
                <a:path w="969010" h="969010">
                  <a:moveTo>
                    <a:pt x="826960" y="803592"/>
                  </a:moveTo>
                  <a:lnTo>
                    <a:pt x="803338" y="803592"/>
                  </a:lnTo>
                  <a:lnTo>
                    <a:pt x="803338" y="827214"/>
                  </a:lnTo>
                  <a:lnTo>
                    <a:pt x="826960" y="827214"/>
                  </a:lnTo>
                  <a:lnTo>
                    <a:pt x="826960" y="803592"/>
                  </a:lnTo>
                  <a:close/>
                </a:path>
                <a:path w="969010" h="969010">
                  <a:moveTo>
                    <a:pt x="874217" y="779957"/>
                  </a:moveTo>
                  <a:lnTo>
                    <a:pt x="850582" y="779957"/>
                  </a:lnTo>
                  <a:lnTo>
                    <a:pt x="850582" y="850849"/>
                  </a:lnTo>
                  <a:lnTo>
                    <a:pt x="874217" y="850849"/>
                  </a:lnTo>
                  <a:lnTo>
                    <a:pt x="874217" y="779957"/>
                  </a:lnTo>
                  <a:close/>
                </a:path>
                <a:path w="969010" h="969010">
                  <a:moveTo>
                    <a:pt x="897839" y="898105"/>
                  </a:moveTo>
                  <a:lnTo>
                    <a:pt x="874217" y="898105"/>
                  </a:lnTo>
                  <a:lnTo>
                    <a:pt x="850582" y="898105"/>
                  </a:lnTo>
                  <a:lnTo>
                    <a:pt x="850582" y="875030"/>
                  </a:lnTo>
                  <a:lnTo>
                    <a:pt x="874217" y="875030"/>
                  </a:lnTo>
                  <a:lnTo>
                    <a:pt x="874217" y="850900"/>
                  </a:lnTo>
                  <a:lnTo>
                    <a:pt x="826960" y="850900"/>
                  </a:lnTo>
                  <a:lnTo>
                    <a:pt x="826960" y="875030"/>
                  </a:lnTo>
                  <a:lnTo>
                    <a:pt x="826960" y="898105"/>
                  </a:lnTo>
                  <a:lnTo>
                    <a:pt x="803338" y="898105"/>
                  </a:lnTo>
                  <a:lnTo>
                    <a:pt x="803338" y="875030"/>
                  </a:lnTo>
                  <a:lnTo>
                    <a:pt x="826960" y="875030"/>
                  </a:lnTo>
                  <a:lnTo>
                    <a:pt x="826960" y="850900"/>
                  </a:lnTo>
                  <a:lnTo>
                    <a:pt x="779703" y="850900"/>
                  </a:lnTo>
                  <a:lnTo>
                    <a:pt x="779703" y="779780"/>
                  </a:lnTo>
                  <a:lnTo>
                    <a:pt x="874217" y="779780"/>
                  </a:lnTo>
                  <a:lnTo>
                    <a:pt x="874217" y="756920"/>
                  </a:lnTo>
                  <a:lnTo>
                    <a:pt x="756081" y="756920"/>
                  </a:lnTo>
                  <a:lnTo>
                    <a:pt x="756081" y="779780"/>
                  </a:lnTo>
                  <a:lnTo>
                    <a:pt x="756081" y="850900"/>
                  </a:lnTo>
                  <a:lnTo>
                    <a:pt x="756081" y="874471"/>
                  </a:lnTo>
                  <a:lnTo>
                    <a:pt x="732447" y="874471"/>
                  </a:lnTo>
                  <a:lnTo>
                    <a:pt x="708825" y="874471"/>
                  </a:lnTo>
                  <a:lnTo>
                    <a:pt x="708825" y="898105"/>
                  </a:lnTo>
                  <a:lnTo>
                    <a:pt x="685203" y="898105"/>
                  </a:lnTo>
                  <a:lnTo>
                    <a:pt x="685203" y="921727"/>
                  </a:lnTo>
                  <a:lnTo>
                    <a:pt x="708825" y="921727"/>
                  </a:lnTo>
                  <a:lnTo>
                    <a:pt x="732447" y="921727"/>
                  </a:lnTo>
                  <a:lnTo>
                    <a:pt x="756081" y="921727"/>
                  </a:lnTo>
                  <a:lnTo>
                    <a:pt x="756081" y="945349"/>
                  </a:lnTo>
                  <a:lnTo>
                    <a:pt x="779703" y="945349"/>
                  </a:lnTo>
                  <a:lnTo>
                    <a:pt x="779703" y="921727"/>
                  </a:lnTo>
                  <a:lnTo>
                    <a:pt x="803338" y="921727"/>
                  </a:lnTo>
                  <a:lnTo>
                    <a:pt x="826960" y="921727"/>
                  </a:lnTo>
                  <a:lnTo>
                    <a:pt x="850582" y="921727"/>
                  </a:lnTo>
                  <a:lnTo>
                    <a:pt x="850582" y="945349"/>
                  </a:lnTo>
                  <a:lnTo>
                    <a:pt x="826960" y="945349"/>
                  </a:lnTo>
                  <a:lnTo>
                    <a:pt x="826960" y="968984"/>
                  </a:lnTo>
                  <a:lnTo>
                    <a:pt x="850582" y="968984"/>
                  </a:lnTo>
                  <a:lnTo>
                    <a:pt x="874217" y="968984"/>
                  </a:lnTo>
                  <a:lnTo>
                    <a:pt x="874217" y="945349"/>
                  </a:lnTo>
                  <a:lnTo>
                    <a:pt x="897839" y="945349"/>
                  </a:lnTo>
                  <a:lnTo>
                    <a:pt x="897839" y="898105"/>
                  </a:lnTo>
                  <a:close/>
                </a:path>
                <a:path w="969010" h="969010">
                  <a:moveTo>
                    <a:pt x="921473" y="945349"/>
                  </a:moveTo>
                  <a:lnTo>
                    <a:pt x="897839" y="945349"/>
                  </a:lnTo>
                  <a:lnTo>
                    <a:pt x="897839" y="968984"/>
                  </a:lnTo>
                  <a:lnTo>
                    <a:pt x="921473" y="968984"/>
                  </a:lnTo>
                  <a:lnTo>
                    <a:pt x="921473" y="945349"/>
                  </a:lnTo>
                  <a:close/>
                </a:path>
                <a:path w="969010" h="969010">
                  <a:moveTo>
                    <a:pt x="921473" y="47510"/>
                  </a:moveTo>
                  <a:lnTo>
                    <a:pt x="850582" y="47510"/>
                  </a:lnTo>
                  <a:lnTo>
                    <a:pt x="850582" y="118389"/>
                  </a:lnTo>
                  <a:lnTo>
                    <a:pt x="921473" y="118389"/>
                  </a:lnTo>
                  <a:lnTo>
                    <a:pt x="921473" y="47510"/>
                  </a:lnTo>
                  <a:close/>
                </a:path>
                <a:path w="969010" h="969010">
                  <a:moveTo>
                    <a:pt x="968730" y="0"/>
                  </a:moveTo>
                  <a:lnTo>
                    <a:pt x="803338" y="0"/>
                  </a:lnTo>
                  <a:lnTo>
                    <a:pt x="803338" y="24130"/>
                  </a:lnTo>
                  <a:lnTo>
                    <a:pt x="803338" y="142240"/>
                  </a:lnTo>
                  <a:lnTo>
                    <a:pt x="803338" y="165100"/>
                  </a:lnTo>
                  <a:lnTo>
                    <a:pt x="968730" y="165100"/>
                  </a:lnTo>
                  <a:lnTo>
                    <a:pt x="968730" y="142240"/>
                  </a:lnTo>
                  <a:lnTo>
                    <a:pt x="826960" y="142240"/>
                  </a:lnTo>
                  <a:lnTo>
                    <a:pt x="826960" y="24130"/>
                  </a:lnTo>
                  <a:lnTo>
                    <a:pt x="945095" y="24130"/>
                  </a:lnTo>
                  <a:lnTo>
                    <a:pt x="945095" y="142024"/>
                  </a:lnTo>
                  <a:lnTo>
                    <a:pt x="968730" y="142024"/>
                  </a:lnTo>
                  <a:lnTo>
                    <a:pt x="968730" y="24130"/>
                  </a:lnTo>
                  <a:lnTo>
                    <a:pt x="968730" y="23888"/>
                  </a:lnTo>
                  <a:lnTo>
                    <a:pt x="96873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sectional1.cdr</dc:title>
  <dc:creator>BY V.RYAN</dc:creator>
  <cp:keywords>ORTHOGRAPHIC DRAWING SECTIONAL VIEWS 1</cp:keywords>
  <cp:lastModifiedBy>Vincent RYan</cp:lastModifiedBy>
  <cp:revision>1</cp:revision>
  <dcterms:created xsi:type="dcterms:W3CDTF">2023-11-23T15:23:28Z</dcterms:created>
  <dcterms:modified xsi:type="dcterms:W3CDTF">2023-11-23T15:23:47Z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2023-11-23T00:00:00Z</vt:filetime>
  </property>
  <property fmtid="{D5CDD505-2E9C-101B-9397-08002B2CF9AE}" pid="5" name="Producer">
    <vt:lpwstr>Corel PDF Engine Version 19.1.0.419</vt:lpwstr>
  </property>
</Properties>
</file>