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3/sectional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802" y="804655"/>
            <a:ext cx="3947795" cy="61722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8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8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800">
              <a:latin typeface="Arial"/>
              <a:cs typeface="Arial"/>
            </a:endParaRPr>
          </a:p>
          <a:p>
            <a:pPr marL="845185">
              <a:lnSpc>
                <a:spcPct val="100000"/>
              </a:lnSpc>
              <a:spcBef>
                <a:spcPts val="380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(THIRD</a:t>
            </a:r>
            <a:r>
              <a:rPr sz="13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PROJECTION)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585" y="1136749"/>
            <a:ext cx="300037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SOLID OBJECT SHOWN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BELOW, INCLUDING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END VIEW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‘AA’.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556583" y="2295785"/>
            <a:ext cx="2966720" cy="3246755"/>
            <a:chOff x="556583" y="2295785"/>
            <a:chExt cx="2966720" cy="324675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0393" y="3757024"/>
              <a:ext cx="2959100" cy="1682114"/>
            </a:xfrm>
            <a:custGeom>
              <a:avLst/>
              <a:gdLst/>
              <a:ahLst/>
              <a:cxnLst/>
              <a:rect l="l" t="t" r="r" b="b"/>
              <a:pathLst>
                <a:path w="2959100" h="1682114">
                  <a:moveTo>
                    <a:pt x="1663934" y="1672570"/>
                  </a:moveTo>
                  <a:lnTo>
                    <a:pt x="0" y="711901"/>
                  </a:lnTo>
                </a:path>
                <a:path w="2959100" h="1682114">
                  <a:moveTo>
                    <a:pt x="1260727" y="1681614"/>
                  </a:moveTo>
                  <a:lnTo>
                    <a:pt x="2959102" y="701053"/>
                  </a:lnTo>
                </a:path>
                <a:path w="2959100" h="1682114">
                  <a:moveTo>
                    <a:pt x="1470139" y="1673218"/>
                  </a:moveTo>
                  <a:lnTo>
                    <a:pt x="14701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0" y="1266630"/>
                  </a:lnTo>
                  <a:lnTo>
                    <a:pt x="1157853" y="1932256"/>
                  </a:lnTo>
                  <a:lnTo>
                    <a:pt x="1157853" y="6656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599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0" y="0"/>
                  </a:moveTo>
                  <a:lnTo>
                    <a:pt x="1157853" y="665626"/>
                  </a:lnTo>
                  <a:lnTo>
                    <a:pt x="1157853" y="1932256"/>
                  </a:lnTo>
                  <a:lnTo>
                    <a:pt x="0" y="126663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29954" y="3382739"/>
              <a:ext cx="1158240" cy="1932305"/>
            </a:xfrm>
            <a:custGeom>
              <a:avLst/>
              <a:gdLst/>
              <a:ahLst/>
              <a:cxnLst/>
              <a:rect l="l" t="t" r="r" b="b"/>
              <a:pathLst>
                <a:path w="1158239" h="1932304">
                  <a:moveTo>
                    <a:pt x="1157850" y="0"/>
                  </a:moveTo>
                  <a:lnTo>
                    <a:pt x="0" y="665626"/>
                  </a:lnTo>
                  <a:lnTo>
                    <a:pt x="0" y="1932256"/>
                  </a:lnTo>
                  <a:lnTo>
                    <a:pt x="1157850" y="1266630"/>
                  </a:lnTo>
                  <a:lnTo>
                    <a:pt x="115785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0" y="669935"/>
                  </a:lnTo>
                  <a:lnTo>
                    <a:pt x="1157848" y="1335559"/>
                  </a:lnTo>
                  <a:lnTo>
                    <a:pt x="2316505" y="669664"/>
                  </a:lnTo>
                  <a:lnTo>
                    <a:pt x="115784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1063" y="2711725"/>
              <a:ext cx="2317115" cy="1336040"/>
            </a:xfrm>
            <a:custGeom>
              <a:avLst/>
              <a:gdLst/>
              <a:ahLst/>
              <a:cxnLst/>
              <a:rect l="l" t="t" r="r" b="b"/>
              <a:pathLst>
                <a:path w="2317115" h="1336039">
                  <a:moveTo>
                    <a:pt x="1157846" y="0"/>
                  </a:moveTo>
                  <a:lnTo>
                    <a:pt x="2316505" y="669664"/>
                  </a:lnTo>
                  <a:lnTo>
                    <a:pt x="1157848" y="1335559"/>
                  </a:lnTo>
                  <a:lnTo>
                    <a:pt x="0" y="669935"/>
                  </a:lnTo>
                  <a:lnTo>
                    <a:pt x="1157846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302135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60">
                  <a:moveTo>
                    <a:pt x="0" y="0"/>
                  </a:moveTo>
                  <a:lnTo>
                    <a:pt x="0" y="39060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51419" y="2719994"/>
              <a:ext cx="178435" cy="427355"/>
            </a:xfrm>
            <a:custGeom>
              <a:avLst/>
              <a:gdLst/>
              <a:ahLst/>
              <a:cxnLst/>
              <a:rect l="l" t="t" r="r" b="b"/>
              <a:pathLst>
                <a:path w="178435" h="427355">
                  <a:moveTo>
                    <a:pt x="0" y="0"/>
                  </a:moveTo>
                  <a:lnTo>
                    <a:pt x="0" y="68126"/>
                  </a:lnTo>
                </a:path>
                <a:path w="178435" h="427355">
                  <a:moveTo>
                    <a:pt x="0" y="104468"/>
                  </a:moveTo>
                  <a:lnTo>
                    <a:pt x="0" y="324749"/>
                  </a:lnTo>
                  <a:lnTo>
                    <a:pt x="177850" y="42723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48396" y="3158311"/>
              <a:ext cx="967105" cy="1948180"/>
            </a:xfrm>
            <a:custGeom>
              <a:avLst/>
              <a:gdLst/>
              <a:ahLst/>
              <a:cxnLst/>
              <a:rect l="l" t="t" r="r" b="b"/>
              <a:pathLst>
                <a:path w="967105" h="1948179">
                  <a:moveTo>
                    <a:pt x="54514" y="31475"/>
                  </a:moveTo>
                  <a:lnTo>
                    <a:pt x="0" y="0"/>
                  </a:lnTo>
                </a:path>
                <a:path w="967105" h="1948179">
                  <a:moveTo>
                    <a:pt x="216641" y="125204"/>
                  </a:moveTo>
                  <a:lnTo>
                    <a:pt x="75506" y="43718"/>
                  </a:lnTo>
                </a:path>
                <a:path w="967105" h="1948179">
                  <a:moveTo>
                    <a:pt x="284454" y="163904"/>
                  </a:moveTo>
                  <a:lnTo>
                    <a:pt x="229939" y="132430"/>
                  </a:lnTo>
                </a:path>
                <a:path w="967105" h="1948179">
                  <a:moveTo>
                    <a:pt x="446580" y="257630"/>
                  </a:moveTo>
                  <a:lnTo>
                    <a:pt x="305446" y="176145"/>
                  </a:lnTo>
                </a:path>
                <a:path w="967105" h="1948179">
                  <a:moveTo>
                    <a:pt x="531417" y="306266"/>
                  </a:moveTo>
                  <a:lnTo>
                    <a:pt x="476902" y="274792"/>
                  </a:lnTo>
                </a:path>
                <a:path w="967105" h="1948179">
                  <a:moveTo>
                    <a:pt x="693547" y="399992"/>
                  </a:moveTo>
                  <a:lnTo>
                    <a:pt x="552409" y="318507"/>
                  </a:lnTo>
                </a:path>
                <a:path w="967105" h="1948179">
                  <a:moveTo>
                    <a:pt x="761357" y="438692"/>
                  </a:moveTo>
                  <a:lnTo>
                    <a:pt x="706842" y="407217"/>
                  </a:lnTo>
                </a:path>
                <a:path w="967105" h="1948179">
                  <a:moveTo>
                    <a:pt x="965037" y="727116"/>
                  </a:moveTo>
                  <a:lnTo>
                    <a:pt x="962845" y="555144"/>
                  </a:lnTo>
                  <a:lnTo>
                    <a:pt x="782349" y="450936"/>
                  </a:lnTo>
                </a:path>
                <a:path w="967105" h="1948179">
                  <a:moveTo>
                    <a:pt x="966261" y="823964"/>
                  </a:moveTo>
                  <a:lnTo>
                    <a:pt x="966261" y="761015"/>
                  </a:lnTo>
                </a:path>
                <a:path w="967105" h="1948179">
                  <a:moveTo>
                    <a:pt x="966157" y="1011233"/>
                  </a:moveTo>
                  <a:lnTo>
                    <a:pt x="966157" y="848264"/>
                  </a:lnTo>
                </a:path>
                <a:path w="967105" h="1948179">
                  <a:moveTo>
                    <a:pt x="966546" y="1089309"/>
                  </a:moveTo>
                  <a:lnTo>
                    <a:pt x="966546" y="1026360"/>
                  </a:lnTo>
                </a:path>
                <a:path w="967105" h="1948179">
                  <a:moveTo>
                    <a:pt x="966442" y="1276582"/>
                  </a:moveTo>
                  <a:lnTo>
                    <a:pt x="966442" y="1113609"/>
                  </a:lnTo>
                </a:path>
                <a:path w="967105" h="1948179">
                  <a:moveTo>
                    <a:pt x="966740" y="1374368"/>
                  </a:moveTo>
                  <a:lnTo>
                    <a:pt x="966740" y="1311418"/>
                  </a:lnTo>
                </a:path>
                <a:path w="967105" h="1948179">
                  <a:moveTo>
                    <a:pt x="966632" y="1561640"/>
                  </a:moveTo>
                  <a:lnTo>
                    <a:pt x="966632" y="1398668"/>
                  </a:lnTo>
                </a:path>
                <a:path w="967105" h="1948179">
                  <a:moveTo>
                    <a:pt x="967024" y="1639717"/>
                  </a:moveTo>
                  <a:lnTo>
                    <a:pt x="967024" y="1576764"/>
                  </a:lnTo>
                </a:path>
                <a:path w="967105" h="1948179">
                  <a:moveTo>
                    <a:pt x="966157" y="1846065"/>
                  </a:moveTo>
                  <a:lnTo>
                    <a:pt x="966157" y="1683094"/>
                  </a:lnTo>
                </a:path>
                <a:path w="967105" h="1948179">
                  <a:moveTo>
                    <a:pt x="966546" y="1947917"/>
                  </a:moveTo>
                  <a:lnTo>
                    <a:pt x="966546" y="188496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14838" y="5143744"/>
              <a:ext cx="0" cy="283845"/>
            </a:xfrm>
            <a:custGeom>
              <a:avLst/>
              <a:gdLst/>
              <a:ahLst/>
              <a:cxnLst/>
              <a:rect l="l" t="t" r="r" b="b"/>
              <a:pathLst>
                <a:path h="283845">
                  <a:moveTo>
                    <a:pt x="0" y="28335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5498" y="2483286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54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07822" y="2474204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90" h="48260">
                  <a:moveTo>
                    <a:pt x="46555" y="0"/>
                  </a:moveTo>
                  <a:lnTo>
                    <a:pt x="0" y="11353"/>
                  </a:lnTo>
                  <a:lnTo>
                    <a:pt x="2272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8241" y="5340174"/>
              <a:ext cx="335280" cy="196215"/>
            </a:xfrm>
            <a:custGeom>
              <a:avLst/>
              <a:gdLst/>
              <a:ahLst/>
              <a:cxnLst/>
              <a:rect l="l" t="t" r="r" b="b"/>
              <a:pathLst>
                <a:path w="335280" h="196214">
                  <a:moveTo>
                    <a:pt x="0" y="195873"/>
                  </a:moveTo>
                  <a:lnTo>
                    <a:pt x="335249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0565" y="5331092"/>
              <a:ext cx="46990" cy="48260"/>
            </a:xfrm>
            <a:custGeom>
              <a:avLst/>
              <a:gdLst/>
              <a:ahLst/>
              <a:cxnLst/>
              <a:rect l="l" t="t" r="r" b="b"/>
              <a:pathLst>
                <a:path w="46989" h="48260">
                  <a:moveTo>
                    <a:pt x="46555" y="0"/>
                  </a:moveTo>
                  <a:lnTo>
                    <a:pt x="0" y="11353"/>
                  </a:lnTo>
                  <a:lnTo>
                    <a:pt x="2268" y="47688"/>
                  </a:lnTo>
                  <a:lnTo>
                    <a:pt x="4655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9062" y="2562282"/>
            <a:ext cx="170815" cy="2870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094831" y="3203987"/>
            <a:ext cx="8604250" cy="3702050"/>
            <a:chOff x="1094831" y="3203987"/>
            <a:chExt cx="8604250" cy="3702050"/>
          </a:xfrm>
        </p:grpSpPr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831" y="4666226"/>
              <a:ext cx="482000" cy="323381"/>
            </a:xfrm>
            <a:prstGeom prst="rect">
              <a:avLst/>
            </a:prstGeom>
          </p:spPr>
        </p:pic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7680" y="3207797"/>
              <a:ext cx="574675" cy="331470"/>
            </a:xfrm>
            <a:custGeom>
              <a:avLst/>
              <a:gdLst/>
              <a:ahLst/>
              <a:cxnLst/>
              <a:rect l="l" t="t" r="r" b="b"/>
              <a:pathLst>
                <a:path w="574675" h="331470">
                  <a:moveTo>
                    <a:pt x="60227" y="38098"/>
                  </a:moveTo>
                  <a:lnTo>
                    <a:pt x="349152" y="0"/>
                  </a:lnTo>
                  <a:lnTo>
                    <a:pt x="574588" y="130154"/>
                  </a:lnTo>
                  <a:lnTo>
                    <a:pt x="531715" y="306384"/>
                  </a:lnTo>
                  <a:lnTo>
                    <a:pt x="225060" y="331092"/>
                  </a:lnTo>
                  <a:lnTo>
                    <a:pt x="0" y="205355"/>
                  </a:lnTo>
                  <a:lnTo>
                    <a:pt x="60227" y="380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89492" y="3211764"/>
              <a:ext cx="285750" cy="325120"/>
            </a:xfrm>
            <a:custGeom>
              <a:avLst/>
              <a:gdLst/>
              <a:ahLst/>
              <a:cxnLst/>
              <a:rect l="l" t="t" r="r" b="b"/>
              <a:pathLst>
                <a:path w="285750" h="325120">
                  <a:moveTo>
                    <a:pt x="285750" y="0"/>
                  </a:moveTo>
                  <a:lnTo>
                    <a:pt x="0" y="37307"/>
                  </a:lnTo>
                  <a:lnTo>
                    <a:pt x="2508" y="233668"/>
                  </a:lnTo>
                  <a:lnTo>
                    <a:pt x="165891" y="324645"/>
                  </a:lnTo>
                  <a:lnTo>
                    <a:pt x="280195" y="313931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9687" y="3211764"/>
              <a:ext cx="227965" cy="314325"/>
            </a:xfrm>
            <a:custGeom>
              <a:avLst/>
              <a:gdLst/>
              <a:ahLst/>
              <a:cxnLst/>
              <a:rect l="l" t="t" r="r" b="b"/>
              <a:pathLst>
                <a:path w="227964" h="314325">
                  <a:moveTo>
                    <a:pt x="5554" y="0"/>
                  </a:moveTo>
                  <a:lnTo>
                    <a:pt x="0" y="313931"/>
                  </a:lnTo>
                  <a:lnTo>
                    <a:pt x="186259" y="299548"/>
                  </a:lnTo>
                  <a:lnTo>
                    <a:pt x="227803" y="127796"/>
                  </a:lnTo>
                  <a:lnTo>
                    <a:pt x="555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31549" y="3249100"/>
              <a:ext cx="60325" cy="196215"/>
            </a:xfrm>
            <a:custGeom>
              <a:avLst/>
              <a:gdLst/>
              <a:ahLst/>
              <a:cxnLst/>
              <a:rect l="l" t="t" r="r" b="b"/>
              <a:pathLst>
                <a:path w="60325" h="196214">
                  <a:moveTo>
                    <a:pt x="58535" y="0"/>
                  </a:moveTo>
                  <a:lnTo>
                    <a:pt x="0" y="161928"/>
                  </a:lnTo>
                  <a:lnTo>
                    <a:pt x="59924" y="195858"/>
                  </a:lnTo>
                  <a:lnTo>
                    <a:pt x="5853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21179" y="4502879"/>
              <a:ext cx="1974214" cy="1974214"/>
            </a:xfrm>
            <a:custGeom>
              <a:avLst/>
              <a:gdLst/>
              <a:ahLst/>
              <a:cxnLst/>
              <a:rect l="l" t="t" r="r" b="b"/>
              <a:pathLst>
                <a:path w="1974215" h="1974214">
                  <a:moveTo>
                    <a:pt x="0" y="0"/>
                  </a:moveTo>
                  <a:lnTo>
                    <a:pt x="1973757" y="0"/>
                  </a:lnTo>
                  <a:lnTo>
                    <a:pt x="1973757" y="1973757"/>
                  </a:lnTo>
                  <a:lnTo>
                    <a:pt x="0" y="197375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3935638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6310" y="4591450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4738657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3" y="672224"/>
                  </a:moveTo>
                  <a:lnTo>
                    <a:pt x="443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9" y="1119610"/>
                  </a:moveTo>
                  <a:lnTo>
                    <a:pt x="749" y="863838"/>
                  </a:lnTo>
                </a:path>
                <a:path w="1904" h="1680210">
                  <a:moveTo>
                    <a:pt x="1361" y="1242151"/>
                  </a:moveTo>
                  <a:lnTo>
                    <a:pt x="1361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1" y="1679609"/>
                  </a:moveTo>
                  <a:lnTo>
                    <a:pt x="1361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97311" y="6465614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4218796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4199497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38"/>
                  </a:lnTo>
                  <a:lnTo>
                    <a:pt x="67618" y="19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36694" y="6715018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24192" y="6695715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3"/>
                  </a:lnTo>
                  <a:lnTo>
                    <a:pt x="67618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3969596"/>
            <a:ext cx="254000" cy="43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91060" y="6457524"/>
            <a:ext cx="254000" cy="436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7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3945958" y="4497219"/>
            <a:ext cx="6625590" cy="1988820"/>
            <a:chOff x="3945958" y="4497219"/>
            <a:chExt cx="6625590" cy="1988820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3891" y="4501029"/>
              <a:ext cx="1974214" cy="1977389"/>
            </a:xfrm>
            <a:custGeom>
              <a:avLst/>
              <a:gdLst/>
              <a:ahLst/>
              <a:cxnLst/>
              <a:rect l="l" t="t" r="r" b="b"/>
              <a:pathLst>
                <a:path w="1974215" h="1977389">
                  <a:moveTo>
                    <a:pt x="0" y="1850"/>
                  </a:moveTo>
                  <a:lnTo>
                    <a:pt x="1973757" y="1850"/>
                  </a:lnTo>
                  <a:lnTo>
                    <a:pt x="1973757" y="1975608"/>
                  </a:lnTo>
                  <a:lnTo>
                    <a:pt x="0" y="1975608"/>
                  </a:lnTo>
                  <a:lnTo>
                    <a:pt x="0" y="1850"/>
                  </a:lnTo>
                  <a:close/>
                </a:path>
                <a:path w="1974215" h="1977389">
                  <a:moveTo>
                    <a:pt x="535885" y="0"/>
                  </a:moveTo>
                  <a:lnTo>
                    <a:pt x="535885" y="1977372"/>
                  </a:lnTo>
                </a:path>
                <a:path w="1974215" h="1977389">
                  <a:moveTo>
                    <a:pt x="845" y="281425"/>
                  </a:moveTo>
                  <a:lnTo>
                    <a:pt x="260921" y="6303"/>
                  </a:lnTo>
                </a:path>
                <a:path w="1974215" h="1977389">
                  <a:moveTo>
                    <a:pt x="2797" y="134232"/>
                  </a:moveTo>
                  <a:lnTo>
                    <a:pt x="129611" y="82"/>
                  </a:lnTo>
                </a:path>
                <a:path w="1974215" h="1977389">
                  <a:moveTo>
                    <a:pt x="845" y="575830"/>
                  </a:moveTo>
                  <a:lnTo>
                    <a:pt x="536152" y="9550"/>
                  </a:lnTo>
                </a:path>
                <a:path w="1974215" h="1977389">
                  <a:moveTo>
                    <a:pt x="2797" y="428637"/>
                  </a:moveTo>
                  <a:lnTo>
                    <a:pt x="401652" y="6703"/>
                  </a:lnTo>
                </a:path>
                <a:path w="1974215" h="1977389">
                  <a:moveTo>
                    <a:pt x="845" y="712670"/>
                  </a:moveTo>
                  <a:lnTo>
                    <a:pt x="536152" y="146390"/>
                  </a:lnTo>
                </a:path>
                <a:path w="1974215" h="1977389">
                  <a:moveTo>
                    <a:pt x="845" y="861943"/>
                  </a:moveTo>
                  <a:lnTo>
                    <a:pt x="536152" y="295664"/>
                  </a:lnTo>
                </a:path>
                <a:path w="1974215" h="1977389">
                  <a:moveTo>
                    <a:pt x="845" y="998783"/>
                  </a:moveTo>
                  <a:lnTo>
                    <a:pt x="536152" y="432503"/>
                  </a:lnTo>
                </a:path>
                <a:path w="1974215" h="1977389">
                  <a:moveTo>
                    <a:pt x="845" y="1152201"/>
                  </a:moveTo>
                  <a:lnTo>
                    <a:pt x="536152" y="585920"/>
                  </a:lnTo>
                </a:path>
                <a:path w="1974215" h="1977389">
                  <a:moveTo>
                    <a:pt x="845" y="1289041"/>
                  </a:moveTo>
                  <a:lnTo>
                    <a:pt x="536152" y="722760"/>
                  </a:lnTo>
                </a:path>
                <a:path w="1974215" h="1977389">
                  <a:moveTo>
                    <a:pt x="845" y="1438311"/>
                  </a:moveTo>
                  <a:lnTo>
                    <a:pt x="536152" y="872031"/>
                  </a:lnTo>
                </a:path>
                <a:path w="1974215" h="1977389">
                  <a:moveTo>
                    <a:pt x="845" y="1575150"/>
                  </a:moveTo>
                  <a:lnTo>
                    <a:pt x="536152" y="1008871"/>
                  </a:lnTo>
                </a:path>
                <a:path w="1974215" h="1977389">
                  <a:moveTo>
                    <a:pt x="845" y="1736867"/>
                  </a:moveTo>
                  <a:lnTo>
                    <a:pt x="536152" y="1170586"/>
                  </a:lnTo>
                </a:path>
                <a:path w="1974215" h="1977389">
                  <a:moveTo>
                    <a:pt x="845" y="1873705"/>
                  </a:moveTo>
                  <a:lnTo>
                    <a:pt x="536152" y="1307425"/>
                  </a:lnTo>
                </a:path>
                <a:path w="1974215" h="1977389">
                  <a:moveTo>
                    <a:pt x="48830" y="1972213"/>
                  </a:moveTo>
                  <a:lnTo>
                    <a:pt x="536152" y="1456696"/>
                  </a:lnTo>
                </a:path>
                <a:path w="1974215" h="1977389">
                  <a:moveTo>
                    <a:pt x="177206" y="1973253"/>
                  </a:moveTo>
                  <a:lnTo>
                    <a:pt x="536152" y="1593536"/>
                  </a:lnTo>
                </a:path>
                <a:path w="1974215" h="1977389">
                  <a:moveTo>
                    <a:pt x="294797" y="1975330"/>
                  </a:moveTo>
                  <a:lnTo>
                    <a:pt x="536152" y="1720011"/>
                  </a:lnTo>
                </a:path>
                <a:path w="1974215" h="1977389">
                  <a:moveTo>
                    <a:pt x="433947" y="1975330"/>
                  </a:moveTo>
                  <a:lnTo>
                    <a:pt x="536152" y="186721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49768" y="6481983"/>
              <a:ext cx="6617970" cy="0"/>
            </a:xfrm>
            <a:custGeom>
              <a:avLst/>
              <a:gdLst/>
              <a:ahLst/>
              <a:cxnLst/>
              <a:rect l="l" t="t" r="r" b="b"/>
              <a:pathLst>
                <a:path w="6617970">
                  <a:moveTo>
                    <a:pt x="0" y="0"/>
                  </a:moveTo>
                  <a:lnTo>
                    <a:pt x="66178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2665" y="5419167"/>
            <a:ext cx="4665345" cy="1067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628015" algn="ctr">
              <a:lnSpc>
                <a:spcPct val="100000"/>
              </a:lnSpc>
              <a:spcBef>
                <a:spcPts val="114"/>
              </a:spcBef>
            </a:pPr>
            <a:r>
              <a:rPr sz="1700" spc="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8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sz="16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6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78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37925" y="4993430"/>
            <a:ext cx="207010" cy="91503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V.Ryan </a:t>
            </a:r>
            <a:r>
              <a:rPr sz="1050" dirty="0">
                <a:solidFill>
                  <a:srgbClr val="4E4E4D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4E4E4D"/>
                </a:solidFill>
                <a:latin typeface="Arial"/>
                <a:cs typeface="Arial"/>
              </a:rPr>
              <a:t>2023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4433363" y="1671270"/>
            <a:ext cx="5270500" cy="5308600"/>
            <a:chOff x="4433363" y="1671270"/>
            <a:chExt cx="5270500" cy="530860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37173" y="1675080"/>
              <a:ext cx="5262880" cy="2805430"/>
            </a:xfrm>
            <a:custGeom>
              <a:avLst/>
              <a:gdLst/>
              <a:ahLst/>
              <a:cxnLst/>
              <a:rect l="l" t="t" r="r" b="b"/>
              <a:pathLst>
                <a:path w="5262880" h="2805429">
                  <a:moveTo>
                    <a:pt x="3289301" y="2805104"/>
                  </a:moveTo>
                  <a:lnTo>
                    <a:pt x="3289301" y="1980255"/>
                  </a:lnTo>
                  <a:lnTo>
                    <a:pt x="0" y="1980255"/>
                  </a:lnTo>
                </a:path>
                <a:path w="5262880" h="2805429">
                  <a:moveTo>
                    <a:pt x="5262558" y="2805104"/>
                  </a:moveTo>
                  <a:lnTo>
                    <a:pt x="5262558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03678" y="1683478"/>
              <a:ext cx="1974214" cy="1974214"/>
            </a:xfrm>
            <a:custGeom>
              <a:avLst/>
              <a:gdLst/>
              <a:ahLst/>
              <a:cxnLst/>
              <a:rect l="l" t="t" r="r" b="b"/>
              <a:pathLst>
                <a:path w="1974215" h="1974214">
                  <a:moveTo>
                    <a:pt x="0" y="0"/>
                  </a:moveTo>
                  <a:lnTo>
                    <a:pt x="1973757" y="0"/>
                  </a:lnTo>
                  <a:lnTo>
                    <a:pt x="1973757" y="1973757"/>
                  </a:lnTo>
                  <a:lnTo>
                    <a:pt x="0" y="1973757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391" y="2694232"/>
              <a:ext cx="4127500" cy="1790700"/>
            </a:xfrm>
            <a:custGeom>
              <a:avLst/>
              <a:gdLst/>
              <a:ahLst/>
              <a:cxnLst/>
              <a:rect l="l" t="t" r="r" b="b"/>
              <a:pathLst>
                <a:path w="4127500" h="1790700">
                  <a:moveTo>
                    <a:pt x="1795705" y="1790697"/>
                  </a:moveTo>
                  <a:lnTo>
                    <a:pt x="1795705" y="109767"/>
                  </a:lnTo>
                </a:path>
                <a:path w="4127500" h="1790700">
                  <a:moveTo>
                    <a:pt x="884059" y="1790697"/>
                  </a:moveTo>
                  <a:lnTo>
                    <a:pt x="884059" y="109767"/>
                  </a:lnTo>
                </a:path>
                <a:path w="4127500" h="1790700">
                  <a:moveTo>
                    <a:pt x="4127505" y="1225552"/>
                  </a:moveTo>
                  <a:lnTo>
                    <a:pt x="412750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0510" y="3935638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0510" y="4591450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1511" y="4738657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1" y="672224"/>
                  </a:moveTo>
                  <a:lnTo>
                    <a:pt x="441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8" y="1119610"/>
                  </a:moveTo>
                  <a:lnTo>
                    <a:pt x="748" y="863838"/>
                  </a:lnTo>
                </a:path>
                <a:path w="1904" h="1680210">
                  <a:moveTo>
                    <a:pt x="1360" y="1242151"/>
                  </a:moveTo>
                  <a:lnTo>
                    <a:pt x="1360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0" y="1679609"/>
                  </a:moveTo>
                  <a:lnTo>
                    <a:pt x="1360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21511" y="6465613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40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3441" y="6977948"/>
              <a:ext cx="2518410" cy="0"/>
            </a:xfrm>
            <a:custGeom>
              <a:avLst/>
              <a:gdLst/>
              <a:ahLst/>
              <a:cxnLst/>
              <a:rect l="l" t="t" r="r" b="b"/>
              <a:pathLst>
                <a:path w="2518409">
                  <a:moveTo>
                    <a:pt x="0" y="0"/>
                  </a:moveTo>
                  <a:lnTo>
                    <a:pt x="251780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3507" y="6919700"/>
            <a:ext cx="24491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300" u="sng" spc="-5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3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END VIEW ON </a:t>
            </a:r>
            <a:r>
              <a:rPr sz="13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5" name="object 55"/>
          <p:cNvGrpSpPr>
            <a:grpSpLocks noGrp="1" noUngrp="1" noRot="1" noMove="1" noResize="1"/>
          </p:cNvGrpSpPr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73675" y="3140319"/>
              <a:ext cx="460375" cy="1355090"/>
            </a:xfrm>
            <a:custGeom>
              <a:avLst/>
              <a:gdLst/>
              <a:ahLst/>
              <a:cxnLst/>
              <a:rect l="l" t="t" r="r" b="b"/>
              <a:pathLst>
                <a:path w="460375" h="1355089">
                  <a:moveTo>
                    <a:pt x="460371" y="1352548"/>
                  </a:moveTo>
                  <a:lnTo>
                    <a:pt x="460371" y="0"/>
                  </a:lnTo>
                </a:path>
                <a:path w="460375" h="1355089">
                  <a:moveTo>
                    <a:pt x="0" y="1354927"/>
                  </a:moveTo>
                  <a:lnTo>
                    <a:pt x="0" y="2378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73675" y="4506047"/>
              <a:ext cx="0" cy="1963420"/>
            </a:xfrm>
            <a:custGeom>
              <a:avLst/>
              <a:gdLst/>
              <a:ahLst/>
              <a:cxnLst/>
              <a:rect l="l" t="t" r="r" b="b"/>
              <a:pathLst>
                <a:path h="1963420">
                  <a:moveTo>
                    <a:pt x="0" y="0"/>
                  </a:moveTo>
                  <a:lnTo>
                    <a:pt x="0" y="19632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62391" y="2242972"/>
              <a:ext cx="4596130" cy="2212975"/>
            </a:xfrm>
            <a:custGeom>
              <a:avLst/>
              <a:gdLst/>
              <a:ahLst/>
              <a:cxnLst/>
              <a:rect l="l" t="t" r="r" b="b"/>
              <a:pathLst>
                <a:path w="4596130" h="2212975">
                  <a:moveTo>
                    <a:pt x="4595731" y="2212981"/>
                  </a:moveTo>
                  <a:lnTo>
                    <a:pt x="4595731" y="0"/>
                  </a:lnTo>
                  <a:lnTo>
                    <a:pt x="0" y="0"/>
                  </a:lnTo>
                </a:path>
                <a:path w="4596130" h="2212975">
                  <a:moveTo>
                    <a:pt x="3732131" y="2212981"/>
                  </a:moveTo>
                  <a:lnTo>
                    <a:pt x="3732131" y="895352"/>
                  </a:lnTo>
                  <a:lnTo>
                    <a:pt x="0" y="895352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39444" y="2118793"/>
              <a:ext cx="1128395" cy="1128395"/>
            </a:xfrm>
            <a:custGeom>
              <a:avLst/>
              <a:gdLst/>
              <a:ahLst/>
              <a:cxnLst/>
              <a:rect l="l" t="t" r="r" b="b"/>
              <a:pathLst>
                <a:path w="1128395" h="1128395">
                  <a:moveTo>
                    <a:pt x="563888" y="255621"/>
                  </a:moveTo>
                  <a:lnTo>
                    <a:pt x="563888" y="0"/>
                  </a:lnTo>
                </a:path>
                <a:path w="1128395" h="1128395">
                  <a:moveTo>
                    <a:pt x="564249" y="409003"/>
                  </a:moveTo>
                  <a:lnTo>
                    <a:pt x="564249" y="310266"/>
                  </a:lnTo>
                </a:path>
                <a:path w="1128395" h="1128395">
                  <a:moveTo>
                    <a:pt x="564120" y="709937"/>
                  </a:moveTo>
                  <a:lnTo>
                    <a:pt x="564120" y="454317"/>
                  </a:lnTo>
                </a:path>
                <a:path w="1128395" h="1128395">
                  <a:moveTo>
                    <a:pt x="564587" y="825202"/>
                  </a:moveTo>
                  <a:lnTo>
                    <a:pt x="564587" y="726461"/>
                  </a:lnTo>
                </a:path>
                <a:path w="1128395" h="1128395">
                  <a:moveTo>
                    <a:pt x="563547" y="1128135"/>
                  </a:moveTo>
                  <a:lnTo>
                    <a:pt x="563547" y="872517"/>
                  </a:lnTo>
                </a:path>
                <a:path w="1128395" h="1128395">
                  <a:moveTo>
                    <a:pt x="872514" y="571093"/>
                  </a:moveTo>
                  <a:lnTo>
                    <a:pt x="1128135" y="571093"/>
                  </a:lnTo>
                </a:path>
                <a:path w="1128395" h="1128395">
                  <a:moveTo>
                    <a:pt x="719132" y="571453"/>
                  </a:moveTo>
                  <a:lnTo>
                    <a:pt x="817869" y="571453"/>
                  </a:lnTo>
                </a:path>
                <a:path w="1128395" h="1128395">
                  <a:moveTo>
                    <a:pt x="425397" y="571323"/>
                  </a:moveTo>
                  <a:lnTo>
                    <a:pt x="681019" y="571323"/>
                  </a:lnTo>
                </a:path>
                <a:path w="1128395" h="1128395">
                  <a:moveTo>
                    <a:pt x="302933" y="571792"/>
                  </a:moveTo>
                  <a:lnTo>
                    <a:pt x="401673" y="571792"/>
                  </a:lnTo>
                </a:path>
                <a:path w="1128395" h="1128395">
                  <a:moveTo>
                    <a:pt x="0" y="570751"/>
                  </a:moveTo>
                  <a:lnTo>
                    <a:pt x="255617" y="57075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6016997" y="3029666"/>
                  </a:moveTo>
                  <a:lnTo>
                    <a:pt x="5556888" y="3029666"/>
                  </a:lnTo>
                  <a:lnTo>
                    <a:pt x="5326830" y="2584317"/>
                  </a:lnTo>
                  <a:lnTo>
                    <a:pt x="5556888" y="2138968"/>
                  </a:lnTo>
                  <a:lnTo>
                    <a:pt x="6016997" y="2138968"/>
                  </a:lnTo>
                </a:path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85471" y="1477004"/>
              <a:ext cx="3021965" cy="3021965"/>
            </a:xfrm>
            <a:custGeom>
              <a:avLst/>
              <a:gdLst/>
              <a:ahLst/>
              <a:cxnLst/>
              <a:rect l="l" t="t" r="r" b="b"/>
              <a:pathLst>
                <a:path w="3021965" h="3021965">
                  <a:moveTo>
                    <a:pt x="0" y="3021860"/>
                  </a:moveTo>
                  <a:lnTo>
                    <a:pt x="302186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21081" y="6600902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45837" y="7111431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64" name="object 64"/>
          <p:cNvGrpSpPr>
            <a:grpSpLocks noGrp="1" noUngrp="1" noRot="1" noMove="1" noResize="1"/>
          </p:cNvGrpSpPr>
          <p:nvPr/>
        </p:nvGrpSpPr>
        <p:grpSpPr>
          <a:xfrm>
            <a:off x="1597870" y="2085904"/>
            <a:ext cx="2500630" cy="5028565"/>
            <a:chOff x="1597870" y="2085904"/>
            <a:chExt cx="2500630" cy="5028565"/>
          </a:xfrm>
        </p:grpSpPr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97870" y="6478794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7" y="311310"/>
                  </a:lnTo>
                </a:path>
                <a:path w="1125855" h="636270">
                  <a:moveTo>
                    <a:pt x="381207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69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8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0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09196" y="2085904"/>
              <a:ext cx="1089660" cy="1089660"/>
            </a:xfrm>
            <a:custGeom>
              <a:avLst/>
              <a:gdLst/>
              <a:ahLst/>
              <a:cxnLst/>
              <a:rect l="l" t="t" r="r" b="b"/>
              <a:pathLst>
                <a:path w="1089660" h="1089660">
                  <a:moveTo>
                    <a:pt x="1089173" y="0"/>
                  </a:moveTo>
                  <a:lnTo>
                    <a:pt x="0" y="0"/>
                  </a:lnTo>
                  <a:lnTo>
                    <a:pt x="0" y="1089172"/>
                  </a:lnTo>
                  <a:lnTo>
                    <a:pt x="1089173" y="1089172"/>
                  </a:lnTo>
                  <a:lnTo>
                    <a:pt x="10891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145100"/>
              <a:ext cx="970915" cy="402590"/>
            </a:xfrm>
            <a:custGeom>
              <a:avLst/>
              <a:gdLst/>
              <a:ahLst/>
              <a:cxnLst/>
              <a:rect l="l" t="t" r="r" b="b"/>
              <a:pathLst>
                <a:path w="970914" h="402589">
                  <a:moveTo>
                    <a:pt x="94716" y="260451"/>
                  </a:moveTo>
                  <a:lnTo>
                    <a:pt x="71031" y="260451"/>
                  </a:lnTo>
                  <a:lnTo>
                    <a:pt x="71031" y="284137"/>
                  </a:lnTo>
                  <a:lnTo>
                    <a:pt x="71031" y="307809"/>
                  </a:lnTo>
                  <a:lnTo>
                    <a:pt x="47358" y="307809"/>
                  </a:lnTo>
                  <a:lnTo>
                    <a:pt x="47358" y="284137"/>
                  </a:lnTo>
                  <a:lnTo>
                    <a:pt x="71031" y="284137"/>
                  </a:lnTo>
                  <a:lnTo>
                    <a:pt x="71031" y="260451"/>
                  </a:lnTo>
                  <a:lnTo>
                    <a:pt x="47358" y="260451"/>
                  </a:lnTo>
                  <a:lnTo>
                    <a:pt x="23685" y="260451"/>
                  </a:lnTo>
                  <a:lnTo>
                    <a:pt x="0" y="260451"/>
                  </a:lnTo>
                  <a:lnTo>
                    <a:pt x="0" y="331495"/>
                  </a:lnTo>
                  <a:lnTo>
                    <a:pt x="23685" y="331495"/>
                  </a:lnTo>
                  <a:lnTo>
                    <a:pt x="23685" y="355168"/>
                  </a:lnTo>
                  <a:lnTo>
                    <a:pt x="47358" y="355168"/>
                  </a:lnTo>
                  <a:lnTo>
                    <a:pt x="47358" y="331495"/>
                  </a:lnTo>
                  <a:lnTo>
                    <a:pt x="71031" y="331495"/>
                  </a:lnTo>
                  <a:lnTo>
                    <a:pt x="94716" y="331495"/>
                  </a:lnTo>
                  <a:lnTo>
                    <a:pt x="94716" y="260451"/>
                  </a:lnTo>
                  <a:close/>
                </a:path>
                <a:path w="970914" h="402589">
                  <a:moveTo>
                    <a:pt x="118389" y="355168"/>
                  </a:moveTo>
                  <a:lnTo>
                    <a:pt x="94716" y="355168"/>
                  </a:lnTo>
                  <a:lnTo>
                    <a:pt x="94716" y="378841"/>
                  </a:lnTo>
                  <a:lnTo>
                    <a:pt x="118389" y="378841"/>
                  </a:lnTo>
                  <a:lnTo>
                    <a:pt x="118389" y="355168"/>
                  </a:lnTo>
                  <a:close/>
                </a:path>
                <a:path w="970914" h="402589">
                  <a:moveTo>
                    <a:pt x="118389" y="189420"/>
                  </a:moveTo>
                  <a:lnTo>
                    <a:pt x="94716" y="189420"/>
                  </a:lnTo>
                  <a:lnTo>
                    <a:pt x="71031" y="189420"/>
                  </a:lnTo>
                  <a:lnTo>
                    <a:pt x="47358" y="189420"/>
                  </a:lnTo>
                  <a:lnTo>
                    <a:pt x="47358" y="236778"/>
                  </a:lnTo>
                  <a:lnTo>
                    <a:pt x="71031" y="236778"/>
                  </a:lnTo>
                  <a:lnTo>
                    <a:pt x="71031" y="213106"/>
                  </a:lnTo>
                  <a:lnTo>
                    <a:pt x="94716" y="213106"/>
                  </a:lnTo>
                  <a:lnTo>
                    <a:pt x="118389" y="213106"/>
                  </a:lnTo>
                  <a:lnTo>
                    <a:pt x="118389" y="189420"/>
                  </a:lnTo>
                  <a:close/>
                </a:path>
                <a:path w="970914" h="402589">
                  <a:moveTo>
                    <a:pt x="165747" y="189420"/>
                  </a:moveTo>
                  <a:lnTo>
                    <a:pt x="142074" y="189420"/>
                  </a:lnTo>
                  <a:lnTo>
                    <a:pt x="142074" y="213106"/>
                  </a:lnTo>
                  <a:lnTo>
                    <a:pt x="165747" y="213106"/>
                  </a:lnTo>
                  <a:lnTo>
                    <a:pt x="165747" y="189420"/>
                  </a:lnTo>
                  <a:close/>
                </a:path>
                <a:path w="970914" h="402589">
                  <a:moveTo>
                    <a:pt x="189420" y="236778"/>
                  </a:moveTo>
                  <a:lnTo>
                    <a:pt x="165747" y="236778"/>
                  </a:lnTo>
                  <a:lnTo>
                    <a:pt x="142074" y="236778"/>
                  </a:lnTo>
                  <a:lnTo>
                    <a:pt x="142074" y="213106"/>
                  </a:lnTo>
                  <a:lnTo>
                    <a:pt x="118389" y="213106"/>
                  </a:lnTo>
                  <a:lnTo>
                    <a:pt x="118389" y="260451"/>
                  </a:lnTo>
                  <a:lnTo>
                    <a:pt x="142074" y="260451"/>
                  </a:lnTo>
                  <a:lnTo>
                    <a:pt x="165747" y="260451"/>
                  </a:lnTo>
                  <a:lnTo>
                    <a:pt x="189420" y="260451"/>
                  </a:lnTo>
                  <a:lnTo>
                    <a:pt x="189420" y="236778"/>
                  </a:lnTo>
                  <a:close/>
                </a:path>
                <a:path w="970914" h="402589">
                  <a:moveTo>
                    <a:pt x="260451" y="0"/>
                  </a:moveTo>
                  <a:lnTo>
                    <a:pt x="236778" y="0"/>
                  </a:lnTo>
                  <a:lnTo>
                    <a:pt x="236778" y="23685"/>
                  </a:lnTo>
                  <a:lnTo>
                    <a:pt x="260451" y="23685"/>
                  </a:lnTo>
                  <a:lnTo>
                    <a:pt x="260451" y="0"/>
                  </a:lnTo>
                  <a:close/>
                </a:path>
                <a:path w="970914" h="402589">
                  <a:moveTo>
                    <a:pt x="307809" y="213106"/>
                  </a:moveTo>
                  <a:lnTo>
                    <a:pt x="284137" y="213106"/>
                  </a:lnTo>
                  <a:lnTo>
                    <a:pt x="284137" y="236778"/>
                  </a:lnTo>
                  <a:lnTo>
                    <a:pt x="307809" y="236778"/>
                  </a:lnTo>
                  <a:lnTo>
                    <a:pt x="307809" y="213106"/>
                  </a:lnTo>
                  <a:close/>
                </a:path>
                <a:path w="970914" h="402589">
                  <a:moveTo>
                    <a:pt x="307809" y="0"/>
                  </a:moveTo>
                  <a:lnTo>
                    <a:pt x="284137" y="0"/>
                  </a:lnTo>
                  <a:lnTo>
                    <a:pt x="284137" y="47358"/>
                  </a:lnTo>
                  <a:lnTo>
                    <a:pt x="307809" y="47358"/>
                  </a:lnTo>
                  <a:lnTo>
                    <a:pt x="307809" y="0"/>
                  </a:lnTo>
                  <a:close/>
                </a:path>
                <a:path w="970914" h="402589">
                  <a:moveTo>
                    <a:pt x="331495" y="189420"/>
                  </a:moveTo>
                  <a:lnTo>
                    <a:pt x="307809" y="189420"/>
                  </a:lnTo>
                  <a:lnTo>
                    <a:pt x="307809" y="213106"/>
                  </a:lnTo>
                  <a:lnTo>
                    <a:pt x="331495" y="213106"/>
                  </a:lnTo>
                  <a:lnTo>
                    <a:pt x="331495" y="189420"/>
                  </a:lnTo>
                  <a:close/>
                </a:path>
                <a:path w="970914" h="402589">
                  <a:moveTo>
                    <a:pt x="449872" y="213106"/>
                  </a:moveTo>
                  <a:lnTo>
                    <a:pt x="426199" y="213106"/>
                  </a:lnTo>
                  <a:lnTo>
                    <a:pt x="426199" y="189420"/>
                  </a:lnTo>
                  <a:lnTo>
                    <a:pt x="402526" y="189420"/>
                  </a:lnTo>
                  <a:lnTo>
                    <a:pt x="402526" y="142074"/>
                  </a:lnTo>
                  <a:lnTo>
                    <a:pt x="378841" y="142074"/>
                  </a:lnTo>
                  <a:lnTo>
                    <a:pt x="378841" y="165747"/>
                  </a:lnTo>
                  <a:lnTo>
                    <a:pt x="355168" y="165747"/>
                  </a:lnTo>
                  <a:lnTo>
                    <a:pt x="355168" y="236778"/>
                  </a:lnTo>
                  <a:lnTo>
                    <a:pt x="378841" y="236778"/>
                  </a:lnTo>
                  <a:lnTo>
                    <a:pt x="378841" y="213106"/>
                  </a:lnTo>
                  <a:lnTo>
                    <a:pt x="402526" y="213106"/>
                  </a:lnTo>
                  <a:lnTo>
                    <a:pt x="402526" y="236778"/>
                  </a:lnTo>
                  <a:lnTo>
                    <a:pt x="378841" y="236778"/>
                  </a:lnTo>
                  <a:lnTo>
                    <a:pt x="378841" y="260451"/>
                  </a:lnTo>
                  <a:lnTo>
                    <a:pt x="402526" y="260451"/>
                  </a:lnTo>
                  <a:lnTo>
                    <a:pt x="426199" y="260451"/>
                  </a:lnTo>
                  <a:lnTo>
                    <a:pt x="426199" y="236778"/>
                  </a:lnTo>
                  <a:lnTo>
                    <a:pt x="449872" y="236778"/>
                  </a:lnTo>
                  <a:lnTo>
                    <a:pt x="449872" y="213106"/>
                  </a:lnTo>
                  <a:close/>
                </a:path>
                <a:path w="970914" h="402589">
                  <a:moveTo>
                    <a:pt x="449872" y="0"/>
                  </a:moveTo>
                  <a:lnTo>
                    <a:pt x="426199" y="0"/>
                  </a:lnTo>
                  <a:lnTo>
                    <a:pt x="426199" y="23685"/>
                  </a:lnTo>
                  <a:lnTo>
                    <a:pt x="402526" y="23685"/>
                  </a:lnTo>
                  <a:lnTo>
                    <a:pt x="402526" y="0"/>
                  </a:lnTo>
                  <a:lnTo>
                    <a:pt x="378841" y="0"/>
                  </a:lnTo>
                  <a:lnTo>
                    <a:pt x="378841" y="47358"/>
                  </a:lnTo>
                  <a:lnTo>
                    <a:pt x="402526" y="47358"/>
                  </a:lnTo>
                  <a:lnTo>
                    <a:pt x="426199" y="47358"/>
                  </a:lnTo>
                  <a:lnTo>
                    <a:pt x="449872" y="47358"/>
                  </a:lnTo>
                  <a:lnTo>
                    <a:pt x="449872" y="0"/>
                  </a:lnTo>
                  <a:close/>
                </a:path>
                <a:path w="970914" h="402589">
                  <a:moveTo>
                    <a:pt x="520915" y="94716"/>
                  </a:moveTo>
                  <a:lnTo>
                    <a:pt x="497230" y="94716"/>
                  </a:lnTo>
                  <a:lnTo>
                    <a:pt x="497230" y="118389"/>
                  </a:lnTo>
                  <a:lnTo>
                    <a:pt x="520915" y="118389"/>
                  </a:lnTo>
                  <a:lnTo>
                    <a:pt x="520915" y="94716"/>
                  </a:lnTo>
                  <a:close/>
                </a:path>
                <a:path w="970914" h="402589">
                  <a:moveTo>
                    <a:pt x="520915" y="47358"/>
                  </a:moveTo>
                  <a:lnTo>
                    <a:pt x="497230" y="47358"/>
                  </a:lnTo>
                  <a:lnTo>
                    <a:pt x="497230" y="23685"/>
                  </a:lnTo>
                  <a:lnTo>
                    <a:pt x="473557" y="23685"/>
                  </a:lnTo>
                  <a:lnTo>
                    <a:pt x="473557" y="71031"/>
                  </a:lnTo>
                  <a:lnTo>
                    <a:pt x="497230" y="71031"/>
                  </a:lnTo>
                  <a:lnTo>
                    <a:pt x="520915" y="71031"/>
                  </a:lnTo>
                  <a:lnTo>
                    <a:pt x="520915" y="47358"/>
                  </a:lnTo>
                  <a:close/>
                </a:path>
                <a:path w="970914" h="402589">
                  <a:moveTo>
                    <a:pt x="544588" y="236778"/>
                  </a:moveTo>
                  <a:lnTo>
                    <a:pt x="520915" y="236778"/>
                  </a:lnTo>
                  <a:lnTo>
                    <a:pt x="520915" y="260451"/>
                  </a:lnTo>
                  <a:lnTo>
                    <a:pt x="544588" y="260451"/>
                  </a:lnTo>
                  <a:lnTo>
                    <a:pt x="544588" y="236778"/>
                  </a:lnTo>
                  <a:close/>
                </a:path>
                <a:path w="970914" h="402589">
                  <a:moveTo>
                    <a:pt x="544588" y="189420"/>
                  </a:moveTo>
                  <a:lnTo>
                    <a:pt x="520915" y="189420"/>
                  </a:lnTo>
                  <a:lnTo>
                    <a:pt x="497230" y="189420"/>
                  </a:lnTo>
                  <a:lnTo>
                    <a:pt x="497230" y="118389"/>
                  </a:lnTo>
                  <a:lnTo>
                    <a:pt x="473557" y="118389"/>
                  </a:lnTo>
                  <a:lnTo>
                    <a:pt x="473557" y="94716"/>
                  </a:lnTo>
                  <a:lnTo>
                    <a:pt x="449872" y="94716"/>
                  </a:lnTo>
                  <a:lnTo>
                    <a:pt x="449872" y="118389"/>
                  </a:lnTo>
                  <a:lnTo>
                    <a:pt x="426199" y="118389"/>
                  </a:lnTo>
                  <a:lnTo>
                    <a:pt x="426199" y="94716"/>
                  </a:lnTo>
                  <a:lnTo>
                    <a:pt x="402526" y="94716"/>
                  </a:lnTo>
                  <a:lnTo>
                    <a:pt x="402526" y="142074"/>
                  </a:lnTo>
                  <a:lnTo>
                    <a:pt x="426199" y="142074"/>
                  </a:lnTo>
                  <a:lnTo>
                    <a:pt x="426199" y="189420"/>
                  </a:lnTo>
                  <a:lnTo>
                    <a:pt x="449872" y="189420"/>
                  </a:lnTo>
                  <a:lnTo>
                    <a:pt x="449872" y="142074"/>
                  </a:lnTo>
                  <a:lnTo>
                    <a:pt x="473557" y="142074"/>
                  </a:lnTo>
                  <a:lnTo>
                    <a:pt x="473557" y="236778"/>
                  </a:lnTo>
                  <a:lnTo>
                    <a:pt x="449872" y="236778"/>
                  </a:lnTo>
                  <a:lnTo>
                    <a:pt x="449872" y="260451"/>
                  </a:lnTo>
                  <a:lnTo>
                    <a:pt x="426199" y="260451"/>
                  </a:lnTo>
                  <a:lnTo>
                    <a:pt x="426199" y="284137"/>
                  </a:lnTo>
                  <a:lnTo>
                    <a:pt x="402526" y="284137"/>
                  </a:lnTo>
                  <a:lnTo>
                    <a:pt x="378841" y="284137"/>
                  </a:lnTo>
                  <a:lnTo>
                    <a:pt x="378841" y="307809"/>
                  </a:lnTo>
                  <a:lnTo>
                    <a:pt x="402526" y="307809"/>
                  </a:lnTo>
                  <a:lnTo>
                    <a:pt x="402526" y="355168"/>
                  </a:lnTo>
                  <a:lnTo>
                    <a:pt x="426199" y="355168"/>
                  </a:lnTo>
                  <a:lnTo>
                    <a:pt x="426199" y="378841"/>
                  </a:lnTo>
                  <a:lnTo>
                    <a:pt x="449872" y="378841"/>
                  </a:lnTo>
                  <a:lnTo>
                    <a:pt x="473557" y="378841"/>
                  </a:lnTo>
                  <a:lnTo>
                    <a:pt x="473557" y="355168"/>
                  </a:lnTo>
                  <a:lnTo>
                    <a:pt x="449872" y="355168"/>
                  </a:lnTo>
                  <a:lnTo>
                    <a:pt x="449872" y="307809"/>
                  </a:lnTo>
                  <a:lnTo>
                    <a:pt x="473557" y="307809"/>
                  </a:lnTo>
                  <a:lnTo>
                    <a:pt x="473557" y="284137"/>
                  </a:lnTo>
                  <a:lnTo>
                    <a:pt x="497230" y="284137"/>
                  </a:lnTo>
                  <a:lnTo>
                    <a:pt x="497230" y="236778"/>
                  </a:lnTo>
                  <a:lnTo>
                    <a:pt x="520915" y="236778"/>
                  </a:lnTo>
                  <a:lnTo>
                    <a:pt x="520915" y="213106"/>
                  </a:lnTo>
                  <a:lnTo>
                    <a:pt x="544588" y="213106"/>
                  </a:lnTo>
                  <a:lnTo>
                    <a:pt x="544588" y="189420"/>
                  </a:lnTo>
                  <a:close/>
                </a:path>
                <a:path w="970914" h="402589">
                  <a:moveTo>
                    <a:pt x="544588" y="118389"/>
                  </a:moveTo>
                  <a:lnTo>
                    <a:pt x="520915" y="118389"/>
                  </a:lnTo>
                  <a:lnTo>
                    <a:pt x="520915" y="165747"/>
                  </a:lnTo>
                  <a:lnTo>
                    <a:pt x="544588" y="165747"/>
                  </a:lnTo>
                  <a:lnTo>
                    <a:pt x="544588" y="118389"/>
                  </a:lnTo>
                  <a:close/>
                </a:path>
                <a:path w="970914" h="402589">
                  <a:moveTo>
                    <a:pt x="568261" y="71031"/>
                  </a:moveTo>
                  <a:lnTo>
                    <a:pt x="544588" y="71031"/>
                  </a:lnTo>
                  <a:lnTo>
                    <a:pt x="520915" y="71031"/>
                  </a:lnTo>
                  <a:lnTo>
                    <a:pt x="520915" y="94716"/>
                  </a:lnTo>
                  <a:lnTo>
                    <a:pt x="544588" y="94716"/>
                  </a:lnTo>
                  <a:lnTo>
                    <a:pt x="568261" y="94716"/>
                  </a:lnTo>
                  <a:lnTo>
                    <a:pt x="568261" y="71031"/>
                  </a:lnTo>
                  <a:close/>
                </a:path>
                <a:path w="970914" h="402589">
                  <a:moveTo>
                    <a:pt x="568261" y="0"/>
                  </a:moveTo>
                  <a:lnTo>
                    <a:pt x="544588" y="0"/>
                  </a:lnTo>
                  <a:lnTo>
                    <a:pt x="520915" y="0"/>
                  </a:lnTo>
                  <a:lnTo>
                    <a:pt x="520915" y="47358"/>
                  </a:lnTo>
                  <a:lnTo>
                    <a:pt x="544588" y="47358"/>
                  </a:lnTo>
                  <a:lnTo>
                    <a:pt x="544588" y="23685"/>
                  </a:lnTo>
                  <a:lnTo>
                    <a:pt x="568261" y="23685"/>
                  </a:lnTo>
                  <a:lnTo>
                    <a:pt x="568261" y="0"/>
                  </a:lnTo>
                  <a:close/>
                </a:path>
                <a:path w="970914" h="402589">
                  <a:moveTo>
                    <a:pt x="591947" y="213106"/>
                  </a:moveTo>
                  <a:lnTo>
                    <a:pt x="568261" y="213106"/>
                  </a:lnTo>
                  <a:lnTo>
                    <a:pt x="544588" y="213106"/>
                  </a:lnTo>
                  <a:lnTo>
                    <a:pt x="544588" y="236778"/>
                  </a:lnTo>
                  <a:lnTo>
                    <a:pt x="568261" y="236778"/>
                  </a:lnTo>
                  <a:lnTo>
                    <a:pt x="591947" y="236778"/>
                  </a:lnTo>
                  <a:lnTo>
                    <a:pt x="591947" y="213106"/>
                  </a:lnTo>
                  <a:close/>
                </a:path>
                <a:path w="970914" h="402589">
                  <a:moveTo>
                    <a:pt x="591947" y="142074"/>
                  </a:moveTo>
                  <a:lnTo>
                    <a:pt x="568261" y="142074"/>
                  </a:lnTo>
                  <a:lnTo>
                    <a:pt x="568261" y="165747"/>
                  </a:lnTo>
                  <a:lnTo>
                    <a:pt x="591947" y="165747"/>
                  </a:lnTo>
                  <a:lnTo>
                    <a:pt x="591947" y="142074"/>
                  </a:lnTo>
                  <a:close/>
                </a:path>
                <a:path w="970914" h="402589">
                  <a:moveTo>
                    <a:pt x="591947" y="94716"/>
                  </a:moveTo>
                  <a:lnTo>
                    <a:pt x="568261" y="94716"/>
                  </a:lnTo>
                  <a:lnTo>
                    <a:pt x="568261" y="118389"/>
                  </a:lnTo>
                  <a:lnTo>
                    <a:pt x="591947" y="118389"/>
                  </a:lnTo>
                  <a:lnTo>
                    <a:pt x="591947" y="94716"/>
                  </a:lnTo>
                  <a:close/>
                </a:path>
                <a:path w="970914" h="402589">
                  <a:moveTo>
                    <a:pt x="591947" y="47358"/>
                  </a:moveTo>
                  <a:lnTo>
                    <a:pt x="568261" y="47358"/>
                  </a:lnTo>
                  <a:lnTo>
                    <a:pt x="568261" y="71031"/>
                  </a:lnTo>
                  <a:lnTo>
                    <a:pt x="591947" y="71031"/>
                  </a:lnTo>
                  <a:lnTo>
                    <a:pt x="591947" y="47358"/>
                  </a:lnTo>
                  <a:close/>
                </a:path>
                <a:path w="970914" h="402589">
                  <a:moveTo>
                    <a:pt x="615619" y="284137"/>
                  </a:moveTo>
                  <a:lnTo>
                    <a:pt x="591947" y="284137"/>
                  </a:lnTo>
                  <a:lnTo>
                    <a:pt x="591947" y="260451"/>
                  </a:lnTo>
                  <a:lnTo>
                    <a:pt x="568261" y="260451"/>
                  </a:lnTo>
                  <a:lnTo>
                    <a:pt x="544588" y="260451"/>
                  </a:lnTo>
                  <a:lnTo>
                    <a:pt x="544588" y="284137"/>
                  </a:lnTo>
                  <a:lnTo>
                    <a:pt x="568261" y="284137"/>
                  </a:lnTo>
                  <a:lnTo>
                    <a:pt x="568261" y="307809"/>
                  </a:lnTo>
                  <a:lnTo>
                    <a:pt x="544588" y="307809"/>
                  </a:lnTo>
                  <a:lnTo>
                    <a:pt x="520915" y="307809"/>
                  </a:lnTo>
                  <a:lnTo>
                    <a:pt x="520915" y="284137"/>
                  </a:lnTo>
                  <a:lnTo>
                    <a:pt x="497230" y="284137"/>
                  </a:lnTo>
                  <a:lnTo>
                    <a:pt x="497230" y="307809"/>
                  </a:lnTo>
                  <a:lnTo>
                    <a:pt x="473557" y="307809"/>
                  </a:lnTo>
                  <a:lnTo>
                    <a:pt x="473557" y="355168"/>
                  </a:lnTo>
                  <a:lnTo>
                    <a:pt x="497230" y="355168"/>
                  </a:lnTo>
                  <a:lnTo>
                    <a:pt x="497230" y="331495"/>
                  </a:lnTo>
                  <a:lnTo>
                    <a:pt x="520915" y="331495"/>
                  </a:lnTo>
                  <a:lnTo>
                    <a:pt x="544588" y="331495"/>
                  </a:lnTo>
                  <a:lnTo>
                    <a:pt x="568261" y="331495"/>
                  </a:lnTo>
                  <a:lnTo>
                    <a:pt x="591947" y="331495"/>
                  </a:lnTo>
                  <a:lnTo>
                    <a:pt x="591947" y="307809"/>
                  </a:lnTo>
                  <a:lnTo>
                    <a:pt x="615619" y="307809"/>
                  </a:lnTo>
                  <a:lnTo>
                    <a:pt x="615619" y="284137"/>
                  </a:lnTo>
                  <a:close/>
                </a:path>
                <a:path w="970914" h="402589">
                  <a:moveTo>
                    <a:pt x="615619" y="165747"/>
                  </a:moveTo>
                  <a:lnTo>
                    <a:pt x="591947" y="165747"/>
                  </a:lnTo>
                  <a:lnTo>
                    <a:pt x="591947" y="189420"/>
                  </a:lnTo>
                  <a:lnTo>
                    <a:pt x="615619" y="189420"/>
                  </a:lnTo>
                  <a:lnTo>
                    <a:pt x="615619" y="165747"/>
                  </a:lnTo>
                  <a:close/>
                </a:path>
                <a:path w="970914" h="402589">
                  <a:moveTo>
                    <a:pt x="639292" y="189420"/>
                  </a:moveTo>
                  <a:lnTo>
                    <a:pt x="615619" y="189420"/>
                  </a:lnTo>
                  <a:lnTo>
                    <a:pt x="615619" y="213106"/>
                  </a:lnTo>
                  <a:lnTo>
                    <a:pt x="639292" y="213106"/>
                  </a:lnTo>
                  <a:lnTo>
                    <a:pt x="639292" y="189420"/>
                  </a:lnTo>
                  <a:close/>
                </a:path>
                <a:path w="970914" h="402589">
                  <a:moveTo>
                    <a:pt x="662978" y="236778"/>
                  </a:moveTo>
                  <a:lnTo>
                    <a:pt x="639292" y="236778"/>
                  </a:lnTo>
                  <a:lnTo>
                    <a:pt x="615619" y="236778"/>
                  </a:lnTo>
                  <a:lnTo>
                    <a:pt x="591947" y="236778"/>
                  </a:lnTo>
                  <a:lnTo>
                    <a:pt x="591947" y="260451"/>
                  </a:lnTo>
                  <a:lnTo>
                    <a:pt x="615619" y="260451"/>
                  </a:lnTo>
                  <a:lnTo>
                    <a:pt x="639292" y="260451"/>
                  </a:lnTo>
                  <a:lnTo>
                    <a:pt x="662978" y="260451"/>
                  </a:lnTo>
                  <a:lnTo>
                    <a:pt x="662978" y="236778"/>
                  </a:lnTo>
                  <a:close/>
                </a:path>
                <a:path w="970914" h="402589">
                  <a:moveTo>
                    <a:pt x="686650" y="260451"/>
                  </a:moveTo>
                  <a:lnTo>
                    <a:pt x="662978" y="260451"/>
                  </a:lnTo>
                  <a:lnTo>
                    <a:pt x="662978" y="284137"/>
                  </a:lnTo>
                  <a:lnTo>
                    <a:pt x="686650" y="284137"/>
                  </a:lnTo>
                  <a:lnTo>
                    <a:pt x="686650" y="260451"/>
                  </a:lnTo>
                  <a:close/>
                </a:path>
                <a:path w="970914" h="402589">
                  <a:moveTo>
                    <a:pt x="686650" y="94716"/>
                  </a:moveTo>
                  <a:lnTo>
                    <a:pt x="662978" y="94716"/>
                  </a:lnTo>
                  <a:lnTo>
                    <a:pt x="662978" y="118389"/>
                  </a:lnTo>
                  <a:lnTo>
                    <a:pt x="639292" y="118389"/>
                  </a:lnTo>
                  <a:lnTo>
                    <a:pt x="639292" y="94716"/>
                  </a:lnTo>
                  <a:lnTo>
                    <a:pt x="615619" y="94716"/>
                  </a:lnTo>
                  <a:lnTo>
                    <a:pt x="615619" y="165747"/>
                  </a:lnTo>
                  <a:lnTo>
                    <a:pt x="639292" y="165747"/>
                  </a:lnTo>
                  <a:lnTo>
                    <a:pt x="639292" y="142074"/>
                  </a:lnTo>
                  <a:lnTo>
                    <a:pt x="662978" y="142074"/>
                  </a:lnTo>
                  <a:lnTo>
                    <a:pt x="662978" y="189420"/>
                  </a:lnTo>
                  <a:lnTo>
                    <a:pt x="686650" y="189420"/>
                  </a:lnTo>
                  <a:lnTo>
                    <a:pt x="686650" y="94716"/>
                  </a:lnTo>
                  <a:close/>
                </a:path>
                <a:path w="970914" h="402589">
                  <a:moveTo>
                    <a:pt x="686650" y="47358"/>
                  </a:moveTo>
                  <a:lnTo>
                    <a:pt x="662978" y="47358"/>
                  </a:lnTo>
                  <a:lnTo>
                    <a:pt x="662978" y="23685"/>
                  </a:lnTo>
                  <a:lnTo>
                    <a:pt x="639292" y="23685"/>
                  </a:lnTo>
                  <a:lnTo>
                    <a:pt x="639292" y="47358"/>
                  </a:lnTo>
                  <a:lnTo>
                    <a:pt x="615619" y="47358"/>
                  </a:lnTo>
                  <a:lnTo>
                    <a:pt x="615619" y="71031"/>
                  </a:lnTo>
                  <a:lnTo>
                    <a:pt x="639292" y="71031"/>
                  </a:lnTo>
                  <a:lnTo>
                    <a:pt x="639292" y="94716"/>
                  </a:lnTo>
                  <a:lnTo>
                    <a:pt x="662978" y="94716"/>
                  </a:lnTo>
                  <a:lnTo>
                    <a:pt x="662978" y="71031"/>
                  </a:lnTo>
                  <a:lnTo>
                    <a:pt x="686650" y="71031"/>
                  </a:lnTo>
                  <a:lnTo>
                    <a:pt x="686650" y="47358"/>
                  </a:lnTo>
                  <a:close/>
                </a:path>
                <a:path w="970914" h="402589">
                  <a:moveTo>
                    <a:pt x="710336" y="71031"/>
                  </a:moveTo>
                  <a:lnTo>
                    <a:pt x="686650" y="71031"/>
                  </a:lnTo>
                  <a:lnTo>
                    <a:pt x="686650" y="94716"/>
                  </a:lnTo>
                  <a:lnTo>
                    <a:pt x="710336" y="94716"/>
                  </a:lnTo>
                  <a:lnTo>
                    <a:pt x="710336" y="71031"/>
                  </a:lnTo>
                  <a:close/>
                </a:path>
                <a:path w="970914" h="402589">
                  <a:moveTo>
                    <a:pt x="734009" y="142074"/>
                  </a:moveTo>
                  <a:lnTo>
                    <a:pt x="710336" y="142074"/>
                  </a:lnTo>
                  <a:lnTo>
                    <a:pt x="710336" y="189420"/>
                  </a:lnTo>
                  <a:lnTo>
                    <a:pt x="734009" y="189420"/>
                  </a:lnTo>
                  <a:lnTo>
                    <a:pt x="734009" y="142074"/>
                  </a:lnTo>
                  <a:close/>
                </a:path>
                <a:path w="970914" h="402589">
                  <a:moveTo>
                    <a:pt x="757682" y="47358"/>
                  </a:moveTo>
                  <a:lnTo>
                    <a:pt x="734009" y="47358"/>
                  </a:lnTo>
                  <a:lnTo>
                    <a:pt x="734009" y="71031"/>
                  </a:lnTo>
                  <a:lnTo>
                    <a:pt x="757682" y="71031"/>
                  </a:lnTo>
                  <a:lnTo>
                    <a:pt x="757682" y="47358"/>
                  </a:lnTo>
                  <a:close/>
                </a:path>
                <a:path w="970914" h="402589">
                  <a:moveTo>
                    <a:pt x="757682" y="0"/>
                  </a:moveTo>
                  <a:lnTo>
                    <a:pt x="734009" y="0"/>
                  </a:lnTo>
                  <a:lnTo>
                    <a:pt x="710336" y="0"/>
                  </a:lnTo>
                  <a:lnTo>
                    <a:pt x="686650" y="0"/>
                  </a:lnTo>
                  <a:lnTo>
                    <a:pt x="662978" y="0"/>
                  </a:lnTo>
                  <a:lnTo>
                    <a:pt x="662978" y="23685"/>
                  </a:lnTo>
                  <a:lnTo>
                    <a:pt x="686650" y="23685"/>
                  </a:lnTo>
                  <a:lnTo>
                    <a:pt x="710336" y="23685"/>
                  </a:lnTo>
                  <a:lnTo>
                    <a:pt x="734009" y="23685"/>
                  </a:lnTo>
                  <a:lnTo>
                    <a:pt x="757682" y="23685"/>
                  </a:lnTo>
                  <a:lnTo>
                    <a:pt x="757682" y="0"/>
                  </a:lnTo>
                  <a:close/>
                </a:path>
                <a:path w="970914" h="402589">
                  <a:moveTo>
                    <a:pt x="781367" y="23685"/>
                  </a:moveTo>
                  <a:lnTo>
                    <a:pt x="757682" y="23685"/>
                  </a:lnTo>
                  <a:lnTo>
                    <a:pt x="757682" y="47358"/>
                  </a:lnTo>
                  <a:lnTo>
                    <a:pt x="781367" y="47358"/>
                  </a:lnTo>
                  <a:lnTo>
                    <a:pt x="781367" y="23685"/>
                  </a:lnTo>
                  <a:close/>
                </a:path>
                <a:path w="970914" h="402589">
                  <a:moveTo>
                    <a:pt x="852398" y="284861"/>
                  </a:moveTo>
                  <a:lnTo>
                    <a:pt x="828713" y="284861"/>
                  </a:lnTo>
                  <a:lnTo>
                    <a:pt x="828713" y="355168"/>
                  </a:lnTo>
                  <a:lnTo>
                    <a:pt x="805040" y="355168"/>
                  </a:lnTo>
                  <a:lnTo>
                    <a:pt x="805040" y="237871"/>
                  </a:lnTo>
                  <a:lnTo>
                    <a:pt x="781367" y="237871"/>
                  </a:lnTo>
                  <a:lnTo>
                    <a:pt x="781367" y="355168"/>
                  </a:lnTo>
                  <a:lnTo>
                    <a:pt x="757682" y="355168"/>
                  </a:lnTo>
                  <a:lnTo>
                    <a:pt x="757682" y="402526"/>
                  </a:lnTo>
                  <a:lnTo>
                    <a:pt x="781367" y="402526"/>
                  </a:lnTo>
                  <a:lnTo>
                    <a:pt x="805040" y="402526"/>
                  </a:lnTo>
                  <a:lnTo>
                    <a:pt x="805040" y="378841"/>
                  </a:lnTo>
                  <a:lnTo>
                    <a:pt x="781367" y="378841"/>
                  </a:lnTo>
                  <a:lnTo>
                    <a:pt x="781367" y="355981"/>
                  </a:lnTo>
                  <a:lnTo>
                    <a:pt x="805040" y="355981"/>
                  </a:lnTo>
                  <a:lnTo>
                    <a:pt x="805040" y="378841"/>
                  </a:lnTo>
                  <a:lnTo>
                    <a:pt x="828713" y="378841"/>
                  </a:lnTo>
                  <a:lnTo>
                    <a:pt x="828713" y="355981"/>
                  </a:lnTo>
                  <a:lnTo>
                    <a:pt x="852398" y="355981"/>
                  </a:lnTo>
                  <a:lnTo>
                    <a:pt x="852398" y="284861"/>
                  </a:lnTo>
                  <a:close/>
                </a:path>
                <a:path w="970914" h="402589">
                  <a:moveTo>
                    <a:pt x="923429" y="284861"/>
                  </a:moveTo>
                  <a:lnTo>
                    <a:pt x="899756" y="284861"/>
                  </a:lnTo>
                  <a:lnTo>
                    <a:pt x="899756" y="260731"/>
                  </a:lnTo>
                  <a:lnTo>
                    <a:pt x="876071" y="260731"/>
                  </a:lnTo>
                  <a:lnTo>
                    <a:pt x="876071" y="355981"/>
                  </a:lnTo>
                  <a:lnTo>
                    <a:pt x="852398" y="355981"/>
                  </a:lnTo>
                  <a:lnTo>
                    <a:pt x="852398" y="378841"/>
                  </a:lnTo>
                  <a:lnTo>
                    <a:pt x="876071" y="378841"/>
                  </a:lnTo>
                  <a:lnTo>
                    <a:pt x="899756" y="378841"/>
                  </a:lnTo>
                  <a:lnTo>
                    <a:pt x="899756" y="355981"/>
                  </a:lnTo>
                  <a:lnTo>
                    <a:pt x="923429" y="355981"/>
                  </a:lnTo>
                  <a:lnTo>
                    <a:pt x="923429" y="284861"/>
                  </a:lnTo>
                  <a:close/>
                </a:path>
                <a:path w="970914" h="402589">
                  <a:moveTo>
                    <a:pt x="970788" y="189420"/>
                  </a:moveTo>
                  <a:lnTo>
                    <a:pt x="947102" y="189420"/>
                  </a:lnTo>
                  <a:lnTo>
                    <a:pt x="923429" y="189420"/>
                  </a:lnTo>
                  <a:lnTo>
                    <a:pt x="899756" y="189420"/>
                  </a:lnTo>
                  <a:lnTo>
                    <a:pt x="899756" y="236778"/>
                  </a:lnTo>
                  <a:lnTo>
                    <a:pt x="923429" y="236778"/>
                  </a:lnTo>
                  <a:lnTo>
                    <a:pt x="947102" y="236778"/>
                  </a:lnTo>
                  <a:lnTo>
                    <a:pt x="970788" y="236778"/>
                  </a:lnTo>
                  <a:lnTo>
                    <a:pt x="970788" y="1894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10458" y="2146218"/>
              <a:ext cx="829310" cy="472440"/>
            </a:xfrm>
            <a:custGeom>
              <a:avLst/>
              <a:gdLst/>
              <a:ahLst/>
              <a:cxnLst/>
              <a:rect l="l" t="t" r="r" b="b"/>
              <a:pathLst>
                <a:path w="829310" h="472439">
                  <a:moveTo>
                    <a:pt x="23672" y="377723"/>
                  </a:moveTo>
                  <a:lnTo>
                    <a:pt x="0" y="377723"/>
                  </a:lnTo>
                  <a:lnTo>
                    <a:pt x="0" y="401408"/>
                  </a:lnTo>
                  <a:lnTo>
                    <a:pt x="23672" y="401408"/>
                  </a:lnTo>
                  <a:lnTo>
                    <a:pt x="23672" y="377723"/>
                  </a:lnTo>
                  <a:close/>
                </a:path>
                <a:path w="829310" h="472439">
                  <a:moveTo>
                    <a:pt x="378841" y="401408"/>
                  </a:moveTo>
                  <a:lnTo>
                    <a:pt x="355155" y="401408"/>
                  </a:lnTo>
                  <a:lnTo>
                    <a:pt x="355155" y="377723"/>
                  </a:lnTo>
                  <a:lnTo>
                    <a:pt x="331482" y="377723"/>
                  </a:lnTo>
                  <a:lnTo>
                    <a:pt x="331482" y="401408"/>
                  </a:lnTo>
                  <a:lnTo>
                    <a:pt x="307797" y="401408"/>
                  </a:lnTo>
                  <a:lnTo>
                    <a:pt x="307797" y="425081"/>
                  </a:lnTo>
                  <a:lnTo>
                    <a:pt x="284124" y="425081"/>
                  </a:lnTo>
                  <a:lnTo>
                    <a:pt x="284124" y="378460"/>
                  </a:lnTo>
                  <a:lnTo>
                    <a:pt x="260451" y="378460"/>
                  </a:lnTo>
                  <a:lnTo>
                    <a:pt x="236766" y="378460"/>
                  </a:lnTo>
                  <a:lnTo>
                    <a:pt x="236766" y="354330"/>
                  </a:lnTo>
                  <a:lnTo>
                    <a:pt x="213093" y="354330"/>
                  </a:lnTo>
                  <a:lnTo>
                    <a:pt x="213093" y="378460"/>
                  </a:lnTo>
                  <a:lnTo>
                    <a:pt x="213093" y="401408"/>
                  </a:lnTo>
                  <a:lnTo>
                    <a:pt x="189420" y="401408"/>
                  </a:lnTo>
                  <a:lnTo>
                    <a:pt x="189420" y="378460"/>
                  </a:lnTo>
                  <a:lnTo>
                    <a:pt x="213093" y="378460"/>
                  </a:lnTo>
                  <a:lnTo>
                    <a:pt x="213093" y="354330"/>
                  </a:lnTo>
                  <a:lnTo>
                    <a:pt x="213093" y="331470"/>
                  </a:lnTo>
                  <a:lnTo>
                    <a:pt x="236766" y="331470"/>
                  </a:lnTo>
                  <a:lnTo>
                    <a:pt x="236766" y="307340"/>
                  </a:lnTo>
                  <a:lnTo>
                    <a:pt x="213093" y="307340"/>
                  </a:lnTo>
                  <a:lnTo>
                    <a:pt x="213093" y="283210"/>
                  </a:lnTo>
                  <a:lnTo>
                    <a:pt x="189420" y="283210"/>
                  </a:lnTo>
                  <a:lnTo>
                    <a:pt x="189420" y="307340"/>
                  </a:lnTo>
                  <a:lnTo>
                    <a:pt x="189420" y="354330"/>
                  </a:lnTo>
                  <a:lnTo>
                    <a:pt x="189420" y="377723"/>
                  </a:lnTo>
                  <a:lnTo>
                    <a:pt x="165735" y="377723"/>
                  </a:lnTo>
                  <a:lnTo>
                    <a:pt x="142062" y="377723"/>
                  </a:lnTo>
                  <a:lnTo>
                    <a:pt x="142062" y="354330"/>
                  </a:lnTo>
                  <a:lnTo>
                    <a:pt x="165735" y="354330"/>
                  </a:lnTo>
                  <a:lnTo>
                    <a:pt x="189420" y="354330"/>
                  </a:lnTo>
                  <a:lnTo>
                    <a:pt x="189420" y="307340"/>
                  </a:lnTo>
                  <a:lnTo>
                    <a:pt x="165735" y="307340"/>
                  </a:lnTo>
                  <a:lnTo>
                    <a:pt x="165735" y="283210"/>
                  </a:lnTo>
                  <a:lnTo>
                    <a:pt x="189420" y="283210"/>
                  </a:lnTo>
                  <a:lnTo>
                    <a:pt x="189420" y="236220"/>
                  </a:lnTo>
                  <a:lnTo>
                    <a:pt x="165735" y="236220"/>
                  </a:lnTo>
                  <a:lnTo>
                    <a:pt x="165735" y="260350"/>
                  </a:lnTo>
                  <a:lnTo>
                    <a:pt x="142062" y="260350"/>
                  </a:lnTo>
                  <a:lnTo>
                    <a:pt x="142062" y="331470"/>
                  </a:lnTo>
                  <a:lnTo>
                    <a:pt x="142062" y="354050"/>
                  </a:lnTo>
                  <a:lnTo>
                    <a:pt x="118376" y="354050"/>
                  </a:lnTo>
                  <a:lnTo>
                    <a:pt x="94703" y="354050"/>
                  </a:lnTo>
                  <a:lnTo>
                    <a:pt x="94703" y="377723"/>
                  </a:lnTo>
                  <a:lnTo>
                    <a:pt x="71031" y="377723"/>
                  </a:lnTo>
                  <a:lnTo>
                    <a:pt x="71031" y="331470"/>
                  </a:lnTo>
                  <a:lnTo>
                    <a:pt x="94703" y="331470"/>
                  </a:lnTo>
                  <a:lnTo>
                    <a:pt x="118376" y="331470"/>
                  </a:lnTo>
                  <a:lnTo>
                    <a:pt x="142062" y="331470"/>
                  </a:lnTo>
                  <a:lnTo>
                    <a:pt x="142062" y="260350"/>
                  </a:lnTo>
                  <a:lnTo>
                    <a:pt x="118376" y="260350"/>
                  </a:lnTo>
                  <a:lnTo>
                    <a:pt x="118376" y="189230"/>
                  </a:lnTo>
                  <a:lnTo>
                    <a:pt x="142062" y="189230"/>
                  </a:lnTo>
                  <a:lnTo>
                    <a:pt x="142062" y="165100"/>
                  </a:lnTo>
                  <a:lnTo>
                    <a:pt x="118376" y="165100"/>
                  </a:lnTo>
                  <a:lnTo>
                    <a:pt x="118376" y="140970"/>
                  </a:lnTo>
                  <a:lnTo>
                    <a:pt x="142062" y="140970"/>
                  </a:lnTo>
                  <a:lnTo>
                    <a:pt x="142062" y="165100"/>
                  </a:lnTo>
                  <a:lnTo>
                    <a:pt x="165735" y="165100"/>
                  </a:lnTo>
                  <a:lnTo>
                    <a:pt x="165735" y="140970"/>
                  </a:lnTo>
                  <a:lnTo>
                    <a:pt x="189420" y="140970"/>
                  </a:lnTo>
                  <a:lnTo>
                    <a:pt x="189420" y="165100"/>
                  </a:lnTo>
                  <a:lnTo>
                    <a:pt x="213093" y="165100"/>
                  </a:lnTo>
                  <a:lnTo>
                    <a:pt x="213093" y="118110"/>
                  </a:lnTo>
                  <a:lnTo>
                    <a:pt x="236766" y="118110"/>
                  </a:lnTo>
                  <a:lnTo>
                    <a:pt x="236766" y="46990"/>
                  </a:lnTo>
                  <a:lnTo>
                    <a:pt x="213093" y="46990"/>
                  </a:lnTo>
                  <a:lnTo>
                    <a:pt x="213093" y="0"/>
                  </a:lnTo>
                  <a:lnTo>
                    <a:pt x="189420" y="0"/>
                  </a:lnTo>
                  <a:lnTo>
                    <a:pt x="189420" y="46990"/>
                  </a:lnTo>
                  <a:lnTo>
                    <a:pt x="165735" y="46990"/>
                  </a:lnTo>
                  <a:lnTo>
                    <a:pt x="165735" y="93980"/>
                  </a:lnTo>
                  <a:lnTo>
                    <a:pt x="189420" y="93980"/>
                  </a:lnTo>
                  <a:lnTo>
                    <a:pt x="189420" y="118110"/>
                  </a:lnTo>
                  <a:lnTo>
                    <a:pt x="165735" y="118110"/>
                  </a:lnTo>
                  <a:lnTo>
                    <a:pt x="165735" y="93980"/>
                  </a:lnTo>
                  <a:lnTo>
                    <a:pt x="142062" y="93980"/>
                  </a:lnTo>
                  <a:lnTo>
                    <a:pt x="142062" y="118110"/>
                  </a:lnTo>
                  <a:lnTo>
                    <a:pt x="118376" y="118110"/>
                  </a:lnTo>
                  <a:lnTo>
                    <a:pt x="118376" y="93980"/>
                  </a:lnTo>
                  <a:lnTo>
                    <a:pt x="94703" y="93980"/>
                  </a:lnTo>
                  <a:lnTo>
                    <a:pt x="94703" y="140970"/>
                  </a:lnTo>
                  <a:lnTo>
                    <a:pt x="94703" y="165100"/>
                  </a:lnTo>
                  <a:lnTo>
                    <a:pt x="71031" y="165100"/>
                  </a:lnTo>
                  <a:lnTo>
                    <a:pt x="71031" y="140970"/>
                  </a:lnTo>
                  <a:lnTo>
                    <a:pt x="94703" y="140970"/>
                  </a:lnTo>
                  <a:lnTo>
                    <a:pt x="94703" y="93980"/>
                  </a:lnTo>
                  <a:lnTo>
                    <a:pt x="94703" y="46990"/>
                  </a:lnTo>
                  <a:lnTo>
                    <a:pt x="71031" y="46990"/>
                  </a:lnTo>
                  <a:lnTo>
                    <a:pt x="71031" y="0"/>
                  </a:lnTo>
                  <a:lnTo>
                    <a:pt x="47345" y="0"/>
                  </a:lnTo>
                  <a:lnTo>
                    <a:pt x="47345" y="71120"/>
                  </a:lnTo>
                  <a:lnTo>
                    <a:pt x="71031" y="71120"/>
                  </a:lnTo>
                  <a:lnTo>
                    <a:pt x="71031" y="118110"/>
                  </a:lnTo>
                  <a:lnTo>
                    <a:pt x="47345" y="118110"/>
                  </a:lnTo>
                  <a:lnTo>
                    <a:pt x="47345" y="212090"/>
                  </a:lnTo>
                  <a:lnTo>
                    <a:pt x="71031" y="212090"/>
                  </a:lnTo>
                  <a:lnTo>
                    <a:pt x="71031" y="189230"/>
                  </a:lnTo>
                  <a:lnTo>
                    <a:pt x="94703" y="189230"/>
                  </a:lnTo>
                  <a:lnTo>
                    <a:pt x="94703" y="212090"/>
                  </a:lnTo>
                  <a:lnTo>
                    <a:pt x="71031" y="212090"/>
                  </a:lnTo>
                  <a:lnTo>
                    <a:pt x="71031" y="236220"/>
                  </a:lnTo>
                  <a:lnTo>
                    <a:pt x="94703" y="236220"/>
                  </a:lnTo>
                  <a:lnTo>
                    <a:pt x="94703" y="260350"/>
                  </a:lnTo>
                  <a:lnTo>
                    <a:pt x="94703" y="283210"/>
                  </a:lnTo>
                  <a:lnTo>
                    <a:pt x="94703" y="307340"/>
                  </a:lnTo>
                  <a:lnTo>
                    <a:pt x="71031" y="307340"/>
                  </a:lnTo>
                  <a:lnTo>
                    <a:pt x="71031" y="330377"/>
                  </a:lnTo>
                  <a:lnTo>
                    <a:pt x="47345" y="330377"/>
                  </a:lnTo>
                  <a:lnTo>
                    <a:pt x="47345" y="283210"/>
                  </a:lnTo>
                  <a:lnTo>
                    <a:pt x="71031" y="283210"/>
                  </a:lnTo>
                  <a:lnTo>
                    <a:pt x="94703" y="283210"/>
                  </a:lnTo>
                  <a:lnTo>
                    <a:pt x="94703" y="260350"/>
                  </a:lnTo>
                  <a:lnTo>
                    <a:pt x="71031" y="260350"/>
                  </a:lnTo>
                  <a:lnTo>
                    <a:pt x="47345" y="260350"/>
                  </a:lnTo>
                  <a:lnTo>
                    <a:pt x="47345" y="283019"/>
                  </a:lnTo>
                  <a:lnTo>
                    <a:pt x="23672" y="283019"/>
                  </a:lnTo>
                  <a:lnTo>
                    <a:pt x="0" y="283019"/>
                  </a:lnTo>
                  <a:lnTo>
                    <a:pt x="0" y="306692"/>
                  </a:lnTo>
                  <a:lnTo>
                    <a:pt x="23672" y="306692"/>
                  </a:lnTo>
                  <a:lnTo>
                    <a:pt x="23672" y="330377"/>
                  </a:lnTo>
                  <a:lnTo>
                    <a:pt x="0" y="330377"/>
                  </a:lnTo>
                  <a:lnTo>
                    <a:pt x="0" y="354050"/>
                  </a:lnTo>
                  <a:lnTo>
                    <a:pt x="23672" y="354050"/>
                  </a:lnTo>
                  <a:lnTo>
                    <a:pt x="23672" y="377723"/>
                  </a:lnTo>
                  <a:lnTo>
                    <a:pt x="47345" y="377723"/>
                  </a:lnTo>
                  <a:lnTo>
                    <a:pt x="47345" y="401408"/>
                  </a:lnTo>
                  <a:lnTo>
                    <a:pt x="71031" y="401408"/>
                  </a:lnTo>
                  <a:lnTo>
                    <a:pt x="94703" y="401408"/>
                  </a:lnTo>
                  <a:lnTo>
                    <a:pt x="94703" y="425081"/>
                  </a:lnTo>
                  <a:lnTo>
                    <a:pt x="118376" y="425081"/>
                  </a:lnTo>
                  <a:lnTo>
                    <a:pt x="118376" y="401408"/>
                  </a:lnTo>
                  <a:lnTo>
                    <a:pt x="142062" y="401408"/>
                  </a:lnTo>
                  <a:lnTo>
                    <a:pt x="165735" y="401408"/>
                  </a:lnTo>
                  <a:lnTo>
                    <a:pt x="165735" y="425081"/>
                  </a:lnTo>
                  <a:lnTo>
                    <a:pt x="142062" y="425081"/>
                  </a:lnTo>
                  <a:lnTo>
                    <a:pt x="118376" y="425081"/>
                  </a:lnTo>
                  <a:lnTo>
                    <a:pt x="118376" y="472440"/>
                  </a:lnTo>
                  <a:lnTo>
                    <a:pt x="142062" y="472440"/>
                  </a:lnTo>
                  <a:lnTo>
                    <a:pt x="142062" y="448754"/>
                  </a:lnTo>
                  <a:lnTo>
                    <a:pt x="165735" y="448754"/>
                  </a:lnTo>
                  <a:lnTo>
                    <a:pt x="189420" y="448754"/>
                  </a:lnTo>
                  <a:lnTo>
                    <a:pt x="189420" y="425081"/>
                  </a:lnTo>
                  <a:lnTo>
                    <a:pt x="213093" y="425081"/>
                  </a:lnTo>
                  <a:lnTo>
                    <a:pt x="213093" y="402590"/>
                  </a:lnTo>
                  <a:lnTo>
                    <a:pt x="236766" y="402590"/>
                  </a:lnTo>
                  <a:lnTo>
                    <a:pt x="236766" y="425450"/>
                  </a:lnTo>
                  <a:lnTo>
                    <a:pt x="213093" y="425450"/>
                  </a:lnTo>
                  <a:lnTo>
                    <a:pt x="213093" y="472440"/>
                  </a:lnTo>
                  <a:lnTo>
                    <a:pt x="236766" y="472440"/>
                  </a:lnTo>
                  <a:lnTo>
                    <a:pt x="236766" y="449580"/>
                  </a:lnTo>
                  <a:lnTo>
                    <a:pt x="260451" y="449580"/>
                  </a:lnTo>
                  <a:lnTo>
                    <a:pt x="260451" y="425450"/>
                  </a:lnTo>
                  <a:lnTo>
                    <a:pt x="284124" y="425450"/>
                  </a:lnTo>
                  <a:lnTo>
                    <a:pt x="284124" y="448754"/>
                  </a:lnTo>
                  <a:lnTo>
                    <a:pt x="307797" y="448754"/>
                  </a:lnTo>
                  <a:lnTo>
                    <a:pt x="307797" y="472440"/>
                  </a:lnTo>
                  <a:lnTo>
                    <a:pt x="331482" y="472440"/>
                  </a:lnTo>
                  <a:lnTo>
                    <a:pt x="331482" y="425081"/>
                  </a:lnTo>
                  <a:lnTo>
                    <a:pt x="355155" y="425081"/>
                  </a:lnTo>
                  <a:lnTo>
                    <a:pt x="355155" y="448754"/>
                  </a:lnTo>
                  <a:lnTo>
                    <a:pt x="378841" y="448754"/>
                  </a:lnTo>
                  <a:lnTo>
                    <a:pt x="378841" y="401408"/>
                  </a:lnTo>
                  <a:close/>
                </a:path>
                <a:path w="829310" h="472439">
                  <a:moveTo>
                    <a:pt x="615607" y="401408"/>
                  </a:moveTo>
                  <a:lnTo>
                    <a:pt x="591934" y="401408"/>
                  </a:lnTo>
                  <a:lnTo>
                    <a:pt x="591934" y="425081"/>
                  </a:lnTo>
                  <a:lnTo>
                    <a:pt x="615607" y="425081"/>
                  </a:lnTo>
                  <a:lnTo>
                    <a:pt x="615607" y="401408"/>
                  </a:lnTo>
                  <a:close/>
                </a:path>
                <a:path w="829310" h="472439">
                  <a:moveTo>
                    <a:pt x="686638" y="307873"/>
                  </a:moveTo>
                  <a:lnTo>
                    <a:pt x="662965" y="307873"/>
                  </a:lnTo>
                  <a:lnTo>
                    <a:pt x="662965" y="330733"/>
                  </a:lnTo>
                  <a:lnTo>
                    <a:pt x="686638" y="330733"/>
                  </a:lnTo>
                  <a:lnTo>
                    <a:pt x="686638" y="307873"/>
                  </a:lnTo>
                  <a:close/>
                </a:path>
                <a:path w="829310" h="472439">
                  <a:moveTo>
                    <a:pt x="686638" y="259613"/>
                  </a:moveTo>
                  <a:lnTo>
                    <a:pt x="662965" y="259613"/>
                  </a:lnTo>
                  <a:lnTo>
                    <a:pt x="662965" y="283743"/>
                  </a:lnTo>
                  <a:lnTo>
                    <a:pt x="686638" y="283743"/>
                  </a:lnTo>
                  <a:lnTo>
                    <a:pt x="686638" y="259613"/>
                  </a:lnTo>
                  <a:close/>
                </a:path>
                <a:path w="829310" h="472439">
                  <a:moveTo>
                    <a:pt x="733996" y="307873"/>
                  </a:moveTo>
                  <a:lnTo>
                    <a:pt x="710323" y="307873"/>
                  </a:lnTo>
                  <a:lnTo>
                    <a:pt x="710323" y="330733"/>
                  </a:lnTo>
                  <a:lnTo>
                    <a:pt x="733996" y="330733"/>
                  </a:lnTo>
                  <a:lnTo>
                    <a:pt x="733996" y="307873"/>
                  </a:lnTo>
                  <a:close/>
                </a:path>
                <a:path w="829310" h="472439">
                  <a:moveTo>
                    <a:pt x="733996" y="212623"/>
                  </a:moveTo>
                  <a:lnTo>
                    <a:pt x="710323" y="212623"/>
                  </a:lnTo>
                  <a:lnTo>
                    <a:pt x="710323" y="188493"/>
                  </a:lnTo>
                  <a:lnTo>
                    <a:pt x="686638" y="188493"/>
                  </a:lnTo>
                  <a:lnTo>
                    <a:pt x="662965" y="188493"/>
                  </a:lnTo>
                  <a:lnTo>
                    <a:pt x="639292" y="188493"/>
                  </a:lnTo>
                  <a:lnTo>
                    <a:pt x="639292" y="94513"/>
                  </a:lnTo>
                  <a:lnTo>
                    <a:pt x="615607" y="94513"/>
                  </a:lnTo>
                  <a:lnTo>
                    <a:pt x="591934" y="94513"/>
                  </a:lnTo>
                  <a:lnTo>
                    <a:pt x="568261" y="94513"/>
                  </a:lnTo>
                  <a:lnTo>
                    <a:pt x="568261" y="117373"/>
                  </a:lnTo>
                  <a:lnTo>
                    <a:pt x="591934" y="117373"/>
                  </a:lnTo>
                  <a:lnTo>
                    <a:pt x="615607" y="117373"/>
                  </a:lnTo>
                  <a:lnTo>
                    <a:pt x="615607" y="212623"/>
                  </a:lnTo>
                  <a:lnTo>
                    <a:pt x="591934" y="212623"/>
                  </a:lnTo>
                  <a:lnTo>
                    <a:pt x="568261" y="212623"/>
                  </a:lnTo>
                  <a:lnTo>
                    <a:pt x="568261" y="188493"/>
                  </a:lnTo>
                  <a:lnTo>
                    <a:pt x="544576" y="188493"/>
                  </a:lnTo>
                  <a:lnTo>
                    <a:pt x="544576" y="212623"/>
                  </a:lnTo>
                  <a:lnTo>
                    <a:pt x="520903" y="212623"/>
                  </a:lnTo>
                  <a:lnTo>
                    <a:pt x="520903" y="236753"/>
                  </a:lnTo>
                  <a:lnTo>
                    <a:pt x="544576" y="236753"/>
                  </a:lnTo>
                  <a:lnTo>
                    <a:pt x="544576" y="259613"/>
                  </a:lnTo>
                  <a:lnTo>
                    <a:pt x="568261" y="259613"/>
                  </a:lnTo>
                  <a:lnTo>
                    <a:pt x="568261" y="236753"/>
                  </a:lnTo>
                  <a:lnTo>
                    <a:pt x="591934" y="236753"/>
                  </a:lnTo>
                  <a:lnTo>
                    <a:pt x="615607" y="236753"/>
                  </a:lnTo>
                  <a:lnTo>
                    <a:pt x="615607" y="259613"/>
                  </a:lnTo>
                  <a:lnTo>
                    <a:pt x="591934" y="259613"/>
                  </a:lnTo>
                  <a:lnTo>
                    <a:pt x="568261" y="259613"/>
                  </a:lnTo>
                  <a:lnTo>
                    <a:pt x="568261" y="283743"/>
                  </a:lnTo>
                  <a:lnTo>
                    <a:pt x="591934" y="283743"/>
                  </a:lnTo>
                  <a:lnTo>
                    <a:pt x="591934" y="330733"/>
                  </a:lnTo>
                  <a:lnTo>
                    <a:pt x="615607" y="330733"/>
                  </a:lnTo>
                  <a:lnTo>
                    <a:pt x="639292" y="330733"/>
                  </a:lnTo>
                  <a:lnTo>
                    <a:pt x="639292" y="307873"/>
                  </a:lnTo>
                  <a:lnTo>
                    <a:pt x="615607" y="307873"/>
                  </a:lnTo>
                  <a:lnTo>
                    <a:pt x="615607" y="283743"/>
                  </a:lnTo>
                  <a:lnTo>
                    <a:pt x="639292" y="283743"/>
                  </a:lnTo>
                  <a:lnTo>
                    <a:pt x="639292" y="212623"/>
                  </a:lnTo>
                  <a:lnTo>
                    <a:pt x="662965" y="212623"/>
                  </a:lnTo>
                  <a:lnTo>
                    <a:pt x="662965" y="236753"/>
                  </a:lnTo>
                  <a:lnTo>
                    <a:pt x="686638" y="236753"/>
                  </a:lnTo>
                  <a:lnTo>
                    <a:pt x="710323" y="236753"/>
                  </a:lnTo>
                  <a:lnTo>
                    <a:pt x="710323" y="283743"/>
                  </a:lnTo>
                  <a:lnTo>
                    <a:pt x="733996" y="283743"/>
                  </a:lnTo>
                  <a:lnTo>
                    <a:pt x="733996" y="212623"/>
                  </a:lnTo>
                  <a:close/>
                </a:path>
                <a:path w="829310" h="472439">
                  <a:moveTo>
                    <a:pt x="757682" y="401408"/>
                  </a:moveTo>
                  <a:lnTo>
                    <a:pt x="733996" y="401408"/>
                  </a:lnTo>
                  <a:lnTo>
                    <a:pt x="710323" y="401408"/>
                  </a:lnTo>
                  <a:lnTo>
                    <a:pt x="710323" y="377723"/>
                  </a:lnTo>
                  <a:lnTo>
                    <a:pt x="686638" y="377723"/>
                  </a:lnTo>
                  <a:lnTo>
                    <a:pt x="686638" y="401408"/>
                  </a:lnTo>
                  <a:lnTo>
                    <a:pt x="662965" y="401408"/>
                  </a:lnTo>
                  <a:lnTo>
                    <a:pt x="662965" y="425081"/>
                  </a:lnTo>
                  <a:lnTo>
                    <a:pt x="686638" y="425081"/>
                  </a:lnTo>
                  <a:lnTo>
                    <a:pt x="710323" y="425081"/>
                  </a:lnTo>
                  <a:lnTo>
                    <a:pt x="710323" y="472440"/>
                  </a:lnTo>
                  <a:lnTo>
                    <a:pt x="733996" y="472440"/>
                  </a:lnTo>
                  <a:lnTo>
                    <a:pt x="757682" y="472440"/>
                  </a:lnTo>
                  <a:lnTo>
                    <a:pt x="757682" y="448754"/>
                  </a:lnTo>
                  <a:lnTo>
                    <a:pt x="733996" y="448754"/>
                  </a:lnTo>
                  <a:lnTo>
                    <a:pt x="733996" y="425081"/>
                  </a:lnTo>
                  <a:lnTo>
                    <a:pt x="757682" y="425081"/>
                  </a:lnTo>
                  <a:lnTo>
                    <a:pt x="757682" y="401408"/>
                  </a:lnTo>
                  <a:close/>
                </a:path>
                <a:path w="829310" h="472439">
                  <a:moveTo>
                    <a:pt x="781354" y="377723"/>
                  </a:moveTo>
                  <a:lnTo>
                    <a:pt x="757682" y="377723"/>
                  </a:lnTo>
                  <a:lnTo>
                    <a:pt x="757682" y="401408"/>
                  </a:lnTo>
                  <a:lnTo>
                    <a:pt x="781354" y="401408"/>
                  </a:lnTo>
                  <a:lnTo>
                    <a:pt x="781354" y="377723"/>
                  </a:lnTo>
                  <a:close/>
                </a:path>
                <a:path w="829310" h="472439">
                  <a:moveTo>
                    <a:pt x="828713" y="354050"/>
                  </a:moveTo>
                  <a:lnTo>
                    <a:pt x="805027" y="354050"/>
                  </a:lnTo>
                  <a:lnTo>
                    <a:pt x="805027" y="401408"/>
                  </a:lnTo>
                  <a:lnTo>
                    <a:pt x="781354" y="401408"/>
                  </a:lnTo>
                  <a:lnTo>
                    <a:pt x="781354" y="425081"/>
                  </a:lnTo>
                  <a:lnTo>
                    <a:pt x="805027" y="425081"/>
                  </a:lnTo>
                  <a:lnTo>
                    <a:pt x="828713" y="425081"/>
                  </a:lnTo>
                  <a:lnTo>
                    <a:pt x="828713" y="354050"/>
                  </a:lnTo>
                  <a:close/>
                </a:path>
                <a:path w="829310" h="472439">
                  <a:moveTo>
                    <a:pt x="828713" y="259613"/>
                  </a:moveTo>
                  <a:lnTo>
                    <a:pt x="805027" y="259613"/>
                  </a:lnTo>
                  <a:lnTo>
                    <a:pt x="805027" y="307873"/>
                  </a:lnTo>
                  <a:lnTo>
                    <a:pt x="781354" y="307873"/>
                  </a:lnTo>
                  <a:lnTo>
                    <a:pt x="781354" y="283743"/>
                  </a:lnTo>
                  <a:lnTo>
                    <a:pt x="757682" y="283743"/>
                  </a:lnTo>
                  <a:lnTo>
                    <a:pt x="757682" y="354863"/>
                  </a:lnTo>
                  <a:lnTo>
                    <a:pt x="781354" y="354863"/>
                  </a:lnTo>
                  <a:lnTo>
                    <a:pt x="781354" y="330733"/>
                  </a:lnTo>
                  <a:lnTo>
                    <a:pt x="805027" y="330733"/>
                  </a:lnTo>
                  <a:lnTo>
                    <a:pt x="828713" y="330733"/>
                  </a:lnTo>
                  <a:lnTo>
                    <a:pt x="828713" y="25961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429237"/>
              <a:ext cx="970915" cy="473709"/>
            </a:xfrm>
            <a:custGeom>
              <a:avLst/>
              <a:gdLst/>
              <a:ahLst/>
              <a:cxnLst/>
              <a:rect l="l" t="t" r="r" b="b"/>
              <a:pathLst>
                <a:path w="970914" h="473710">
                  <a:moveTo>
                    <a:pt x="71031" y="307809"/>
                  </a:moveTo>
                  <a:lnTo>
                    <a:pt x="47358" y="307809"/>
                  </a:lnTo>
                  <a:lnTo>
                    <a:pt x="47358" y="331482"/>
                  </a:lnTo>
                  <a:lnTo>
                    <a:pt x="71031" y="331482"/>
                  </a:lnTo>
                  <a:lnTo>
                    <a:pt x="71031" y="307809"/>
                  </a:lnTo>
                  <a:close/>
                </a:path>
                <a:path w="970914" h="473710">
                  <a:moveTo>
                    <a:pt x="118389" y="331482"/>
                  </a:moveTo>
                  <a:lnTo>
                    <a:pt x="94716" y="331482"/>
                  </a:lnTo>
                  <a:lnTo>
                    <a:pt x="71031" y="331482"/>
                  </a:lnTo>
                  <a:lnTo>
                    <a:pt x="71031" y="355168"/>
                  </a:lnTo>
                  <a:lnTo>
                    <a:pt x="94716" y="355168"/>
                  </a:lnTo>
                  <a:lnTo>
                    <a:pt x="118389" y="355168"/>
                  </a:lnTo>
                  <a:lnTo>
                    <a:pt x="118389" y="331482"/>
                  </a:lnTo>
                  <a:close/>
                </a:path>
                <a:path w="970914" h="473710">
                  <a:moveTo>
                    <a:pt x="165747" y="237337"/>
                  </a:moveTo>
                  <a:lnTo>
                    <a:pt x="142074" y="237337"/>
                  </a:lnTo>
                  <a:lnTo>
                    <a:pt x="118389" y="237337"/>
                  </a:lnTo>
                  <a:lnTo>
                    <a:pt x="94716" y="237337"/>
                  </a:lnTo>
                  <a:lnTo>
                    <a:pt x="71031" y="237337"/>
                  </a:lnTo>
                  <a:lnTo>
                    <a:pt x="71031" y="190347"/>
                  </a:lnTo>
                  <a:lnTo>
                    <a:pt x="47358" y="190347"/>
                  </a:lnTo>
                  <a:lnTo>
                    <a:pt x="47358" y="237337"/>
                  </a:lnTo>
                  <a:lnTo>
                    <a:pt x="23685" y="237337"/>
                  </a:lnTo>
                  <a:lnTo>
                    <a:pt x="23685" y="213207"/>
                  </a:lnTo>
                  <a:lnTo>
                    <a:pt x="0" y="213207"/>
                  </a:lnTo>
                  <a:lnTo>
                    <a:pt x="0" y="284327"/>
                  </a:lnTo>
                  <a:lnTo>
                    <a:pt x="23685" y="284327"/>
                  </a:lnTo>
                  <a:lnTo>
                    <a:pt x="23685" y="261467"/>
                  </a:lnTo>
                  <a:lnTo>
                    <a:pt x="47358" y="261467"/>
                  </a:lnTo>
                  <a:lnTo>
                    <a:pt x="71031" y="261467"/>
                  </a:lnTo>
                  <a:lnTo>
                    <a:pt x="94716" y="261467"/>
                  </a:lnTo>
                  <a:lnTo>
                    <a:pt x="94716" y="284327"/>
                  </a:lnTo>
                  <a:lnTo>
                    <a:pt x="118389" y="284327"/>
                  </a:lnTo>
                  <a:lnTo>
                    <a:pt x="118389" y="307809"/>
                  </a:lnTo>
                  <a:lnTo>
                    <a:pt x="142074" y="307809"/>
                  </a:lnTo>
                  <a:lnTo>
                    <a:pt x="165747" y="307809"/>
                  </a:lnTo>
                  <a:lnTo>
                    <a:pt x="165747" y="284137"/>
                  </a:lnTo>
                  <a:lnTo>
                    <a:pt x="142074" y="284137"/>
                  </a:lnTo>
                  <a:lnTo>
                    <a:pt x="118389" y="284137"/>
                  </a:lnTo>
                  <a:lnTo>
                    <a:pt x="118389" y="261467"/>
                  </a:lnTo>
                  <a:lnTo>
                    <a:pt x="142074" y="261467"/>
                  </a:lnTo>
                  <a:lnTo>
                    <a:pt x="165747" y="261467"/>
                  </a:lnTo>
                  <a:lnTo>
                    <a:pt x="165747" y="237337"/>
                  </a:lnTo>
                  <a:close/>
                </a:path>
                <a:path w="970914" h="473710">
                  <a:moveTo>
                    <a:pt x="260451" y="332587"/>
                  </a:moveTo>
                  <a:lnTo>
                    <a:pt x="236778" y="332587"/>
                  </a:lnTo>
                  <a:lnTo>
                    <a:pt x="236778" y="308457"/>
                  </a:lnTo>
                  <a:lnTo>
                    <a:pt x="213106" y="308457"/>
                  </a:lnTo>
                  <a:lnTo>
                    <a:pt x="213106" y="166217"/>
                  </a:lnTo>
                  <a:lnTo>
                    <a:pt x="189420" y="166217"/>
                  </a:lnTo>
                  <a:lnTo>
                    <a:pt x="189420" y="331482"/>
                  </a:lnTo>
                  <a:lnTo>
                    <a:pt x="165747" y="331482"/>
                  </a:lnTo>
                  <a:lnTo>
                    <a:pt x="142074" y="331482"/>
                  </a:lnTo>
                  <a:lnTo>
                    <a:pt x="142074" y="355168"/>
                  </a:lnTo>
                  <a:lnTo>
                    <a:pt x="165747" y="355168"/>
                  </a:lnTo>
                  <a:lnTo>
                    <a:pt x="189420" y="355168"/>
                  </a:lnTo>
                  <a:lnTo>
                    <a:pt x="189420" y="332587"/>
                  </a:lnTo>
                  <a:lnTo>
                    <a:pt x="213106" y="332587"/>
                  </a:lnTo>
                  <a:lnTo>
                    <a:pt x="213106" y="355447"/>
                  </a:lnTo>
                  <a:lnTo>
                    <a:pt x="189420" y="355447"/>
                  </a:lnTo>
                  <a:lnTo>
                    <a:pt x="189420" y="403707"/>
                  </a:lnTo>
                  <a:lnTo>
                    <a:pt x="213106" y="403707"/>
                  </a:lnTo>
                  <a:lnTo>
                    <a:pt x="213106" y="450697"/>
                  </a:lnTo>
                  <a:lnTo>
                    <a:pt x="236778" y="450697"/>
                  </a:lnTo>
                  <a:lnTo>
                    <a:pt x="236778" y="473557"/>
                  </a:lnTo>
                  <a:lnTo>
                    <a:pt x="260451" y="473557"/>
                  </a:lnTo>
                  <a:lnTo>
                    <a:pt x="260451" y="426567"/>
                  </a:lnTo>
                  <a:lnTo>
                    <a:pt x="236778" y="426567"/>
                  </a:lnTo>
                  <a:lnTo>
                    <a:pt x="236778" y="355447"/>
                  </a:lnTo>
                  <a:lnTo>
                    <a:pt x="260451" y="355447"/>
                  </a:lnTo>
                  <a:lnTo>
                    <a:pt x="260451" y="332587"/>
                  </a:lnTo>
                  <a:close/>
                </a:path>
                <a:path w="970914" h="473710">
                  <a:moveTo>
                    <a:pt x="307809" y="260451"/>
                  </a:moveTo>
                  <a:lnTo>
                    <a:pt x="284137" y="260451"/>
                  </a:lnTo>
                  <a:lnTo>
                    <a:pt x="284137" y="284137"/>
                  </a:lnTo>
                  <a:lnTo>
                    <a:pt x="307809" y="284137"/>
                  </a:lnTo>
                  <a:lnTo>
                    <a:pt x="307809" y="260451"/>
                  </a:lnTo>
                  <a:close/>
                </a:path>
                <a:path w="970914" h="473710">
                  <a:moveTo>
                    <a:pt x="355168" y="189420"/>
                  </a:moveTo>
                  <a:lnTo>
                    <a:pt x="331495" y="189420"/>
                  </a:lnTo>
                  <a:lnTo>
                    <a:pt x="307809" y="189420"/>
                  </a:lnTo>
                  <a:lnTo>
                    <a:pt x="307809" y="213093"/>
                  </a:lnTo>
                  <a:lnTo>
                    <a:pt x="331495" y="213093"/>
                  </a:lnTo>
                  <a:lnTo>
                    <a:pt x="355168" y="213093"/>
                  </a:lnTo>
                  <a:lnTo>
                    <a:pt x="355168" y="189420"/>
                  </a:lnTo>
                  <a:close/>
                </a:path>
                <a:path w="970914" h="473710">
                  <a:moveTo>
                    <a:pt x="402526" y="213093"/>
                  </a:moveTo>
                  <a:lnTo>
                    <a:pt x="378841" y="213093"/>
                  </a:lnTo>
                  <a:lnTo>
                    <a:pt x="378841" y="236778"/>
                  </a:lnTo>
                  <a:lnTo>
                    <a:pt x="402526" y="236778"/>
                  </a:lnTo>
                  <a:lnTo>
                    <a:pt x="402526" y="213093"/>
                  </a:lnTo>
                  <a:close/>
                </a:path>
                <a:path w="970914" h="473710">
                  <a:moveTo>
                    <a:pt x="426199" y="165735"/>
                  </a:moveTo>
                  <a:lnTo>
                    <a:pt x="402526" y="165735"/>
                  </a:lnTo>
                  <a:lnTo>
                    <a:pt x="402526" y="189420"/>
                  </a:lnTo>
                  <a:lnTo>
                    <a:pt x="426199" y="189420"/>
                  </a:lnTo>
                  <a:lnTo>
                    <a:pt x="426199" y="165735"/>
                  </a:lnTo>
                  <a:close/>
                </a:path>
                <a:path w="970914" h="473710">
                  <a:moveTo>
                    <a:pt x="449872" y="236778"/>
                  </a:moveTo>
                  <a:lnTo>
                    <a:pt x="426199" y="236778"/>
                  </a:lnTo>
                  <a:lnTo>
                    <a:pt x="402526" y="236778"/>
                  </a:lnTo>
                  <a:lnTo>
                    <a:pt x="402526" y="260451"/>
                  </a:lnTo>
                  <a:lnTo>
                    <a:pt x="426199" y="260451"/>
                  </a:lnTo>
                  <a:lnTo>
                    <a:pt x="449872" y="260451"/>
                  </a:lnTo>
                  <a:lnTo>
                    <a:pt x="449872" y="236778"/>
                  </a:lnTo>
                  <a:close/>
                </a:path>
                <a:path w="970914" h="473710">
                  <a:moveTo>
                    <a:pt x="449872" y="189420"/>
                  </a:moveTo>
                  <a:lnTo>
                    <a:pt x="426199" y="189420"/>
                  </a:lnTo>
                  <a:lnTo>
                    <a:pt x="426199" y="213093"/>
                  </a:lnTo>
                  <a:lnTo>
                    <a:pt x="449872" y="213093"/>
                  </a:lnTo>
                  <a:lnTo>
                    <a:pt x="449872" y="189420"/>
                  </a:lnTo>
                  <a:close/>
                </a:path>
                <a:path w="970914" h="473710">
                  <a:moveTo>
                    <a:pt x="497230" y="94703"/>
                  </a:moveTo>
                  <a:lnTo>
                    <a:pt x="473557" y="94703"/>
                  </a:lnTo>
                  <a:lnTo>
                    <a:pt x="473557" y="142062"/>
                  </a:lnTo>
                  <a:lnTo>
                    <a:pt x="497230" y="142062"/>
                  </a:lnTo>
                  <a:lnTo>
                    <a:pt x="497230" y="94703"/>
                  </a:lnTo>
                  <a:close/>
                </a:path>
                <a:path w="970914" h="473710">
                  <a:moveTo>
                    <a:pt x="544588" y="284137"/>
                  </a:moveTo>
                  <a:lnTo>
                    <a:pt x="520915" y="284137"/>
                  </a:lnTo>
                  <a:lnTo>
                    <a:pt x="520915" y="307809"/>
                  </a:lnTo>
                  <a:lnTo>
                    <a:pt x="544588" y="307809"/>
                  </a:lnTo>
                  <a:lnTo>
                    <a:pt x="544588" y="284137"/>
                  </a:lnTo>
                  <a:close/>
                </a:path>
                <a:path w="970914" h="473710">
                  <a:moveTo>
                    <a:pt x="568261" y="331482"/>
                  </a:moveTo>
                  <a:lnTo>
                    <a:pt x="544588" y="331482"/>
                  </a:lnTo>
                  <a:lnTo>
                    <a:pt x="520915" y="331482"/>
                  </a:lnTo>
                  <a:lnTo>
                    <a:pt x="520915" y="355168"/>
                  </a:lnTo>
                  <a:lnTo>
                    <a:pt x="544588" y="355168"/>
                  </a:lnTo>
                  <a:lnTo>
                    <a:pt x="568261" y="355168"/>
                  </a:lnTo>
                  <a:lnTo>
                    <a:pt x="568261" y="331482"/>
                  </a:lnTo>
                  <a:close/>
                </a:path>
                <a:path w="970914" h="473710">
                  <a:moveTo>
                    <a:pt x="591947" y="142062"/>
                  </a:moveTo>
                  <a:lnTo>
                    <a:pt x="568261" y="142062"/>
                  </a:lnTo>
                  <a:lnTo>
                    <a:pt x="544588" y="142062"/>
                  </a:lnTo>
                  <a:lnTo>
                    <a:pt x="544588" y="165735"/>
                  </a:lnTo>
                  <a:lnTo>
                    <a:pt x="568261" y="165735"/>
                  </a:lnTo>
                  <a:lnTo>
                    <a:pt x="591947" y="165735"/>
                  </a:lnTo>
                  <a:lnTo>
                    <a:pt x="591947" y="142062"/>
                  </a:lnTo>
                  <a:close/>
                </a:path>
                <a:path w="970914" h="473710">
                  <a:moveTo>
                    <a:pt x="615619" y="284137"/>
                  </a:moveTo>
                  <a:lnTo>
                    <a:pt x="591947" y="284137"/>
                  </a:lnTo>
                  <a:lnTo>
                    <a:pt x="591947" y="260451"/>
                  </a:lnTo>
                  <a:lnTo>
                    <a:pt x="568261" y="260451"/>
                  </a:lnTo>
                  <a:lnTo>
                    <a:pt x="568261" y="189420"/>
                  </a:lnTo>
                  <a:lnTo>
                    <a:pt x="544588" y="189420"/>
                  </a:lnTo>
                  <a:lnTo>
                    <a:pt x="544588" y="165735"/>
                  </a:lnTo>
                  <a:lnTo>
                    <a:pt x="520915" y="165735"/>
                  </a:lnTo>
                  <a:lnTo>
                    <a:pt x="520915" y="213093"/>
                  </a:lnTo>
                  <a:lnTo>
                    <a:pt x="497230" y="213093"/>
                  </a:lnTo>
                  <a:lnTo>
                    <a:pt x="497230" y="236778"/>
                  </a:lnTo>
                  <a:lnTo>
                    <a:pt x="473557" y="236778"/>
                  </a:lnTo>
                  <a:lnTo>
                    <a:pt x="473557" y="260451"/>
                  </a:lnTo>
                  <a:lnTo>
                    <a:pt x="497230" y="260451"/>
                  </a:lnTo>
                  <a:lnTo>
                    <a:pt x="497230" y="284137"/>
                  </a:lnTo>
                  <a:lnTo>
                    <a:pt x="520915" y="284137"/>
                  </a:lnTo>
                  <a:lnTo>
                    <a:pt x="520915" y="260451"/>
                  </a:lnTo>
                  <a:lnTo>
                    <a:pt x="544588" y="260451"/>
                  </a:lnTo>
                  <a:lnTo>
                    <a:pt x="544588" y="284137"/>
                  </a:lnTo>
                  <a:lnTo>
                    <a:pt x="568261" y="284137"/>
                  </a:lnTo>
                  <a:lnTo>
                    <a:pt x="568261" y="331482"/>
                  </a:lnTo>
                  <a:lnTo>
                    <a:pt x="591947" y="331482"/>
                  </a:lnTo>
                  <a:lnTo>
                    <a:pt x="591947" y="307809"/>
                  </a:lnTo>
                  <a:lnTo>
                    <a:pt x="615619" y="307809"/>
                  </a:lnTo>
                  <a:lnTo>
                    <a:pt x="615619" y="284137"/>
                  </a:lnTo>
                  <a:close/>
                </a:path>
                <a:path w="970914" h="473710">
                  <a:moveTo>
                    <a:pt x="639292" y="260451"/>
                  </a:moveTo>
                  <a:lnTo>
                    <a:pt x="615619" y="260451"/>
                  </a:lnTo>
                  <a:lnTo>
                    <a:pt x="615619" y="284137"/>
                  </a:lnTo>
                  <a:lnTo>
                    <a:pt x="639292" y="284137"/>
                  </a:lnTo>
                  <a:lnTo>
                    <a:pt x="639292" y="260451"/>
                  </a:lnTo>
                  <a:close/>
                </a:path>
                <a:path w="970914" h="473710">
                  <a:moveTo>
                    <a:pt x="639292" y="213093"/>
                  </a:moveTo>
                  <a:lnTo>
                    <a:pt x="615619" y="213093"/>
                  </a:lnTo>
                  <a:lnTo>
                    <a:pt x="615619" y="236778"/>
                  </a:lnTo>
                  <a:lnTo>
                    <a:pt x="639292" y="236778"/>
                  </a:lnTo>
                  <a:lnTo>
                    <a:pt x="639292" y="213093"/>
                  </a:lnTo>
                  <a:close/>
                </a:path>
                <a:path w="970914" h="473710">
                  <a:moveTo>
                    <a:pt x="662978" y="331482"/>
                  </a:moveTo>
                  <a:lnTo>
                    <a:pt x="639292" y="331482"/>
                  </a:lnTo>
                  <a:lnTo>
                    <a:pt x="615619" y="331482"/>
                  </a:lnTo>
                  <a:lnTo>
                    <a:pt x="615619" y="355168"/>
                  </a:lnTo>
                  <a:lnTo>
                    <a:pt x="639292" y="355168"/>
                  </a:lnTo>
                  <a:lnTo>
                    <a:pt x="639292" y="378841"/>
                  </a:lnTo>
                  <a:lnTo>
                    <a:pt x="662978" y="378841"/>
                  </a:lnTo>
                  <a:lnTo>
                    <a:pt x="662978" y="331482"/>
                  </a:lnTo>
                  <a:close/>
                </a:path>
                <a:path w="970914" h="473710">
                  <a:moveTo>
                    <a:pt x="662978" y="284137"/>
                  </a:moveTo>
                  <a:lnTo>
                    <a:pt x="639292" y="284137"/>
                  </a:lnTo>
                  <a:lnTo>
                    <a:pt x="639292" y="307809"/>
                  </a:lnTo>
                  <a:lnTo>
                    <a:pt x="662978" y="307809"/>
                  </a:lnTo>
                  <a:lnTo>
                    <a:pt x="662978" y="284137"/>
                  </a:lnTo>
                  <a:close/>
                </a:path>
                <a:path w="970914" h="473710">
                  <a:moveTo>
                    <a:pt x="662978" y="189420"/>
                  </a:moveTo>
                  <a:lnTo>
                    <a:pt x="639292" y="189420"/>
                  </a:lnTo>
                  <a:lnTo>
                    <a:pt x="639292" y="213093"/>
                  </a:lnTo>
                  <a:lnTo>
                    <a:pt x="662978" y="213093"/>
                  </a:lnTo>
                  <a:lnTo>
                    <a:pt x="662978" y="189420"/>
                  </a:lnTo>
                  <a:close/>
                </a:path>
                <a:path w="970914" h="473710">
                  <a:moveTo>
                    <a:pt x="686650" y="307809"/>
                  </a:moveTo>
                  <a:lnTo>
                    <a:pt x="662978" y="307809"/>
                  </a:lnTo>
                  <a:lnTo>
                    <a:pt x="662978" y="331482"/>
                  </a:lnTo>
                  <a:lnTo>
                    <a:pt x="686650" y="331482"/>
                  </a:lnTo>
                  <a:lnTo>
                    <a:pt x="686650" y="307809"/>
                  </a:lnTo>
                  <a:close/>
                </a:path>
                <a:path w="970914" h="473710">
                  <a:moveTo>
                    <a:pt x="686650" y="213093"/>
                  </a:moveTo>
                  <a:lnTo>
                    <a:pt x="662978" y="213093"/>
                  </a:lnTo>
                  <a:lnTo>
                    <a:pt x="662978" y="236778"/>
                  </a:lnTo>
                  <a:lnTo>
                    <a:pt x="639292" y="236778"/>
                  </a:lnTo>
                  <a:lnTo>
                    <a:pt x="639292" y="260451"/>
                  </a:lnTo>
                  <a:lnTo>
                    <a:pt x="662978" y="260451"/>
                  </a:lnTo>
                  <a:lnTo>
                    <a:pt x="686650" y="260451"/>
                  </a:lnTo>
                  <a:lnTo>
                    <a:pt x="686650" y="213093"/>
                  </a:lnTo>
                  <a:close/>
                </a:path>
                <a:path w="970914" h="473710">
                  <a:moveTo>
                    <a:pt x="710336" y="284137"/>
                  </a:moveTo>
                  <a:lnTo>
                    <a:pt x="686650" y="284137"/>
                  </a:lnTo>
                  <a:lnTo>
                    <a:pt x="686650" y="307809"/>
                  </a:lnTo>
                  <a:lnTo>
                    <a:pt x="710336" y="307809"/>
                  </a:lnTo>
                  <a:lnTo>
                    <a:pt x="710336" y="284137"/>
                  </a:lnTo>
                  <a:close/>
                </a:path>
                <a:path w="970914" h="473710">
                  <a:moveTo>
                    <a:pt x="710336" y="94703"/>
                  </a:moveTo>
                  <a:lnTo>
                    <a:pt x="686650" y="94703"/>
                  </a:lnTo>
                  <a:lnTo>
                    <a:pt x="686650" y="71031"/>
                  </a:lnTo>
                  <a:lnTo>
                    <a:pt x="662978" y="71031"/>
                  </a:lnTo>
                  <a:lnTo>
                    <a:pt x="662978" y="142062"/>
                  </a:lnTo>
                  <a:lnTo>
                    <a:pt x="639292" y="142062"/>
                  </a:lnTo>
                  <a:lnTo>
                    <a:pt x="639292" y="165735"/>
                  </a:lnTo>
                  <a:lnTo>
                    <a:pt x="662978" y="165735"/>
                  </a:lnTo>
                  <a:lnTo>
                    <a:pt x="686650" y="165735"/>
                  </a:lnTo>
                  <a:lnTo>
                    <a:pt x="686650" y="142062"/>
                  </a:lnTo>
                  <a:lnTo>
                    <a:pt x="710336" y="142062"/>
                  </a:lnTo>
                  <a:lnTo>
                    <a:pt x="710336" y="94703"/>
                  </a:lnTo>
                  <a:close/>
                </a:path>
                <a:path w="970914" h="473710">
                  <a:moveTo>
                    <a:pt x="710336" y="0"/>
                  </a:moveTo>
                  <a:lnTo>
                    <a:pt x="686650" y="0"/>
                  </a:lnTo>
                  <a:lnTo>
                    <a:pt x="686650" y="23672"/>
                  </a:lnTo>
                  <a:lnTo>
                    <a:pt x="662978" y="23672"/>
                  </a:lnTo>
                  <a:lnTo>
                    <a:pt x="639292" y="23672"/>
                  </a:lnTo>
                  <a:lnTo>
                    <a:pt x="615619" y="23672"/>
                  </a:lnTo>
                  <a:lnTo>
                    <a:pt x="615619" y="47358"/>
                  </a:lnTo>
                  <a:lnTo>
                    <a:pt x="591947" y="47358"/>
                  </a:lnTo>
                  <a:lnTo>
                    <a:pt x="591947" y="71031"/>
                  </a:lnTo>
                  <a:lnTo>
                    <a:pt x="615619" y="71031"/>
                  </a:lnTo>
                  <a:lnTo>
                    <a:pt x="615619" y="94703"/>
                  </a:lnTo>
                  <a:lnTo>
                    <a:pt x="591947" y="94703"/>
                  </a:lnTo>
                  <a:lnTo>
                    <a:pt x="591947" y="71031"/>
                  </a:lnTo>
                  <a:lnTo>
                    <a:pt x="568261" y="71031"/>
                  </a:lnTo>
                  <a:lnTo>
                    <a:pt x="568261" y="94703"/>
                  </a:lnTo>
                  <a:lnTo>
                    <a:pt x="544588" y="94703"/>
                  </a:lnTo>
                  <a:lnTo>
                    <a:pt x="544588" y="71031"/>
                  </a:lnTo>
                  <a:lnTo>
                    <a:pt x="520915" y="71031"/>
                  </a:lnTo>
                  <a:lnTo>
                    <a:pt x="497230" y="71031"/>
                  </a:lnTo>
                  <a:lnTo>
                    <a:pt x="497230" y="94703"/>
                  </a:lnTo>
                  <a:lnTo>
                    <a:pt x="520915" y="94703"/>
                  </a:lnTo>
                  <a:lnTo>
                    <a:pt x="520915" y="142062"/>
                  </a:lnTo>
                  <a:lnTo>
                    <a:pt x="544588" y="142062"/>
                  </a:lnTo>
                  <a:lnTo>
                    <a:pt x="544588" y="118389"/>
                  </a:lnTo>
                  <a:lnTo>
                    <a:pt x="568261" y="118389"/>
                  </a:lnTo>
                  <a:lnTo>
                    <a:pt x="591947" y="118389"/>
                  </a:lnTo>
                  <a:lnTo>
                    <a:pt x="615619" y="118389"/>
                  </a:lnTo>
                  <a:lnTo>
                    <a:pt x="615619" y="142062"/>
                  </a:lnTo>
                  <a:lnTo>
                    <a:pt x="639292" y="142062"/>
                  </a:lnTo>
                  <a:lnTo>
                    <a:pt x="639292" y="47358"/>
                  </a:lnTo>
                  <a:lnTo>
                    <a:pt x="662978" y="47358"/>
                  </a:lnTo>
                  <a:lnTo>
                    <a:pt x="686650" y="47358"/>
                  </a:lnTo>
                  <a:lnTo>
                    <a:pt x="686650" y="71031"/>
                  </a:lnTo>
                  <a:lnTo>
                    <a:pt x="710336" y="71031"/>
                  </a:lnTo>
                  <a:lnTo>
                    <a:pt x="710336" y="0"/>
                  </a:lnTo>
                  <a:close/>
                </a:path>
                <a:path w="970914" h="473710">
                  <a:moveTo>
                    <a:pt x="757682" y="307809"/>
                  </a:moveTo>
                  <a:lnTo>
                    <a:pt x="734009" y="307809"/>
                  </a:lnTo>
                  <a:lnTo>
                    <a:pt x="710336" y="307809"/>
                  </a:lnTo>
                  <a:lnTo>
                    <a:pt x="710336" y="331482"/>
                  </a:lnTo>
                  <a:lnTo>
                    <a:pt x="734009" y="331482"/>
                  </a:lnTo>
                  <a:lnTo>
                    <a:pt x="757682" y="331482"/>
                  </a:lnTo>
                  <a:lnTo>
                    <a:pt x="757682" y="307809"/>
                  </a:lnTo>
                  <a:close/>
                </a:path>
                <a:path w="970914" h="473710">
                  <a:moveTo>
                    <a:pt x="805040" y="165735"/>
                  </a:moveTo>
                  <a:lnTo>
                    <a:pt x="781367" y="165735"/>
                  </a:lnTo>
                  <a:lnTo>
                    <a:pt x="781367" y="142062"/>
                  </a:lnTo>
                  <a:lnTo>
                    <a:pt x="757682" y="142062"/>
                  </a:lnTo>
                  <a:lnTo>
                    <a:pt x="757682" y="165735"/>
                  </a:lnTo>
                  <a:lnTo>
                    <a:pt x="734009" y="165735"/>
                  </a:lnTo>
                  <a:lnTo>
                    <a:pt x="710336" y="165735"/>
                  </a:lnTo>
                  <a:lnTo>
                    <a:pt x="710336" y="236778"/>
                  </a:lnTo>
                  <a:lnTo>
                    <a:pt x="734009" y="236778"/>
                  </a:lnTo>
                  <a:lnTo>
                    <a:pt x="757682" y="236778"/>
                  </a:lnTo>
                  <a:lnTo>
                    <a:pt x="781367" y="236778"/>
                  </a:lnTo>
                  <a:lnTo>
                    <a:pt x="781367" y="213093"/>
                  </a:lnTo>
                  <a:lnTo>
                    <a:pt x="757682" y="213093"/>
                  </a:lnTo>
                  <a:lnTo>
                    <a:pt x="757682" y="189420"/>
                  </a:lnTo>
                  <a:lnTo>
                    <a:pt x="781367" y="189420"/>
                  </a:lnTo>
                  <a:lnTo>
                    <a:pt x="805040" y="189420"/>
                  </a:lnTo>
                  <a:lnTo>
                    <a:pt x="805040" y="165735"/>
                  </a:lnTo>
                  <a:close/>
                </a:path>
                <a:path w="970914" h="473710">
                  <a:moveTo>
                    <a:pt x="828713" y="213093"/>
                  </a:moveTo>
                  <a:lnTo>
                    <a:pt x="805040" y="213093"/>
                  </a:lnTo>
                  <a:lnTo>
                    <a:pt x="805040" y="236778"/>
                  </a:lnTo>
                  <a:lnTo>
                    <a:pt x="828713" y="236778"/>
                  </a:lnTo>
                  <a:lnTo>
                    <a:pt x="828713" y="213093"/>
                  </a:lnTo>
                  <a:close/>
                </a:path>
                <a:path w="970914" h="473710">
                  <a:moveTo>
                    <a:pt x="852398" y="189420"/>
                  </a:moveTo>
                  <a:lnTo>
                    <a:pt x="828713" y="189420"/>
                  </a:lnTo>
                  <a:lnTo>
                    <a:pt x="828713" y="213093"/>
                  </a:lnTo>
                  <a:lnTo>
                    <a:pt x="852398" y="213093"/>
                  </a:lnTo>
                  <a:lnTo>
                    <a:pt x="852398" y="189420"/>
                  </a:lnTo>
                  <a:close/>
                </a:path>
                <a:path w="970914" h="473710">
                  <a:moveTo>
                    <a:pt x="899756" y="260451"/>
                  </a:moveTo>
                  <a:lnTo>
                    <a:pt x="876071" y="260451"/>
                  </a:lnTo>
                  <a:lnTo>
                    <a:pt x="876071" y="284137"/>
                  </a:lnTo>
                  <a:lnTo>
                    <a:pt x="899756" y="284137"/>
                  </a:lnTo>
                  <a:lnTo>
                    <a:pt x="899756" y="260451"/>
                  </a:lnTo>
                  <a:close/>
                </a:path>
                <a:path w="970914" h="473710">
                  <a:moveTo>
                    <a:pt x="923429" y="284137"/>
                  </a:moveTo>
                  <a:lnTo>
                    <a:pt x="899756" y="284137"/>
                  </a:lnTo>
                  <a:lnTo>
                    <a:pt x="899756" y="307809"/>
                  </a:lnTo>
                  <a:lnTo>
                    <a:pt x="923429" y="307809"/>
                  </a:lnTo>
                  <a:lnTo>
                    <a:pt x="923429" y="284137"/>
                  </a:lnTo>
                  <a:close/>
                </a:path>
                <a:path w="970914" h="473710">
                  <a:moveTo>
                    <a:pt x="947102" y="165735"/>
                  </a:moveTo>
                  <a:lnTo>
                    <a:pt x="923429" y="165735"/>
                  </a:lnTo>
                  <a:lnTo>
                    <a:pt x="923429" y="189420"/>
                  </a:lnTo>
                  <a:lnTo>
                    <a:pt x="947102" y="189420"/>
                  </a:lnTo>
                  <a:lnTo>
                    <a:pt x="947102" y="165735"/>
                  </a:lnTo>
                  <a:close/>
                </a:path>
                <a:path w="970914" h="473710">
                  <a:moveTo>
                    <a:pt x="970788" y="307809"/>
                  </a:moveTo>
                  <a:lnTo>
                    <a:pt x="947102" y="307809"/>
                  </a:lnTo>
                  <a:lnTo>
                    <a:pt x="923429" y="307809"/>
                  </a:lnTo>
                  <a:lnTo>
                    <a:pt x="923429" y="331482"/>
                  </a:lnTo>
                  <a:lnTo>
                    <a:pt x="947102" y="331482"/>
                  </a:lnTo>
                  <a:lnTo>
                    <a:pt x="970788" y="331482"/>
                  </a:lnTo>
                  <a:lnTo>
                    <a:pt x="970788" y="307809"/>
                  </a:lnTo>
                  <a:close/>
                </a:path>
                <a:path w="970914" h="473710">
                  <a:moveTo>
                    <a:pt x="970788" y="260451"/>
                  </a:moveTo>
                  <a:lnTo>
                    <a:pt x="947102" y="260451"/>
                  </a:lnTo>
                  <a:lnTo>
                    <a:pt x="923429" y="260451"/>
                  </a:lnTo>
                  <a:lnTo>
                    <a:pt x="923429" y="284137"/>
                  </a:lnTo>
                  <a:lnTo>
                    <a:pt x="947102" y="284137"/>
                  </a:lnTo>
                  <a:lnTo>
                    <a:pt x="970788" y="284137"/>
                  </a:lnTo>
                  <a:lnTo>
                    <a:pt x="970788" y="260451"/>
                  </a:lnTo>
                  <a:close/>
                </a:path>
                <a:path w="970914" h="473710">
                  <a:moveTo>
                    <a:pt x="970788" y="189420"/>
                  </a:moveTo>
                  <a:lnTo>
                    <a:pt x="947102" y="189420"/>
                  </a:lnTo>
                  <a:lnTo>
                    <a:pt x="947102" y="213093"/>
                  </a:lnTo>
                  <a:lnTo>
                    <a:pt x="923429" y="213093"/>
                  </a:lnTo>
                  <a:lnTo>
                    <a:pt x="923429" y="189420"/>
                  </a:lnTo>
                  <a:lnTo>
                    <a:pt x="899756" y="189420"/>
                  </a:lnTo>
                  <a:lnTo>
                    <a:pt x="899756" y="213093"/>
                  </a:lnTo>
                  <a:lnTo>
                    <a:pt x="876071" y="213093"/>
                  </a:lnTo>
                  <a:lnTo>
                    <a:pt x="852398" y="213093"/>
                  </a:lnTo>
                  <a:lnTo>
                    <a:pt x="852398" y="260451"/>
                  </a:lnTo>
                  <a:lnTo>
                    <a:pt x="876071" y="260451"/>
                  </a:lnTo>
                  <a:lnTo>
                    <a:pt x="876071" y="236778"/>
                  </a:lnTo>
                  <a:lnTo>
                    <a:pt x="899756" y="236778"/>
                  </a:lnTo>
                  <a:lnTo>
                    <a:pt x="899756" y="260451"/>
                  </a:lnTo>
                  <a:lnTo>
                    <a:pt x="923429" y="260451"/>
                  </a:lnTo>
                  <a:lnTo>
                    <a:pt x="923429" y="236778"/>
                  </a:lnTo>
                  <a:lnTo>
                    <a:pt x="947102" y="236778"/>
                  </a:lnTo>
                  <a:lnTo>
                    <a:pt x="970788" y="236778"/>
                  </a:lnTo>
                  <a:lnTo>
                    <a:pt x="970788" y="1894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524335"/>
              <a:ext cx="947419" cy="497205"/>
            </a:xfrm>
            <a:custGeom>
              <a:avLst/>
              <a:gdLst/>
              <a:ahLst/>
              <a:cxnLst/>
              <a:rect l="l" t="t" r="r" b="b"/>
              <a:pathLst>
                <a:path w="947420" h="497205">
                  <a:moveTo>
                    <a:pt x="94716" y="0"/>
                  </a:moveTo>
                  <a:lnTo>
                    <a:pt x="71031" y="0"/>
                  </a:lnTo>
                  <a:lnTo>
                    <a:pt x="47358" y="0"/>
                  </a:lnTo>
                  <a:lnTo>
                    <a:pt x="23685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23685" y="24130"/>
                  </a:lnTo>
                  <a:lnTo>
                    <a:pt x="23685" y="71120"/>
                  </a:lnTo>
                  <a:lnTo>
                    <a:pt x="0" y="71120"/>
                  </a:lnTo>
                  <a:lnTo>
                    <a:pt x="0" y="95250"/>
                  </a:lnTo>
                  <a:lnTo>
                    <a:pt x="23685" y="95250"/>
                  </a:lnTo>
                  <a:lnTo>
                    <a:pt x="23685" y="118110"/>
                  </a:lnTo>
                  <a:lnTo>
                    <a:pt x="47358" y="118110"/>
                  </a:lnTo>
                  <a:lnTo>
                    <a:pt x="47358" y="46990"/>
                  </a:lnTo>
                  <a:lnTo>
                    <a:pt x="71031" y="46990"/>
                  </a:lnTo>
                  <a:lnTo>
                    <a:pt x="71031" y="24130"/>
                  </a:lnTo>
                  <a:lnTo>
                    <a:pt x="94716" y="24130"/>
                  </a:lnTo>
                  <a:lnTo>
                    <a:pt x="94716" y="0"/>
                  </a:lnTo>
                  <a:close/>
                </a:path>
                <a:path w="947420" h="497205">
                  <a:moveTo>
                    <a:pt x="165747" y="283743"/>
                  </a:moveTo>
                  <a:lnTo>
                    <a:pt x="142074" y="283743"/>
                  </a:lnTo>
                  <a:lnTo>
                    <a:pt x="118389" y="283743"/>
                  </a:lnTo>
                  <a:lnTo>
                    <a:pt x="94716" y="283743"/>
                  </a:lnTo>
                  <a:lnTo>
                    <a:pt x="94716" y="307428"/>
                  </a:lnTo>
                  <a:lnTo>
                    <a:pt x="71031" y="307428"/>
                  </a:lnTo>
                  <a:lnTo>
                    <a:pt x="71031" y="260070"/>
                  </a:lnTo>
                  <a:lnTo>
                    <a:pt x="47358" y="260070"/>
                  </a:lnTo>
                  <a:lnTo>
                    <a:pt x="47358" y="236385"/>
                  </a:lnTo>
                  <a:lnTo>
                    <a:pt x="23685" y="236385"/>
                  </a:lnTo>
                  <a:lnTo>
                    <a:pt x="0" y="236385"/>
                  </a:lnTo>
                  <a:lnTo>
                    <a:pt x="0" y="260070"/>
                  </a:lnTo>
                  <a:lnTo>
                    <a:pt x="23685" y="260070"/>
                  </a:lnTo>
                  <a:lnTo>
                    <a:pt x="23685" y="307428"/>
                  </a:lnTo>
                  <a:lnTo>
                    <a:pt x="0" y="307428"/>
                  </a:lnTo>
                  <a:lnTo>
                    <a:pt x="0" y="402132"/>
                  </a:lnTo>
                  <a:lnTo>
                    <a:pt x="23685" y="402132"/>
                  </a:lnTo>
                  <a:lnTo>
                    <a:pt x="23685" y="331101"/>
                  </a:lnTo>
                  <a:lnTo>
                    <a:pt x="47358" y="331101"/>
                  </a:lnTo>
                  <a:lnTo>
                    <a:pt x="71031" y="331101"/>
                  </a:lnTo>
                  <a:lnTo>
                    <a:pt x="71031" y="354774"/>
                  </a:lnTo>
                  <a:lnTo>
                    <a:pt x="94716" y="354774"/>
                  </a:lnTo>
                  <a:lnTo>
                    <a:pt x="118389" y="354774"/>
                  </a:lnTo>
                  <a:lnTo>
                    <a:pt x="118389" y="307428"/>
                  </a:lnTo>
                  <a:lnTo>
                    <a:pt x="142074" y="307428"/>
                  </a:lnTo>
                  <a:lnTo>
                    <a:pt x="165747" y="307428"/>
                  </a:lnTo>
                  <a:lnTo>
                    <a:pt x="165747" y="283743"/>
                  </a:lnTo>
                  <a:close/>
                </a:path>
                <a:path w="947420" h="497205">
                  <a:moveTo>
                    <a:pt x="189420" y="142240"/>
                  </a:moveTo>
                  <a:lnTo>
                    <a:pt x="165747" y="142240"/>
                  </a:lnTo>
                  <a:lnTo>
                    <a:pt x="142074" y="142240"/>
                  </a:lnTo>
                  <a:lnTo>
                    <a:pt x="142074" y="166370"/>
                  </a:lnTo>
                  <a:lnTo>
                    <a:pt x="165747" y="166370"/>
                  </a:lnTo>
                  <a:lnTo>
                    <a:pt x="189420" y="166370"/>
                  </a:lnTo>
                  <a:lnTo>
                    <a:pt x="189420" y="142240"/>
                  </a:lnTo>
                  <a:close/>
                </a:path>
                <a:path w="947420" h="497205">
                  <a:moveTo>
                    <a:pt x="189420" y="24130"/>
                  </a:moveTo>
                  <a:lnTo>
                    <a:pt x="165747" y="24130"/>
                  </a:lnTo>
                  <a:lnTo>
                    <a:pt x="165747" y="46990"/>
                  </a:lnTo>
                  <a:lnTo>
                    <a:pt x="142074" y="46990"/>
                  </a:lnTo>
                  <a:lnTo>
                    <a:pt x="118389" y="46990"/>
                  </a:lnTo>
                  <a:lnTo>
                    <a:pt x="118389" y="24130"/>
                  </a:lnTo>
                  <a:lnTo>
                    <a:pt x="94716" y="24130"/>
                  </a:lnTo>
                  <a:lnTo>
                    <a:pt x="94716" y="46990"/>
                  </a:lnTo>
                  <a:lnTo>
                    <a:pt x="71031" y="46990"/>
                  </a:lnTo>
                  <a:lnTo>
                    <a:pt x="71031" y="71120"/>
                  </a:lnTo>
                  <a:lnTo>
                    <a:pt x="94716" y="71120"/>
                  </a:lnTo>
                  <a:lnTo>
                    <a:pt x="118389" y="71120"/>
                  </a:lnTo>
                  <a:lnTo>
                    <a:pt x="118389" y="118110"/>
                  </a:lnTo>
                  <a:lnTo>
                    <a:pt x="142074" y="118110"/>
                  </a:lnTo>
                  <a:lnTo>
                    <a:pt x="165747" y="118110"/>
                  </a:lnTo>
                  <a:lnTo>
                    <a:pt x="189420" y="118110"/>
                  </a:lnTo>
                  <a:lnTo>
                    <a:pt x="189420" y="95250"/>
                  </a:lnTo>
                  <a:lnTo>
                    <a:pt x="165747" y="95250"/>
                  </a:lnTo>
                  <a:lnTo>
                    <a:pt x="142074" y="95250"/>
                  </a:lnTo>
                  <a:lnTo>
                    <a:pt x="142074" y="71120"/>
                  </a:lnTo>
                  <a:lnTo>
                    <a:pt x="165747" y="71120"/>
                  </a:lnTo>
                  <a:lnTo>
                    <a:pt x="189420" y="71120"/>
                  </a:lnTo>
                  <a:lnTo>
                    <a:pt x="189420" y="24130"/>
                  </a:lnTo>
                  <a:close/>
                </a:path>
                <a:path w="947420" h="497205">
                  <a:moveTo>
                    <a:pt x="213106" y="354774"/>
                  </a:moveTo>
                  <a:lnTo>
                    <a:pt x="189420" y="354774"/>
                  </a:lnTo>
                  <a:lnTo>
                    <a:pt x="189420" y="307428"/>
                  </a:lnTo>
                  <a:lnTo>
                    <a:pt x="165747" y="307428"/>
                  </a:lnTo>
                  <a:lnTo>
                    <a:pt x="165747" y="331101"/>
                  </a:lnTo>
                  <a:lnTo>
                    <a:pt x="142074" y="331101"/>
                  </a:lnTo>
                  <a:lnTo>
                    <a:pt x="142074" y="354774"/>
                  </a:lnTo>
                  <a:lnTo>
                    <a:pt x="165747" y="354774"/>
                  </a:lnTo>
                  <a:lnTo>
                    <a:pt x="165747" y="378460"/>
                  </a:lnTo>
                  <a:lnTo>
                    <a:pt x="142074" y="378460"/>
                  </a:lnTo>
                  <a:lnTo>
                    <a:pt x="142074" y="354774"/>
                  </a:lnTo>
                  <a:lnTo>
                    <a:pt x="118389" y="354774"/>
                  </a:lnTo>
                  <a:lnTo>
                    <a:pt x="118389" y="402132"/>
                  </a:lnTo>
                  <a:lnTo>
                    <a:pt x="142074" y="402132"/>
                  </a:lnTo>
                  <a:lnTo>
                    <a:pt x="165747" y="402132"/>
                  </a:lnTo>
                  <a:lnTo>
                    <a:pt x="189420" y="402132"/>
                  </a:lnTo>
                  <a:lnTo>
                    <a:pt x="189420" y="378460"/>
                  </a:lnTo>
                  <a:lnTo>
                    <a:pt x="213106" y="378460"/>
                  </a:lnTo>
                  <a:lnTo>
                    <a:pt x="213106" y="354774"/>
                  </a:lnTo>
                  <a:close/>
                </a:path>
                <a:path w="947420" h="497205">
                  <a:moveTo>
                    <a:pt x="284137" y="307428"/>
                  </a:moveTo>
                  <a:lnTo>
                    <a:pt x="260451" y="307428"/>
                  </a:lnTo>
                  <a:lnTo>
                    <a:pt x="260451" y="331101"/>
                  </a:lnTo>
                  <a:lnTo>
                    <a:pt x="284137" y="331101"/>
                  </a:lnTo>
                  <a:lnTo>
                    <a:pt x="284137" y="307428"/>
                  </a:lnTo>
                  <a:close/>
                </a:path>
                <a:path w="947420" h="497205">
                  <a:moveTo>
                    <a:pt x="284137" y="118110"/>
                  </a:moveTo>
                  <a:lnTo>
                    <a:pt x="260451" y="118110"/>
                  </a:lnTo>
                  <a:lnTo>
                    <a:pt x="260451" y="95250"/>
                  </a:lnTo>
                  <a:lnTo>
                    <a:pt x="236778" y="95250"/>
                  </a:lnTo>
                  <a:lnTo>
                    <a:pt x="236778" y="46990"/>
                  </a:lnTo>
                  <a:lnTo>
                    <a:pt x="213106" y="46990"/>
                  </a:lnTo>
                  <a:lnTo>
                    <a:pt x="213106" y="118110"/>
                  </a:lnTo>
                  <a:lnTo>
                    <a:pt x="236778" y="118110"/>
                  </a:lnTo>
                  <a:lnTo>
                    <a:pt x="236778" y="142240"/>
                  </a:lnTo>
                  <a:lnTo>
                    <a:pt x="213106" y="142240"/>
                  </a:lnTo>
                  <a:lnTo>
                    <a:pt x="213106" y="166370"/>
                  </a:lnTo>
                  <a:lnTo>
                    <a:pt x="236778" y="166370"/>
                  </a:lnTo>
                  <a:lnTo>
                    <a:pt x="260451" y="166370"/>
                  </a:lnTo>
                  <a:lnTo>
                    <a:pt x="260451" y="142240"/>
                  </a:lnTo>
                  <a:lnTo>
                    <a:pt x="284137" y="142240"/>
                  </a:lnTo>
                  <a:lnTo>
                    <a:pt x="284137" y="118110"/>
                  </a:lnTo>
                  <a:close/>
                </a:path>
                <a:path w="947420" h="497205">
                  <a:moveTo>
                    <a:pt x="449872" y="331101"/>
                  </a:moveTo>
                  <a:lnTo>
                    <a:pt x="426199" y="331101"/>
                  </a:lnTo>
                  <a:lnTo>
                    <a:pt x="426199" y="378460"/>
                  </a:lnTo>
                  <a:lnTo>
                    <a:pt x="449872" y="378460"/>
                  </a:lnTo>
                  <a:lnTo>
                    <a:pt x="449872" y="331101"/>
                  </a:lnTo>
                  <a:close/>
                </a:path>
                <a:path w="947420" h="497205">
                  <a:moveTo>
                    <a:pt x="568261" y="284759"/>
                  </a:moveTo>
                  <a:lnTo>
                    <a:pt x="544588" y="284759"/>
                  </a:lnTo>
                  <a:lnTo>
                    <a:pt x="544588" y="331101"/>
                  </a:lnTo>
                  <a:lnTo>
                    <a:pt x="520915" y="331101"/>
                  </a:lnTo>
                  <a:lnTo>
                    <a:pt x="497230" y="331101"/>
                  </a:lnTo>
                  <a:lnTo>
                    <a:pt x="497230" y="260070"/>
                  </a:lnTo>
                  <a:lnTo>
                    <a:pt x="473557" y="260070"/>
                  </a:lnTo>
                  <a:lnTo>
                    <a:pt x="473557" y="283743"/>
                  </a:lnTo>
                  <a:lnTo>
                    <a:pt x="449872" y="283743"/>
                  </a:lnTo>
                  <a:lnTo>
                    <a:pt x="426199" y="283743"/>
                  </a:lnTo>
                  <a:lnTo>
                    <a:pt x="426199" y="236385"/>
                  </a:lnTo>
                  <a:lnTo>
                    <a:pt x="449872" y="236385"/>
                  </a:lnTo>
                  <a:lnTo>
                    <a:pt x="449872" y="212712"/>
                  </a:lnTo>
                  <a:lnTo>
                    <a:pt x="473557" y="212712"/>
                  </a:lnTo>
                  <a:lnTo>
                    <a:pt x="473557" y="165354"/>
                  </a:lnTo>
                  <a:lnTo>
                    <a:pt x="449872" y="165354"/>
                  </a:lnTo>
                  <a:lnTo>
                    <a:pt x="449872" y="189039"/>
                  </a:lnTo>
                  <a:lnTo>
                    <a:pt x="426199" y="189039"/>
                  </a:lnTo>
                  <a:lnTo>
                    <a:pt x="426199" y="212712"/>
                  </a:lnTo>
                  <a:lnTo>
                    <a:pt x="402526" y="212712"/>
                  </a:lnTo>
                  <a:lnTo>
                    <a:pt x="378841" y="212712"/>
                  </a:lnTo>
                  <a:lnTo>
                    <a:pt x="378841" y="236385"/>
                  </a:lnTo>
                  <a:lnTo>
                    <a:pt x="402526" y="236385"/>
                  </a:lnTo>
                  <a:lnTo>
                    <a:pt x="402526" y="260070"/>
                  </a:lnTo>
                  <a:lnTo>
                    <a:pt x="378841" y="260070"/>
                  </a:lnTo>
                  <a:lnTo>
                    <a:pt x="378841" y="236385"/>
                  </a:lnTo>
                  <a:lnTo>
                    <a:pt x="355168" y="236385"/>
                  </a:lnTo>
                  <a:lnTo>
                    <a:pt x="355168" y="260070"/>
                  </a:lnTo>
                  <a:lnTo>
                    <a:pt x="331495" y="260070"/>
                  </a:lnTo>
                  <a:lnTo>
                    <a:pt x="331495" y="236385"/>
                  </a:lnTo>
                  <a:lnTo>
                    <a:pt x="355168" y="236385"/>
                  </a:lnTo>
                  <a:lnTo>
                    <a:pt x="355168" y="212712"/>
                  </a:lnTo>
                  <a:lnTo>
                    <a:pt x="378841" y="212712"/>
                  </a:lnTo>
                  <a:lnTo>
                    <a:pt x="378841" y="141681"/>
                  </a:lnTo>
                  <a:lnTo>
                    <a:pt x="355168" y="141681"/>
                  </a:lnTo>
                  <a:lnTo>
                    <a:pt x="355168" y="189039"/>
                  </a:lnTo>
                  <a:lnTo>
                    <a:pt x="331495" y="189039"/>
                  </a:lnTo>
                  <a:lnTo>
                    <a:pt x="307809" y="189039"/>
                  </a:lnTo>
                  <a:lnTo>
                    <a:pt x="307809" y="212712"/>
                  </a:lnTo>
                  <a:lnTo>
                    <a:pt x="284137" y="212712"/>
                  </a:lnTo>
                  <a:lnTo>
                    <a:pt x="284137" y="236385"/>
                  </a:lnTo>
                  <a:lnTo>
                    <a:pt x="307809" y="236385"/>
                  </a:lnTo>
                  <a:lnTo>
                    <a:pt x="307809" y="283743"/>
                  </a:lnTo>
                  <a:lnTo>
                    <a:pt x="331495" y="283743"/>
                  </a:lnTo>
                  <a:lnTo>
                    <a:pt x="355168" y="283743"/>
                  </a:lnTo>
                  <a:lnTo>
                    <a:pt x="378841" y="283743"/>
                  </a:lnTo>
                  <a:lnTo>
                    <a:pt x="378841" y="307428"/>
                  </a:lnTo>
                  <a:lnTo>
                    <a:pt x="355168" y="307428"/>
                  </a:lnTo>
                  <a:lnTo>
                    <a:pt x="331495" y="307428"/>
                  </a:lnTo>
                  <a:lnTo>
                    <a:pt x="331495" y="331101"/>
                  </a:lnTo>
                  <a:lnTo>
                    <a:pt x="355168" y="331101"/>
                  </a:lnTo>
                  <a:lnTo>
                    <a:pt x="355168" y="354774"/>
                  </a:lnTo>
                  <a:lnTo>
                    <a:pt x="331495" y="354774"/>
                  </a:lnTo>
                  <a:lnTo>
                    <a:pt x="307809" y="354774"/>
                  </a:lnTo>
                  <a:lnTo>
                    <a:pt x="307809" y="331101"/>
                  </a:lnTo>
                  <a:lnTo>
                    <a:pt x="284137" y="331101"/>
                  </a:lnTo>
                  <a:lnTo>
                    <a:pt x="284137" y="378460"/>
                  </a:lnTo>
                  <a:lnTo>
                    <a:pt x="307809" y="378460"/>
                  </a:lnTo>
                  <a:lnTo>
                    <a:pt x="331495" y="378460"/>
                  </a:lnTo>
                  <a:lnTo>
                    <a:pt x="355168" y="378460"/>
                  </a:lnTo>
                  <a:lnTo>
                    <a:pt x="355168" y="402132"/>
                  </a:lnTo>
                  <a:lnTo>
                    <a:pt x="378841" y="402132"/>
                  </a:lnTo>
                  <a:lnTo>
                    <a:pt x="378841" y="378460"/>
                  </a:lnTo>
                  <a:lnTo>
                    <a:pt x="402526" y="378460"/>
                  </a:lnTo>
                  <a:lnTo>
                    <a:pt x="402526" y="331101"/>
                  </a:lnTo>
                  <a:lnTo>
                    <a:pt x="426199" y="331101"/>
                  </a:lnTo>
                  <a:lnTo>
                    <a:pt x="426199" y="307428"/>
                  </a:lnTo>
                  <a:lnTo>
                    <a:pt x="449872" y="307428"/>
                  </a:lnTo>
                  <a:lnTo>
                    <a:pt x="473557" y="307428"/>
                  </a:lnTo>
                  <a:lnTo>
                    <a:pt x="473557" y="378460"/>
                  </a:lnTo>
                  <a:lnTo>
                    <a:pt x="497230" y="378460"/>
                  </a:lnTo>
                  <a:lnTo>
                    <a:pt x="497230" y="425805"/>
                  </a:lnTo>
                  <a:lnTo>
                    <a:pt x="520915" y="425805"/>
                  </a:lnTo>
                  <a:lnTo>
                    <a:pt x="520915" y="378460"/>
                  </a:lnTo>
                  <a:lnTo>
                    <a:pt x="544588" y="378460"/>
                  </a:lnTo>
                  <a:lnTo>
                    <a:pt x="544588" y="331749"/>
                  </a:lnTo>
                  <a:lnTo>
                    <a:pt x="568261" y="331749"/>
                  </a:lnTo>
                  <a:lnTo>
                    <a:pt x="568261" y="284759"/>
                  </a:lnTo>
                  <a:close/>
                </a:path>
                <a:path w="947420" h="497205">
                  <a:moveTo>
                    <a:pt x="734009" y="260629"/>
                  </a:moveTo>
                  <a:lnTo>
                    <a:pt x="710336" y="260629"/>
                  </a:lnTo>
                  <a:lnTo>
                    <a:pt x="710336" y="331749"/>
                  </a:lnTo>
                  <a:lnTo>
                    <a:pt x="686650" y="331749"/>
                  </a:lnTo>
                  <a:lnTo>
                    <a:pt x="662978" y="331749"/>
                  </a:lnTo>
                  <a:lnTo>
                    <a:pt x="662978" y="307619"/>
                  </a:lnTo>
                  <a:lnTo>
                    <a:pt x="639292" y="307619"/>
                  </a:lnTo>
                  <a:lnTo>
                    <a:pt x="639292" y="355879"/>
                  </a:lnTo>
                  <a:lnTo>
                    <a:pt x="615619" y="355879"/>
                  </a:lnTo>
                  <a:lnTo>
                    <a:pt x="591947" y="355879"/>
                  </a:lnTo>
                  <a:lnTo>
                    <a:pt x="568261" y="355879"/>
                  </a:lnTo>
                  <a:lnTo>
                    <a:pt x="568261" y="378739"/>
                  </a:lnTo>
                  <a:lnTo>
                    <a:pt x="591947" y="378739"/>
                  </a:lnTo>
                  <a:lnTo>
                    <a:pt x="615619" y="378739"/>
                  </a:lnTo>
                  <a:lnTo>
                    <a:pt x="639292" y="378739"/>
                  </a:lnTo>
                  <a:lnTo>
                    <a:pt x="639292" y="402869"/>
                  </a:lnTo>
                  <a:lnTo>
                    <a:pt x="662978" y="402869"/>
                  </a:lnTo>
                  <a:lnTo>
                    <a:pt x="662978" y="355879"/>
                  </a:lnTo>
                  <a:lnTo>
                    <a:pt x="686650" y="355879"/>
                  </a:lnTo>
                  <a:lnTo>
                    <a:pt x="710336" y="355879"/>
                  </a:lnTo>
                  <a:lnTo>
                    <a:pt x="734009" y="355879"/>
                  </a:lnTo>
                  <a:lnTo>
                    <a:pt x="734009" y="260629"/>
                  </a:lnTo>
                  <a:close/>
                </a:path>
                <a:path w="947420" h="497205">
                  <a:moveTo>
                    <a:pt x="947102" y="284759"/>
                  </a:moveTo>
                  <a:lnTo>
                    <a:pt x="923429" y="284759"/>
                  </a:lnTo>
                  <a:lnTo>
                    <a:pt x="923429" y="331749"/>
                  </a:lnTo>
                  <a:lnTo>
                    <a:pt x="899756" y="331749"/>
                  </a:lnTo>
                  <a:lnTo>
                    <a:pt x="899756" y="260629"/>
                  </a:lnTo>
                  <a:lnTo>
                    <a:pt x="876071" y="260629"/>
                  </a:lnTo>
                  <a:lnTo>
                    <a:pt x="876071" y="307619"/>
                  </a:lnTo>
                  <a:lnTo>
                    <a:pt x="852398" y="307619"/>
                  </a:lnTo>
                  <a:lnTo>
                    <a:pt x="852398" y="284759"/>
                  </a:lnTo>
                  <a:lnTo>
                    <a:pt x="828713" y="284759"/>
                  </a:lnTo>
                  <a:lnTo>
                    <a:pt x="828713" y="307619"/>
                  </a:lnTo>
                  <a:lnTo>
                    <a:pt x="805040" y="307619"/>
                  </a:lnTo>
                  <a:lnTo>
                    <a:pt x="781367" y="307619"/>
                  </a:lnTo>
                  <a:lnTo>
                    <a:pt x="781367" y="378739"/>
                  </a:lnTo>
                  <a:lnTo>
                    <a:pt x="805040" y="378739"/>
                  </a:lnTo>
                  <a:lnTo>
                    <a:pt x="828713" y="378739"/>
                  </a:lnTo>
                  <a:lnTo>
                    <a:pt x="828713" y="355879"/>
                  </a:lnTo>
                  <a:lnTo>
                    <a:pt x="852398" y="355879"/>
                  </a:lnTo>
                  <a:lnTo>
                    <a:pt x="876071" y="355879"/>
                  </a:lnTo>
                  <a:lnTo>
                    <a:pt x="876071" y="496849"/>
                  </a:lnTo>
                  <a:lnTo>
                    <a:pt x="899756" y="496849"/>
                  </a:lnTo>
                  <a:lnTo>
                    <a:pt x="923429" y="496849"/>
                  </a:lnTo>
                  <a:lnTo>
                    <a:pt x="923429" y="473989"/>
                  </a:lnTo>
                  <a:lnTo>
                    <a:pt x="899756" y="473989"/>
                  </a:lnTo>
                  <a:lnTo>
                    <a:pt x="899756" y="402869"/>
                  </a:lnTo>
                  <a:lnTo>
                    <a:pt x="923429" y="402869"/>
                  </a:lnTo>
                  <a:lnTo>
                    <a:pt x="923429" y="378739"/>
                  </a:lnTo>
                  <a:lnTo>
                    <a:pt x="899756" y="378739"/>
                  </a:lnTo>
                  <a:lnTo>
                    <a:pt x="899756" y="355879"/>
                  </a:lnTo>
                  <a:lnTo>
                    <a:pt x="923429" y="355879"/>
                  </a:lnTo>
                  <a:lnTo>
                    <a:pt x="947102" y="355879"/>
                  </a:lnTo>
                  <a:lnTo>
                    <a:pt x="947102" y="2847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39414" y="2666854"/>
              <a:ext cx="899794" cy="449580"/>
            </a:xfrm>
            <a:custGeom>
              <a:avLst/>
              <a:gdLst/>
              <a:ahLst/>
              <a:cxnLst/>
              <a:rect l="l" t="t" r="r" b="b"/>
              <a:pathLst>
                <a:path w="899795" h="449580">
                  <a:moveTo>
                    <a:pt x="23685" y="235940"/>
                  </a:moveTo>
                  <a:lnTo>
                    <a:pt x="0" y="235940"/>
                  </a:lnTo>
                  <a:lnTo>
                    <a:pt x="0" y="259613"/>
                  </a:lnTo>
                  <a:lnTo>
                    <a:pt x="23685" y="259613"/>
                  </a:lnTo>
                  <a:lnTo>
                    <a:pt x="23685" y="235940"/>
                  </a:lnTo>
                  <a:close/>
                </a:path>
                <a:path w="899795" h="449580">
                  <a:moveTo>
                    <a:pt x="165747" y="354330"/>
                  </a:moveTo>
                  <a:lnTo>
                    <a:pt x="142074" y="354330"/>
                  </a:lnTo>
                  <a:lnTo>
                    <a:pt x="142074" y="330644"/>
                  </a:lnTo>
                  <a:lnTo>
                    <a:pt x="118389" y="330644"/>
                  </a:lnTo>
                  <a:lnTo>
                    <a:pt x="118389" y="401675"/>
                  </a:lnTo>
                  <a:lnTo>
                    <a:pt x="142074" y="401675"/>
                  </a:lnTo>
                  <a:lnTo>
                    <a:pt x="142074" y="378002"/>
                  </a:lnTo>
                  <a:lnTo>
                    <a:pt x="165747" y="378002"/>
                  </a:lnTo>
                  <a:lnTo>
                    <a:pt x="165747" y="354330"/>
                  </a:lnTo>
                  <a:close/>
                </a:path>
                <a:path w="899795" h="449580">
                  <a:moveTo>
                    <a:pt x="189420" y="283286"/>
                  </a:moveTo>
                  <a:lnTo>
                    <a:pt x="165747" y="283286"/>
                  </a:lnTo>
                  <a:lnTo>
                    <a:pt x="165747" y="259613"/>
                  </a:lnTo>
                  <a:lnTo>
                    <a:pt x="142074" y="259613"/>
                  </a:lnTo>
                  <a:lnTo>
                    <a:pt x="118389" y="259613"/>
                  </a:lnTo>
                  <a:lnTo>
                    <a:pt x="118389" y="283286"/>
                  </a:lnTo>
                  <a:lnTo>
                    <a:pt x="142074" y="283286"/>
                  </a:lnTo>
                  <a:lnTo>
                    <a:pt x="142074" y="306971"/>
                  </a:lnTo>
                  <a:lnTo>
                    <a:pt x="165747" y="306971"/>
                  </a:lnTo>
                  <a:lnTo>
                    <a:pt x="189420" y="306971"/>
                  </a:lnTo>
                  <a:lnTo>
                    <a:pt x="189420" y="283286"/>
                  </a:lnTo>
                  <a:close/>
                </a:path>
                <a:path w="899795" h="449580">
                  <a:moveTo>
                    <a:pt x="236778" y="306971"/>
                  </a:moveTo>
                  <a:lnTo>
                    <a:pt x="213106" y="306971"/>
                  </a:lnTo>
                  <a:lnTo>
                    <a:pt x="189420" y="306971"/>
                  </a:lnTo>
                  <a:lnTo>
                    <a:pt x="189420" y="330644"/>
                  </a:lnTo>
                  <a:lnTo>
                    <a:pt x="213106" y="330644"/>
                  </a:lnTo>
                  <a:lnTo>
                    <a:pt x="236778" y="330644"/>
                  </a:lnTo>
                  <a:lnTo>
                    <a:pt x="236778" y="306971"/>
                  </a:lnTo>
                  <a:close/>
                </a:path>
                <a:path w="899795" h="449580">
                  <a:moveTo>
                    <a:pt x="260464" y="401675"/>
                  </a:moveTo>
                  <a:lnTo>
                    <a:pt x="236778" y="401675"/>
                  </a:lnTo>
                  <a:lnTo>
                    <a:pt x="213106" y="401675"/>
                  </a:lnTo>
                  <a:lnTo>
                    <a:pt x="213106" y="378002"/>
                  </a:lnTo>
                  <a:lnTo>
                    <a:pt x="189420" y="378002"/>
                  </a:lnTo>
                  <a:lnTo>
                    <a:pt x="189420" y="401675"/>
                  </a:lnTo>
                  <a:lnTo>
                    <a:pt x="165747" y="401675"/>
                  </a:lnTo>
                  <a:lnTo>
                    <a:pt x="142074" y="401675"/>
                  </a:lnTo>
                  <a:lnTo>
                    <a:pt x="142074" y="425361"/>
                  </a:lnTo>
                  <a:lnTo>
                    <a:pt x="165747" y="425361"/>
                  </a:lnTo>
                  <a:lnTo>
                    <a:pt x="165747" y="449033"/>
                  </a:lnTo>
                  <a:lnTo>
                    <a:pt x="189420" y="449033"/>
                  </a:lnTo>
                  <a:lnTo>
                    <a:pt x="189420" y="425361"/>
                  </a:lnTo>
                  <a:lnTo>
                    <a:pt x="213106" y="425361"/>
                  </a:lnTo>
                  <a:lnTo>
                    <a:pt x="236778" y="425361"/>
                  </a:lnTo>
                  <a:lnTo>
                    <a:pt x="260464" y="425361"/>
                  </a:lnTo>
                  <a:lnTo>
                    <a:pt x="260464" y="401675"/>
                  </a:lnTo>
                  <a:close/>
                </a:path>
                <a:path w="899795" h="449580">
                  <a:moveTo>
                    <a:pt x="260464" y="259613"/>
                  </a:moveTo>
                  <a:lnTo>
                    <a:pt x="236778" y="259613"/>
                  </a:lnTo>
                  <a:lnTo>
                    <a:pt x="213106" y="259613"/>
                  </a:lnTo>
                  <a:lnTo>
                    <a:pt x="213106" y="235940"/>
                  </a:lnTo>
                  <a:lnTo>
                    <a:pt x="189420" y="235940"/>
                  </a:lnTo>
                  <a:lnTo>
                    <a:pt x="189420" y="283286"/>
                  </a:lnTo>
                  <a:lnTo>
                    <a:pt x="213106" y="283286"/>
                  </a:lnTo>
                  <a:lnTo>
                    <a:pt x="236778" y="283286"/>
                  </a:lnTo>
                  <a:lnTo>
                    <a:pt x="260464" y="283286"/>
                  </a:lnTo>
                  <a:lnTo>
                    <a:pt x="260464" y="259613"/>
                  </a:lnTo>
                  <a:close/>
                </a:path>
                <a:path w="899795" h="449580">
                  <a:moveTo>
                    <a:pt x="307809" y="306971"/>
                  </a:moveTo>
                  <a:lnTo>
                    <a:pt x="284137" y="306971"/>
                  </a:lnTo>
                  <a:lnTo>
                    <a:pt x="284137" y="283286"/>
                  </a:lnTo>
                  <a:lnTo>
                    <a:pt x="260464" y="283286"/>
                  </a:lnTo>
                  <a:lnTo>
                    <a:pt x="260464" y="330644"/>
                  </a:lnTo>
                  <a:lnTo>
                    <a:pt x="236778" y="330644"/>
                  </a:lnTo>
                  <a:lnTo>
                    <a:pt x="236778" y="354330"/>
                  </a:lnTo>
                  <a:lnTo>
                    <a:pt x="213106" y="354330"/>
                  </a:lnTo>
                  <a:lnTo>
                    <a:pt x="213106" y="378002"/>
                  </a:lnTo>
                  <a:lnTo>
                    <a:pt x="236778" y="378002"/>
                  </a:lnTo>
                  <a:lnTo>
                    <a:pt x="260464" y="378002"/>
                  </a:lnTo>
                  <a:lnTo>
                    <a:pt x="260464" y="354330"/>
                  </a:lnTo>
                  <a:lnTo>
                    <a:pt x="284137" y="354330"/>
                  </a:lnTo>
                  <a:lnTo>
                    <a:pt x="284137" y="330644"/>
                  </a:lnTo>
                  <a:lnTo>
                    <a:pt x="307809" y="330644"/>
                  </a:lnTo>
                  <a:lnTo>
                    <a:pt x="307809" y="306971"/>
                  </a:lnTo>
                  <a:close/>
                </a:path>
                <a:path w="899795" h="449580">
                  <a:moveTo>
                    <a:pt x="355168" y="425361"/>
                  </a:moveTo>
                  <a:lnTo>
                    <a:pt x="331495" y="425361"/>
                  </a:lnTo>
                  <a:lnTo>
                    <a:pt x="331495" y="449033"/>
                  </a:lnTo>
                  <a:lnTo>
                    <a:pt x="355168" y="449033"/>
                  </a:lnTo>
                  <a:lnTo>
                    <a:pt x="355168" y="425361"/>
                  </a:lnTo>
                  <a:close/>
                </a:path>
                <a:path w="899795" h="449580">
                  <a:moveTo>
                    <a:pt x="355168" y="259613"/>
                  </a:moveTo>
                  <a:lnTo>
                    <a:pt x="331495" y="259613"/>
                  </a:lnTo>
                  <a:lnTo>
                    <a:pt x="307809" y="259613"/>
                  </a:lnTo>
                  <a:lnTo>
                    <a:pt x="307809" y="283286"/>
                  </a:lnTo>
                  <a:lnTo>
                    <a:pt x="331495" y="283286"/>
                  </a:lnTo>
                  <a:lnTo>
                    <a:pt x="355168" y="283286"/>
                  </a:lnTo>
                  <a:lnTo>
                    <a:pt x="355168" y="259613"/>
                  </a:lnTo>
                  <a:close/>
                </a:path>
                <a:path w="899795" h="449580">
                  <a:moveTo>
                    <a:pt x="378841" y="401675"/>
                  </a:moveTo>
                  <a:lnTo>
                    <a:pt x="355168" y="401675"/>
                  </a:lnTo>
                  <a:lnTo>
                    <a:pt x="355168" y="425361"/>
                  </a:lnTo>
                  <a:lnTo>
                    <a:pt x="378841" y="425361"/>
                  </a:lnTo>
                  <a:lnTo>
                    <a:pt x="378841" y="401675"/>
                  </a:lnTo>
                  <a:close/>
                </a:path>
                <a:path w="899795" h="449580">
                  <a:moveTo>
                    <a:pt x="378841" y="330644"/>
                  </a:moveTo>
                  <a:lnTo>
                    <a:pt x="355168" y="330644"/>
                  </a:lnTo>
                  <a:lnTo>
                    <a:pt x="331495" y="330644"/>
                  </a:lnTo>
                  <a:lnTo>
                    <a:pt x="307809" y="330644"/>
                  </a:lnTo>
                  <a:lnTo>
                    <a:pt x="307809" y="354330"/>
                  </a:lnTo>
                  <a:lnTo>
                    <a:pt x="331495" y="354330"/>
                  </a:lnTo>
                  <a:lnTo>
                    <a:pt x="331495" y="378002"/>
                  </a:lnTo>
                  <a:lnTo>
                    <a:pt x="307809" y="378002"/>
                  </a:lnTo>
                  <a:lnTo>
                    <a:pt x="307809" y="354330"/>
                  </a:lnTo>
                  <a:lnTo>
                    <a:pt x="284137" y="354330"/>
                  </a:lnTo>
                  <a:lnTo>
                    <a:pt x="284137" y="378002"/>
                  </a:lnTo>
                  <a:lnTo>
                    <a:pt x="260464" y="378002"/>
                  </a:lnTo>
                  <a:lnTo>
                    <a:pt x="260464" y="401675"/>
                  </a:lnTo>
                  <a:lnTo>
                    <a:pt x="284137" y="401675"/>
                  </a:lnTo>
                  <a:lnTo>
                    <a:pt x="284137" y="425361"/>
                  </a:lnTo>
                  <a:lnTo>
                    <a:pt x="307809" y="425361"/>
                  </a:lnTo>
                  <a:lnTo>
                    <a:pt x="307809" y="401675"/>
                  </a:lnTo>
                  <a:lnTo>
                    <a:pt x="331495" y="401675"/>
                  </a:lnTo>
                  <a:lnTo>
                    <a:pt x="355168" y="401675"/>
                  </a:lnTo>
                  <a:lnTo>
                    <a:pt x="355168" y="354330"/>
                  </a:lnTo>
                  <a:lnTo>
                    <a:pt x="378841" y="354330"/>
                  </a:lnTo>
                  <a:lnTo>
                    <a:pt x="378841" y="330644"/>
                  </a:lnTo>
                  <a:close/>
                </a:path>
                <a:path w="899795" h="449580">
                  <a:moveTo>
                    <a:pt x="378841" y="283286"/>
                  </a:moveTo>
                  <a:lnTo>
                    <a:pt x="355168" y="283286"/>
                  </a:lnTo>
                  <a:lnTo>
                    <a:pt x="355168" y="306971"/>
                  </a:lnTo>
                  <a:lnTo>
                    <a:pt x="378841" y="306971"/>
                  </a:lnTo>
                  <a:lnTo>
                    <a:pt x="378841" y="283286"/>
                  </a:lnTo>
                  <a:close/>
                </a:path>
                <a:path w="899795" h="449580">
                  <a:moveTo>
                    <a:pt x="402526" y="306971"/>
                  </a:moveTo>
                  <a:lnTo>
                    <a:pt x="378841" y="306971"/>
                  </a:lnTo>
                  <a:lnTo>
                    <a:pt x="378841" y="330644"/>
                  </a:lnTo>
                  <a:lnTo>
                    <a:pt x="402526" y="330644"/>
                  </a:lnTo>
                  <a:lnTo>
                    <a:pt x="402526" y="306971"/>
                  </a:lnTo>
                  <a:close/>
                </a:path>
                <a:path w="899795" h="449580">
                  <a:moveTo>
                    <a:pt x="426199" y="283286"/>
                  </a:moveTo>
                  <a:lnTo>
                    <a:pt x="402526" y="283286"/>
                  </a:lnTo>
                  <a:lnTo>
                    <a:pt x="402526" y="306971"/>
                  </a:lnTo>
                  <a:lnTo>
                    <a:pt x="426199" y="306971"/>
                  </a:lnTo>
                  <a:lnTo>
                    <a:pt x="426199" y="283286"/>
                  </a:lnTo>
                  <a:close/>
                </a:path>
                <a:path w="899795" h="449580">
                  <a:moveTo>
                    <a:pt x="520915" y="354330"/>
                  </a:moveTo>
                  <a:lnTo>
                    <a:pt x="497230" y="354330"/>
                  </a:lnTo>
                  <a:lnTo>
                    <a:pt x="497230" y="378002"/>
                  </a:lnTo>
                  <a:lnTo>
                    <a:pt x="473557" y="378002"/>
                  </a:lnTo>
                  <a:lnTo>
                    <a:pt x="473557" y="401675"/>
                  </a:lnTo>
                  <a:lnTo>
                    <a:pt x="497230" y="401675"/>
                  </a:lnTo>
                  <a:lnTo>
                    <a:pt x="520915" y="401675"/>
                  </a:lnTo>
                  <a:lnTo>
                    <a:pt x="520915" y="354330"/>
                  </a:lnTo>
                  <a:close/>
                </a:path>
                <a:path w="899795" h="449580">
                  <a:moveTo>
                    <a:pt x="544588" y="283286"/>
                  </a:moveTo>
                  <a:lnTo>
                    <a:pt x="520915" y="283286"/>
                  </a:lnTo>
                  <a:lnTo>
                    <a:pt x="520915" y="259613"/>
                  </a:lnTo>
                  <a:lnTo>
                    <a:pt x="497230" y="259613"/>
                  </a:lnTo>
                  <a:lnTo>
                    <a:pt x="497230" y="306971"/>
                  </a:lnTo>
                  <a:lnTo>
                    <a:pt x="473557" y="306971"/>
                  </a:lnTo>
                  <a:lnTo>
                    <a:pt x="473557" y="330644"/>
                  </a:lnTo>
                  <a:lnTo>
                    <a:pt x="449884" y="330644"/>
                  </a:lnTo>
                  <a:lnTo>
                    <a:pt x="426199" y="330644"/>
                  </a:lnTo>
                  <a:lnTo>
                    <a:pt x="402526" y="330644"/>
                  </a:lnTo>
                  <a:lnTo>
                    <a:pt x="402526" y="449033"/>
                  </a:lnTo>
                  <a:lnTo>
                    <a:pt x="426199" y="449033"/>
                  </a:lnTo>
                  <a:lnTo>
                    <a:pt x="449884" y="449033"/>
                  </a:lnTo>
                  <a:lnTo>
                    <a:pt x="449884" y="425361"/>
                  </a:lnTo>
                  <a:lnTo>
                    <a:pt x="473557" y="425361"/>
                  </a:lnTo>
                  <a:lnTo>
                    <a:pt x="473557" y="401675"/>
                  </a:lnTo>
                  <a:lnTo>
                    <a:pt x="449884" y="401675"/>
                  </a:lnTo>
                  <a:lnTo>
                    <a:pt x="426199" y="401675"/>
                  </a:lnTo>
                  <a:lnTo>
                    <a:pt x="426199" y="354330"/>
                  </a:lnTo>
                  <a:lnTo>
                    <a:pt x="449884" y="354330"/>
                  </a:lnTo>
                  <a:lnTo>
                    <a:pt x="473557" y="354330"/>
                  </a:lnTo>
                  <a:lnTo>
                    <a:pt x="497230" y="354330"/>
                  </a:lnTo>
                  <a:lnTo>
                    <a:pt x="497230" y="330644"/>
                  </a:lnTo>
                  <a:lnTo>
                    <a:pt x="520915" y="330644"/>
                  </a:lnTo>
                  <a:lnTo>
                    <a:pt x="544588" y="330644"/>
                  </a:lnTo>
                  <a:lnTo>
                    <a:pt x="544588" y="283286"/>
                  </a:lnTo>
                  <a:close/>
                </a:path>
                <a:path w="899795" h="449580">
                  <a:moveTo>
                    <a:pt x="568261" y="401675"/>
                  </a:moveTo>
                  <a:lnTo>
                    <a:pt x="544588" y="401675"/>
                  </a:lnTo>
                  <a:lnTo>
                    <a:pt x="544588" y="425361"/>
                  </a:lnTo>
                  <a:lnTo>
                    <a:pt x="568261" y="425361"/>
                  </a:lnTo>
                  <a:lnTo>
                    <a:pt x="568261" y="401675"/>
                  </a:lnTo>
                  <a:close/>
                </a:path>
                <a:path w="899795" h="449580">
                  <a:moveTo>
                    <a:pt x="568261" y="259613"/>
                  </a:moveTo>
                  <a:lnTo>
                    <a:pt x="544588" y="259613"/>
                  </a:lnTo>
                  <a:lnTo>
                    <a:pt x="544588" y="283286"/>
                  </a:lnTo>
                  <a:lnTo>
                    <a:pt x="568261" y="283286"/>
                  </a:lnTo>
                  <a:lnTo>
                    <a:pt x="568261" y="259613"/>
                  </a:lnTo>
                  <a:close/>
                </a:path>
                <a:path w="899795" h="449580">
                  <a:moveTo>
                    <a:pt x="568261" y="142240"/>
                  </a:moveTo>
                  <a:lnTo>
                    <a:pt x="544588" y="142240"/>
                  </a:lnTo>
                  <a:lnTo>
                    <a:pt x="544588" y="118110"/>
                  </a:lnTo>
                  <a:lnTo>
                    <a:pt x="520915" y="118110"/>
                  </a:lnTo>
                  <a:lnTo>
                    <a:pt x="497230" y="118110"/>
                  </a:lnTo>
                  <a:lnTo>
                    <a:pt x="497230" y="142240"/>
                  </a:lnTo>
                  <a:lnTo>
                    <a:pt x="473557" y="142240"/>
                  </a:lnTo>
                  <a:lnTo>
                    <a:pt x="449884" y="142240"/>
                  </a:lnTo>
                  <a:lnTo>
                    <a:pt x="449884" y="165100"/>
                  </a:lnTo>
                  <a:lnTo>
                    <a:pt x="473557" y="165100"/>
                  </a:lnTo>
                  <a:lnTo>
                    <a:pt x="473557" y="189230"/>
                  </a:lnTo>
                  <a:lnTo>
                    <a:pt x="497230" y="189230"/>
                  </a:lnTo>
                  <a:lnTo>
                    <a:pt x="497230" y="165100"/>
                  </a:lnTo>
                  <a:lnTo>
                    <a:pt x="520915" y="165100"/>
                  </a:lnTo>
                  <a:lnTo>
                    <a:pt x="544588" y="165100"/>
                  </a:lnTo>
                  <a:lnTo>
                    <a:pt x="544588" y="189230"/>
                  </a:lnTo>
                  <a:lnTo>
                    <a:pt x="568261" y="189230"/>
                  </a:lnTo>
                  <a:lnTo>
                    <a:pt x="568261" y="142240"/>
                  </a:lnTo>
                  <a:close/>
                </a:path>
                <a:path w="899795" h="449580">
                  <a:moveTo>
                    <a:pt x="591947" y="378002"/>
                  </a:moveTo>
                  <a:lnTo>
                    <a:pt x="568261" y="378002"/>
                  </a:lnTo>
                  <a:lnTo>
                    <a:pt x="568261" y="401675"/>
                  </a:lnTo>
                  <a:lnTo>
                    <a:pt x="591947" y="401675"/>
                  </a:lnTo>
                  <a:lnTo>
                    <a:pt x="591947" y="378002"/>
                  </a:lnTo>
                  <a:close/>
                </a:path>
                <a:path w="899795" h="449580">
                  <a:moveTo>
                    <a:pt x="615619" y="401675"/>
                  </a:moveTo>
                  <a:lnTo>
                    <a:pt x="591947" y="401675"/>
                  </a:lnTo>
                  <a:lnTo>
                    <a:pt x="591947" y="425361"/>
                  </a:lnTo>
                  <a:lnTo>
                    <a:pt x="615619" y="425361"/>
                  </a:lnTo>
                  <a:lnTo>
                    <a:pt x="615619" y="401675"/>
                  </a:lnTo>
                  <a:close/>
                </a:path>
                <a:path w="899795" h="449580">
                  <a:moveTo>
                    <a:pt x="615619" y="354330"/>
                  </a:moveTo>
                  <a:lnTo>
                    <a:pt x="591947" y="354330"/>
                  </a:lnTo>
                  <a:lnTo>
                    <a:pt x="591947" y="378002"/>
                  </a:lnTo>
                  <a:lnTo>
                    <a:pt x="615619" y="378002"/>
                  </a:lnTo>
                  <a:lnTo>
                    <a:pt x="615619" y="354330"/>
                  </a:lnTo>
                  <a:close/>
                </a:path>
                <a:path w="899795" h="449580">
                  <a:moveTo>
                    <a:pt x="639305" y="142240"/>
                  </a:moveTo>
                  <a:lnTo>
                    <a:pt x="615619" y="142240"/>
                  </a:lnTo>
                  <a:lnTo>
                    <a:pt x="591947" y="142240"/>
                  </a:lnTo>
                  <a:lnTo>
                    <a:pt x="591947" y="165100"/>
                  </a:lnTo>
                  <a:lnTo>
                    <a:pt x="615619" y="165100"/>
                  </a:lnTo>
                  <a:lnTo>
                    <a:pt x="639305" y="165100"/>
                  </a:lnTo>
                  <a:lnTo>
                    <a:pt x="639305" y="142240"/>
                  </a:lnTo>
                  <a:close/>
                </a:path>
                <a:path w="899795" h="449580">
                  <a:moveTo>
                    <a:pt x="686650" y="235940"/>
                  </a:moveTo>
                  <a:lnTo>
                    <a:pt x="662978" y="235940"/>
                  </a:lnTo>
                  <a:lnTo>
                    <a:pt x="662978" y="259613"/>
                  </a:lnTo>
                  <a:lnTo>
                    <a:pt x="639305" y="259613"/>
                  </a:lnTo>
                  <a:lnTo>
                    <a:pt x="639305" y="235940"/>
                  </a:lnTo>
                  <a:lnTo>
                    <a:pt x="615619" y="235940"/>
                  </a:lnTo>
                  <a:lnTo>
                    <a:pt x="615619" y="259613"/>
                  </a:lnTo>
                  <a:lnTo>
                    <a:pt x="591947" y="259613"/>
                  </a:lnTo>
                  <a:lnTo>
                    <a:pt x="591947" y="283286"/>
                  </a:lnTo>
                  <a:lnTo>
                    <a:pt x="568261" y="283286"/>
                  </a:lnTo>
                  <a:lnTo>
                    <a:pt x="568261" y="354330"/>
                  </a:lnTo>
                  <a:lnTo>
                    <a:pt x="591947" y="354330"/>
                  </a:lnTo>
                  <a:lnTo>
                    <a:pt x="591947" y="330644"/>
                  </a:lnTo>
                  <a:lnTo>
                    <a:pt x="615619" y="330644"/>
                  </a:lnTo>
                  <a:lnTo>
                    <a:pt x="639305" y="330644"/>
                  </a:lnTo>
                  <a:lnTo>
                    <a:pt x="662978" y="330644"/>
                  </a:lnTo>
                  <a:lnTo>
                    <a:pt x="686650" y="330644"/>
                  </a:lnTo>
                  <a:lnTo>
                    <a:pt x="686650" y="306971"/>
                  </a:lnTo>
                  <a:lnTo>
                    <a:pt x="662978" y="306971"/>
                  </a:lnTo>
                  <a:lnTo>
                    <a:pt x="639305" y="306971"/>
                  </a:lnTo>
                  <a:lnTo>
                    <a:pt x="639305" y="283286"/>
                  </a:lnTo>
                  <a:lnTo>
                    <a:pt x="662978" y="283286"/>
                  </a:lnTo>
                  <a:lnTo>
                    <a:pt x="686650" y="283286"/>
                  </a:lnTo>
                  <a:lnTo>
                    <a:pt x="686650" y="235940"/>
                  </a:lnTo>
                  <a:close/>
                </a:path>
                <a:path w="899795" h="449580">
                  <a:moveTo>
                    <a:pt x="805040" y="118110"/>
                  </a:moveTo>
                  <a:lnTo>
                    <a:pt x="781367" y="118110"/>
                  </a:lnTo>
                  <a:lnTo>
                    <a:pt x="781367" y="142240"/>
                  </a:lnTo>
                  <a:lnTo>
                    <a:pt x="805040" y="142240"/>
                  </a:lnTo>
                  <a:lnTo>
                    <a:pt x="805040" y="118110"/>
                  </a:lnTo>
                  <a:close/>
                </a:path>
                <a:path w="899795" h="449580">
                  <a:moveTo>
                    <a:pt x="828725" y="71120"/>
                  </a:moveTo>
                  <a:lnTo>
                    <a:pt x="805040" y="71120"/>
                  </a:lnTo>
                  <a:lnTo>
                    <a:pt x="781367" y="71120"/>
                  </a:lnTo>
                  <a:lnTo>
                    <a:pt x="781367" y="22860"/>
                  </a:lnTo>
                  <a:lnTo>
                    <a:pt x="757682" y="22860"/>
                  </a:lnTo>
                  <a:lnTo>
                    <a:pt x="734009" y="22860"/>
                  </a:lnTo>
                  <a:lnTo>
                    <a:pt x="734009" y="0"/>
                  </a:lnTo>
                  <a:lnTo>
                    <a:pt x="710336" y="0"/>
                  </a:lnTo>
                  <a:lnTo>
                    <a:pt x="710336" y="22860"/>
                  </a:lnTo>
                  <a:lnTo>
                    <a:pt x="686650" y="22860"/>
                  </a:lnTo>
                  <a:lnTo>
                    <a:pt x="686650" y="46990"/>
                  </a:lnTo>
                  <a:lnTo>
                    <a:pt x="710336" y="46990"/>
                  </a:lnTo>
                  <a:lnTo>
                    <a:pt x="734009" y="46990"/>
                  </a:lnTo>
                  <a:lnTo>
                    <a:pt x="757682" y="46990"/>
                  </a:lnTo>
                  <a:lnTo>
                    <a:pt x="757682" y="71120"/>
                  </a:lnTo>
                  <a:lnTo>
                    <a:pt x="734009" y="71120"/>
                  </a:lnTo>
                  <a:lnTo>
                    <a:pt x="710336" y="71120"/>
                  </a:lnTo>
                  <a:lnTo>
                    <a:pt x="710336" y="93980"/>
                  </a:lnTo>
                  <a:lnTo>
                    <a:pt x="734009" y="93980"/>
                  </a:lnTo>
                  <a:lnTo>
                    <a:pt x="734009" y="118110"/>
                  </a:lnTo>
                  <a:lnTo>
                    <a:pt x="710336" y="118110"/>
                  </a:lnTo>
                  <a:lnTo>
                    <a:pt x="710336" y="93980"/>
                  </a:lnTo>
                  <a:lnTo>
                    <a:pt x="686650" y="93980"/>
                  </a:lnTo>
                  <a:lnTo>
                    <a:pt x="686650" y="118110"/>
                  </a:lnTo>
                  <a:lnTo>
                    <a:pt x="662978" y="118110"/>
                  </a:lnTo>
                  <a:lnTo>
                    <a:pt x="662978" y="189230"/>
                  </a:lnTo>
                  <a:lnTo>
                    <a:pt x="686650" y="189230"/>
                  </a:lnTo>
                  <a:lnTo>
                    <a:pt x="710336" y="189230"/>
                  </a:lnTo>
                  <a:lnTo>
                    <a:pt x="710336" y="142240"/>
                  </a:lnTo>
                  <a:lnTo>
                    <a:pt x="734009" y="142240"/>
                  </a:lnTo>
                  <a:lnTo>
                    <a:pt x="757682" y="142240"/>
                  </a:lnTo>
                  <a:lnTo>
                    <a:pt x="757682" y="118110"/>
                  </a:lnTo>
                  <a:lnTo>
                    <a:pt x="781367" y="118110"/>
                  </a:lnTo>
                  <a:lnTo>
                    <a:pt x="781367" y="93980"/>
                  </a:lnTo>
                  <a:lnTo>
                    <a:pt x="805040" y="93980"/>
                  </a:lnTo>
                  <a:lnTo>
                    <a:pt x="828725" y="93980"/>
                  </a:lnTo>
                  <a:lnTo>
                    <a:pt x="828725" y="71120"/>
                  </a:lnTo>
                  <a:close/>
                </a:path>
                <a:path w="899795" h="449580">
                  <a:moveTo>
                    <a:pt x="852398" y="142240"/>
                  </a:moveTo>
                  <a:lnTo>
                    <a:pt x="828725" y="142240"/>
                  </a:lnTo>
                  <a:lnTo>
                    <a:pt x="828725" y="165100"/>
                  </a:lnTo>
                  <a:lnTo>
                    <a:pt x="852398" y="165100"/>
                  </a:lnTo>
                  <a:lnTo>
                    <a:pt x="852398" y="142240"/>
                  </a:lnTo>
                  <a:close/>
                </a:path>
                <a:path w="899795" h="449580">
                  <a:moveTo>
                    <a:pt x="876071" y="378002"/>
                  </a:moveTo>
                  <a:lnTo>
                    <a:pt x="852398" y="378002"/>
                  </a:lnTo>
                  <a:lnTo>
                    <a:pt x="852398" y="425361"/>
                  </a:lnTo>
                  <a:lnTo>
                    <a:pt x="876071" y="425361"/>
                  </a:lnTo>
                  <a:lnTo>
                    <a:pt x="876071" y="378002"/>
                  </a:lnTo>
                  <a:close/>
                </a:path>
                <a:path w="899795" h="449580">
                  <a:moveTo>
                    <a:pt x="899756" y="306971"/>
                  </a:moveTo>
                  <a:lnTo>
                    <a:pt x="876071" y="306971"/>
                  </a:lnTo>
                  <a:lnTo>
                    <a:pt x="876071" y="378002"/>
                  </a:lnTo>
                  <a:lnTo>
                    <a:pt x="899756" y="378002"/>
                  </a:lnTo>
                  <a:lnTo>
                    <a:pt x="899756" y="306971"/>
                  </a:lnTo>
                  <a:close/>
                </a:path>
                <a:path w="899795" h="449580">
                  <a:moveTo>
                    <a:pt x="899756" y="235940"/>
                  </a:moveTo>
                  <a:lnTo>
                    <a:pt x="876071" y="235940"/>
                  </a:lnTo>
                  <a:lnTo>
                    <a:pt x="876071" y="259613"/>
                  </a:lnTo>
                  <a:lnTo>
                    <a:pt x="852398" y="259613"/>
                  </a:lnTo>
                  <a:lnTo>
                    <a:pt x="852398" y="283286"/>
                  </a:lnTo>
                  <a:lnTo>
                    <a:pt x="876071" y="283286"/>
                  </a:lnTo>
                  <a:lnTo>
                    <a:pt x="899756" y="283286"/>
                  </a:lnTo>
                  <a:lnTo>
                    <a:pt x="899756" y="235940"/>
                  </a:lnTo>
                  <a:close/>
                </a:path>
                <a:path w="899795" h="449580">
                  <a:moveTo>
                    <a:pt x="899756" y="142240"/>
                  </a:moveTo>
                  <a:lnTo>
                    <a:pt x="876071" y="142240"/>
                  </a:lnTo>
                  <a:lnTo>
                    <a:pt x="876071" y="189230"/>
                  </a:lnTo>
                  <a:lnTo>
                    <a:pt x="899756" y="189230"/>
                  </a:lnTo>
                  <a:lnTo>
                    <a:pt x="899756" y="1422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8383" y="2144719"/>
              <a:ext cx="970915" cy="971550"/>
            </a:xfrm>
            <a:custGeom>
              <a:avLst/>
              <a:gdLst/>
              <a:ahLst/>
              <a:cxnLst/>
              <a:rect l="l" t="t" r="r" b="b"/>
              <a:pathLst>
                <a:path w="970914" h="971550">
                  <a:moveTo>
                    <a:pt x="118389" y="852779"/>
                  </a:moveTo>
                  <a:lnTo>
                    <a:pt x="47358" y="852779"/>
                  </a:lnTo>
                  <a:lnTo>
                    <a:pt x="47358" y="923810"/>
                  </a:lnTo>
                  <a:lnTo>
                    <a:pt x="118389" y="923810"/>
                  </a:lnTo>
                  <a:lnTo>
                    <a:pt x="118389" y="852779"/>
                  </a:lnTo>
                  <a:close/>
                </a:path>
                <a:path w="970914" h="971550">
                  <a:moveTo>
                    <a:pt x="118389" y="47739"/>
                  </a:moveTo>
                  <a:lnTo>
                    <a:pt x="47358" y="47739"/>
                  </a:lnTo>
                  <a:lnTo>
                    <a:pt x="47358" y="118770"/>
                  </a:lnTo>
                  <a:lnTo>
                    <a:pt x="118389" y="118770"/>
                  </a:lnTo>
                  <a:lnTo>
                    <a:pt x="118389" y="47739"/>
                  </a:lnTo>
                  <a:close/>
                </a:path>
                <a:path w="970914" h="971550">
                  <a:moveTo>
                    <a:pt x="165747" y="805180"/>
                  </a:moveTo>
                  <a:lnTo>
                    <a:pt x="142074" y="805180"/>
                  </a:lnTo>
                  <a:lnTo>
                    <a:pt x="142074" y="829310"/>
                  </a:lnTo>
                  <a:lnTo>
                    <a:pt x="142074" y="947420"/>
                  </a:lnTo>
                  <a:lnTo>
                    <a:pt x="23685" y="947420"/>
                  </a:lnTo>
                  <a:lnTo>
                    <a:pt x="23685" y="829310"/>
                  </a:lnTo>
                  <a:lnTo>
                    <a:pt x="142074" y="829310"/>
                  </a:lnTo>
                  <a:lnTo>
                    <a:pt x="142074" y="805180"/>
                  </a:lnTo>
                  <a:lnTo>
                    <a:pt x="0" y="805180"/>
                  </a:lnTo>
                  <a:lnTo>
                    <a:pt x="0" y="829310"/>
                  </a:lnTo>
                  <a:lnTo>
                    <a:pt x="0" y="947420"/>
                  </a:lnTo>
                  <a:lnTo>
                    <a:pt x="0" y="971550"/>
                  </a:lnTo>
                  <a:lnTo>
                    <a:pt x="165747" y="971550"/>
                  </a:lnTo>
                  <a:lnTo>
                    <a:pt x="165747" y="947496"/>
                  </a:lnTo>
                  <a:lnTo>
                    <a:pt x="165747" y="829310"/>
                  </a:lnTo>
                  <a:lnTo>
                    <a:pt x="165747" y="829106"/>
                  </a:lnTo>
                  <a:lnTo>
                    <a:pt x="165747" y="805180"/>
                  </a:lnTo>
                  <a:close/>
                </a:path>
                <a:path w="970914" h="971550">
                  <a:moveTo>
                    <a:pt x="165747" y="0"/>
                  </a:moveTo>
                  <a:lnTo>
                    <a:pt x="142074" y="0"/>
                  </a:lnTo>
                  <a:lnTo>
                    <a:pt x="142074" y="24130"/>
                  </a:lnTo>
                  <a:lnTo>
                    <a:pt x="142074" y="142240"/>
                  </a:lnTo>
                  <a:lnTo>
                    <a:pt x="23685" y="142240"/>
                  </a:lnTo>
                  <a:lnTo>
                    <a:pt x="23685" y="24130"/>
                  </a:lnTo>
                  <a:lnTo>
                    <a:pt x="142074" y="24130"/>
                  </a:lnTo>
                  <a:lnTo>
                    <a:pt x="142074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42240"/>
                  </a:lnTo>
                  <a:lnTo>
                    <a:pt x="0" y="166370"/>
                  </a:lnTo>
                  <a:lnTo>
                    <a:pt x="165747" y="166370"/>
                  </a:lnTo>
                  <a:lnTo>
                    <a:pt x="165747" y="142455"/>
                  </a:lnTo>
                  <a:lnTo>
                    <a:pt x="165747" y="142240"/>
                  </a:lnTo>
                  <a:lnTo>
                    <a:pt x="165747" y="24130"/>
                  </a:lnTo>
                  <a:lnTo>
                    <a:pt x="165747" y="0"/>
                  </a:lnTo>
                  <a:close/>
                </a:path>
                <a:path w="970914" h="971550">
                  <a:moveTo>
                    <a:pt x="426199" y="947496"/>
                  </a:moveTo>
                  <a:lnTo>
                    <a:pt x="402526" y="947496"/>
                  </a:lnTo>
                  <a:lnTo>
                    <a:pt x="402526" y="971169"/>
                  </a:lnTo>
                  <a:lnTo>
                    <a:pt x="426199" y="971169"/>
                  </a:lnTo>
                  <a:lnTo>
                    <a:pt x="426199" y="947496"/>
                  </a:lnTo>
                  <a:close/>
                </a:path>
                <a:path w="970914" h="971550">
                  <a:moveTo>
                    <a:pt x="591947" y="947496"/>
                  </a:moveTo>
                  <a:lnTo>
                    <a:pt x="568261" y="947496"/>
                  </a:lnTo>
                  <a:lnTo>
                    <a:pt x="544588" y="947496"/>
                  </a:lnTo>
                  <a:lnTo>
                    <a:pt x="544588" y="971169"/>
                  </a:lnTo>
                  <a:lnTo>
                    <a:pt x="568261" y="971169"/>
                  </a:lnTo>
                  <a:lnTo>
                    <a:pt x="591947" y="971169"/>
                  </a:lnTo>
                  <a:lnTo>
                    <a:pt x="591947" y="947496"/>
                  </a:lnTo>
                  <a:close/>
                </a:path>
                <a:path w="970914" h="971550">
                  <a:moveTo>
                    <a:pt x="710336" y="947496"/>
                  </a:moveTo>
                  <a:lnTo>
                    <a:pt x="686650" y="947496"/>
                  </a:lnTo>
                  <a:lnTo>
                    <a:pt x="686650" y="971169"/>
                  </a:lnTo>
                  <a:lnTo>
                    <a:pt x="710336" y="971169"/>
                  </a:lnTo>
                  <a:lnTo>
                    <a:pt x="710336" y="947496"/>
                  </a:lnTo>
                  <a:close/>
                </a:path>
                <a:path w="970914" h="971550">
                  <a:moveTo>
                    <a:pt x="757682" y="947496"/>
                  </a:moveTo>
                  <a:lnTo>
                    <a:pt x="734009" y="947496"/>
                  </a:lnTo>
                  <a:lnTo>
                    <a:pt x="734009" y="971169"/>
                  </a:lnTo>
                  <a:lnTo>
                    <a:pt x="757682" y="971169"/>
                  </a:lnTo>
                  <a:lnTo>
                    <a:pt x="757682" y="947496"/>
                  </a:lnTo>
                  <a:close/>
                </a:path>
                <a:path w="970914" h="971550">
                  <a:moveTo>
                    <a:pt x="828713" y="805421"/>
                  </a:moveTo>
                  <a:lnTo>
                    <a:pt x="805040" y="805421"/>
                  </a:lnTo>
                  <a:lnTo>
                    <a:pt x="805040" y="829106"/>
                  </a:lnTo>
                  <a:lnTo>
                    <a:pt x="828713" y="829106"/>
                  </a:lnTo>
                  <a:lnTo>
                    <a:pt x="828713" y="805421"/>
                  </a:lnTo>
                  <a:close/>
                </a:path>
                <a:path w="970914" h="971550">
                  <a:moveTo>
                    <a:pt x="876071" y="758190"/>
                  </a:moveTo>
                  <a:lnTo>
                    <a:pt x="852398" y="758190"/>
                  </a:lnTo>
                  <a:lnTo>
                    <a:pt x="852398" y="782320"/>
                  </a:lnTo>
                  <a:lnTo>
                    <a:pt x="852398" y="852170"/>
                  </a:lnTo>
                  <a:lnTo>
                    <a:pt x="781367" y="852170"/>
                  </a:lnTo>
                  <a:lnTo>
                    <a:pt x="781367" y="782320"/>
                  </a:lnTo>
                  <a:lnTo>
                    <a:pt x="852398" y="782320"/>
                  </a:lnTo>
                  <a:lnTo>
                    <a:pt x="852398" y="758190"/>
                  </a:lnTo>
                  <a:lnTo>
                    <a:pt x="757682" y="758190"/>
                  </a:lnTo>
                  <a:lnTo>
                    <a:pt x="757682" y="782320"/>
                  </a:lnTo>
                  <a:lnTo>
                    <a:pt x="757682" y="852170"/>
                  </a:lnTo>
                  <a:lnTo>
                    <a:pt x="757682" y="876300"/>
                  </a:lnTo>
                  <a:lnTo>
                    <a:pt x="876071" y="876300"/>
                  </a:lnTo>
                  <a:lnTo>
                    <a:pt x="876071" y="852779"/>
                  </a:lnTo>
                  <a:lnTo>
                    <a:pt x="876071" y="852170"/>
                  </a:lnTo>
                  <a:lnTo>
                    <a:pt x="876071" y="782320"/>
                  </a:lnTo>
                  <a:lnTo>
                    <a:pt x="876071" y="781748"/>
                  </a:lnTo>
                  <a:lnTo>
                    <a:pt x="876071" y="758190"/>
                  </a:lnTo>
                  <a:close/>
                </a:path>
                <a:path w="970914" h="971550">
                  <a:moveTo>
                    <a:pt x="899756" y="900137"/>
                  </a:moveTo>
                  <a:lnTo>
                    <a:pt x="876071" y="900137"/>
                  </a:lnTo>
                  <a:lnTo>
                    <a:pt x="852398" y="900137"/>
                  </a:lnTo>
                  <a:lnTo>
                    <a:pt x="852398" y="876465"/>
                  </a:lnTo>
                  <a:lnTo>
                    <a:pt x="828713" y="876465"/>
                  </a:lnTo>
                  <a:lnTo>
                    <a:pt x="828713" y="900137"/>
                  </a:lnTo>
                  <a:lnTo>
                    <a:pt x="805040" y="900137"/>
                  </a:lnTo>
                  <a:lnTo>
                    <a:pt x="805040" y="876465"/>
                  </a:lnTo>
                  <a:lnTo>
                    <a:pt x="781367" y="876465"/>
                  </a:lnTo>
                  <a:lnTo>
                    <a:pt x="757682" y="876465"/>
                  </a:lnTo>
                  <a:lnTo>
                    <a:pt x="734009" y="876465"/>
                  </a:lnTo>
                  <a:lnTo>
                    <a:pt x="710336" y="876465"/>
                  </a:lnTo>
                  <a:lnTo>
                    <a:pt x="710336" y="900137"/>
                  </a:lnTo>
                  <a:lnTo>
                    <a:pt x="686650" y="900137"/>
                  </a:lnTo>
                  <a:lnTo>
                    <a:pt x="686650" y="923810"/>
                  </a:lnTo>
                  <a:lnTo>
                    <a:pt x="710336" y="923810"/>
                  </a:lnTo>
                  <a:lnTo>
                    <a:pt x="734009" y="923810"/>
                  </a:lnTo>
                  <a:lnTo>
                    <a:pt x="757682" y="923810"/>
                  </a:lnTo>
                  <a:lnTo>
                    <a:pt x="757682" y="947496"/>
                  </a:lnTo>
                  <a:lnTo>
                    <a:pt x="781367" y="947496"/>
                  </a:lnTo>
                  <a:lnTo>
                    <a:pt x="781367" y="923810"/>
                  </a:lnTo>
                  <a:lnTo>
                    <a:pt x="805040" y="923810"/>
                  </a:lnTo>
                  <a:lnTo>
                    <a:pt x="828713" y="923810"/>
                  </a:lnTo>
                  <a:lnTo>
                    <a:pt x="852398" y="923810"/>
                  </a:lnTo>
                  <a:lnTo>
                    <a:pt x="852398" y="947496"/>
                  </a:lnTo>
                  <a:lnTo>
                    <a:pt x="828713" y="947496"/>
                  </a:lnTo>
                  <a:lnTo>
                    <a:pt x="828713" y="971169"/>
                  </a:lnTo>
                  <a:lnTo>
                    <a:pt x="852398" y="971169"/>
                  </a:lnTo>
                  <a:lnTo>
                    <a:pt x="876071" y="971169"/>
                  </a:lnTo>
                  <a:lnTo>
                    <a:pt x="876071" y="947496"/>
                  </a:lnTo>
                  <a:lnTo>
                    <a:pt x="899756" y="947496"/>
                  </a:lnTo>
                  <a:lnTo>
                    <a:pt x="899756" y="900137"/>
                  </a:lnTo>
                  <a:close/>
                </a:path>
                <a:path w="970914" h="971550">
                  <a:moveTo>
                    <a:pt x="923429" y="947496"/>
                  </a:moveTo>
                  <a:lnTo>
                    <a:pt x="899756" y="947496"/>
                  </a:lnTo>
                  <a:lnTo>
                    <a:pt x="899756" y="971169"/>
                  </a:lnTo>
                  <a:lnTo>
                    <a:pt x="923429" y="971169"/>
                  </a:lnTo>
                  <a:lnTo>
                    <a:pt x="923429" y="947496"/>
                  </a:lnTo>
                  <a:close/>
                </a:path>
                <a:path w="970914" h="971550">
                  <a:moveTo>
                    <a:pt x="923429" y="47739"/>
                  </a:moveTo>
                  <a:lnTo>
                    <a:pt x="852398" y="47739"/>
                  </a:lnTo>
                  <a:lnTo>
                    <a:pt x="852398" y="118770"/>
                  </a:lnTo>
                  <a:lnTo>
                    <a:pt x="923429" y="118770"/>
                  </a:lnTo>
                  <a:lnTo>
                    <a:pt x="923429" y="47739"/>
                  </a:lnTo>
                  <a:close/>
                </a:path>
                <a:path w="970914" h="971550">
                  <a:moveTo>
                    <a:pt x="970788" y="0"/>
                  </a:moveTo>
                  <a:lnTo>
                    <a:pt x="947102" y="0"/>
                  </a:lnTo>
                  <a:lnTo>
                    <a:pt x="947102" y="24130"/>
                  </a:lnTo>
                  <a:lnTo>
                    <a:pt x="947102" y="142240"/>
                  </a:lnTo>
                  <a:lnTo>
                    <a:pt x="828713" y="142240"/>
                  </a:lnTo>
                  <a:lnTo>
                    <a:pt x="828713" y="24130"/>
                  </a:lnTo>
                  <a:lnTo>
                    <a:pt x="947102" y="24130"/>
                  </a:lnTo>
                  <a:lnTo>
                    <a:pt x="947102" y="0"/>
                  </a:lnTo>
                  <a:lnTo>
                    <a:pt x="805040" y="0"/>
                  </a:lnTo>
                  <a:lnTo>
                    <a:pt x="805040" y="24130"/>
                  </a:lnTo>
                  <a:lnTo>
                    <a:pt x="805040" y="142240"/>
                  </a:lnTo>
                  <a:lnTo>
                    <a:pt x="805040" y="166370"/>
                  </a:lnTo>
                  <a:lnTo>
                    <a:pt x="970788" y="166370"/>
                  </a:lnTo>
                  <a:lnTo>
                    <a:pt x="970788" y="142455"/>
                  </a:lnTo>
                  <a:lnTo>
                    <a:pt x="970788" y="142240"/>
                  </a:lnTo>
                  <a:lnTo>
                    <a:pt x="970788" y="24130"/>
                  </a:lnTo>
                  <a:lnTo>
                    <a:pt x="9707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8386" y="694990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https://technologystudent.com/despro_3/sectional2.html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3531" y="190181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sectional2.cdr</dc:title>
  <dc:creator>BY V.RYAN</dc:creator>
  <cp:keywords>ORTHOGRAPHIC DRAWING - SECTIONAL DRAWING EXERCISE</cp:keywords>
  <cp:lastModifiedBy>Vincent RYan</cp:lastModifiedBy>
  <cp:revision>1</cp:revision>
  <dcterms:created xsi:type="dcterms:W3CDTF">2023-11-23T18:01:31Z</dcterms:created>
  <dcterms:modified xsi:type="dcterms:W3CDTF">2023-11-23T18:01:49Z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2023-11-23T00:00:00Z</vt:filetime>
  </property>
  <property fmtid="{D5CDD505-2E9C-101B-9397-08002B2CF9AE}" pid="5" name="Producer">
    <vt:lpwstr>Corel PDF Engine Version 19.1.0.419</vt:lpwstr>
  </property>
</Properties>
</file>