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4206" y="165260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206" y="165260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hyperlink" Target="https://technologystudent.com/despro_3/sectional4.html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18800" y="457104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9293" y="443913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3240" y="1619049"/>
            <a:ext cx="276225" cy="962660"/>
          </a:xfrm>
          <a:custGeom>
            <a:avLst/>
            <a:gdLst/>
            <a:ahLst/>
            <a:cxnLst/>
            <a:rect l="l" t="t" r="r" b="b"/>
            <a:pathLst>
              <a:path w="276225" h="962660">
                <a:moveTo>
                  <a:pt x="849" y="2887"/>
                </a:moveTo>
                <a:lnTo>
                  <a:pt x="275699" y="2887"/>
                </a:lnTo>
                <a:lnTo>
                  <a:pt x="275699" y="931879"/>
                </a:lnTo>
                <a:lnTo>
                  <a:pt x="251773" y="962050"/>
                </a:lnTo>
                <a:lnTo>
                  <a:pt x="24163" y="962050"/>
                </a:lnTo>
                <a:lnTo>
                  <a:pt x="849" y="930564"/>
                </a:lnTo>
                <a:lnTo>
                  <a:pt x="849" y="2887"/>
                </a:lnTo>
                <a:close/>
              </a:path>
              <a:path w="276225" h="962660">
                <a:moveTo>
                  <a:pt x="251463" y="961985"/>
                </a:moveTo>
                <a:lnTo>
                  <a:pt x="251463" y="0"/>
                </a:lnTo>
              </a:path>
              <a:path w="276225" h="962660">
                <a:moveTo>
                  <a:pt x="25697" y="962038"/>
                </a:moveTo>
                <a:lnTo>
                  <a:pt x="25697" y="723"/>
                </a:lnTo>
              </a:path>
              <a:path w="276225" h="962660">
                <a:moveTo>
                  <a:pt x="0" y="927381"/>
                </a:moveTo>
                <a:lnTo>
                  <a:pt x="275155" y="927381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3053" y="1342040"/>
            <a:ext cx="68580" cy="236220"/>
          </a:xfrm>
          <a:prstGeom prst="rect">
            <a:avLst/>
          </a:prstGeom>
        </p:spPr>
        <p:txBody>
          <a:bodyPr vert="vert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" spc="-10" dirty="0">
                <a:solidFill>
                  <a:srgbClr val="C4C4C5"/>
                </a:solidFill>
                <a:latin typeface="Arial"/>
                <a:cs typeface="Arial"/>
              </a:rPr>
              <a:t>V.Ryan</a:t>
            </a:r>
            <a:r>
              <a:rPr sz="250" dirty="0">
                <a:solidFill>
                  <a:srgbClr val="C4C4C5"/>
                </a:solidFill>
                <a:latin typeface="Arial"/>
                <a:cs typeface="Arial"/>
              </a:rPr>
              <a:t> © </a:t>
            </a:r>
            <a:r>
              <a:rPr sz="250" spc="-20" dirty="0">
                <a:solidFill>
                  <a:srgbClr val="C4C4C5"/>
                </a:solidFill>
                <a:latin typeface="Arial"/>
                <a:cs typeface="Arial"/>
              </a:rPr>
              <a:t>2022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301979" y="796870"/>
            <a:ext cx="1315085" cy="1787525"/>
            <a:chOff x="301979" y="796870"/>
            <a:chExt cx="1315085" cy="1787525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0329" y="1288521"/>
              <a:ext cx="282575" cy="354965"/>
            </a:xfrm>
            <a:custGeom>
              <a:avLst/>
              <a:gdLst/>
              <a:ahLst/>
              <a:cxnLst/>
              <a:rect l="l" t="t" r="r" b="b"/>
              <a:pathLst>
                <a:path w="282575" h="354964">
                  <a:moveTo>
                    <a:pt x="3599" y="42495"/>
                  </a:moveTo>
                  <a:lnTo>
                    <a:pt x="3599" y="354352"/>
                  </a:lnTo>
                </a:path>
                <a:path w="282575" h="354964">
                  <a:moveTo>
                    <a:pt x="0" y="0"/>
                  </a:moveTo>
                  <a:lnTo>
                    <a:pt x="7199" y="0"/>
                  </a:lnTo>
                </a:path>
                <a:path w="282575" h="354964">
                  <a:moveTo>
                    <a:pt x="278614" y="42495"/>
                  </a:moveTo>
                  <a:lnTo>
                    <a:pt x="278614" y="354352"/>
                  </a:lnTo>
                </a:path>
                <a:path w="282575" h="354964">
                  <a:moveTo>
                    <a:pt x="275014" y="0"/>
                  </a:moveTo>
                  <a:lnTo>
                    <a:pt x="28221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4385" y="1102471"/>
              <a:ext cx="375920" cy="184785"/>
            </a:xfrm>
            <a:custGeom>
              <a:avLst/>
              <a:gdLst/>
              <a:ahLst/>
              <a:cxnLst/>
              <a:rect l="l" t="t" r="r" b="b"/>
              <a:pathLst>
                <a:path w="375919" h="184784">
                  <a:moveTo>
                    <a:pt x="0" y="0"/>
                  </a:moveTo>
                  <a:lnTo>
                    <a:pt x="0" y="184693"/>
                  </a:lnTo>
                  <a:lnTo>
                    <a:pt x="375527" y="184693"/>
                  </a:lnTo>
                  <a:lnTo>
                    <a:pt x="375527" y="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455" y="1100585"/>
              <a:ext cx="271780" cy="186690"/>
            </a:xfrm>
            <a:custGeom>
              <a:avLst/>
              <a:gdLst/>
              <a:ahLst/>
              <a:cxnLst/>
              <a:rect l="l" t="t" r="r" b="b"/>
              <a:pathLst>
                <a:path w="271780" h="186690">
                  <a:moveTo>
                    <a:pt x="139464" y="0"/>
                  </a:moveTo>
                  <a:lnTo>
                    <a:pt x="93906" y="2605"/>
                  </a:lnTo>
                  <a:lnTo>
                    <a:pt x="47442" y="12471"/>
                  </a:lnTo>
                  <a:lnTo>
                    <a:pt x="0" y="30156"/>
                  </a:lnTo>
                  <a:lnTo>
                    <a:pt x="0" y="186579"/>
                  </a:lnTo>
                  <a:lnTo>
                    <a:pt x="271386" y="186579"/>
                  </a:lnTo>
                  <a:lnTo>
                    <a:pt x="271386" y="30156"/>
                  </a:lnTo>
                  <a:lnTo>
                    <a:pt x="228134" y="14333"/>
                  </a:lnTo>
                  <a:lnTo>
                    <a:pt x="184183" y="4095"/>
                  </a:lnTo>
                  <a:lnTo>
                    <a:pt x="1394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455" y="1100585"/>
              <a:ext cx="271780" cy="186690"/>
            </a:xfrm>
            <a:custGeom>
              <a:avLst/>
              <a:gdLst/>
              <a:ahLst/>
              <a:cxnLst/>
              <a:rect l="l" t="t" r="r" b="b"/>
              <a:pathLst>
                <a:path w="271780" h="186690">
                  <a:moveTo>
                    <a:pt x="0" y="30156"/>
                  </a:moveTo>
                  <a:lnTo>
                    <a:pt x="0" y="186579"/>
                  </a:lnTo>
                  <a:lnTo>
                    <a:pt x="271386" y="186579"/>
                  </a:lnTo>
                  <a:lnTo>
                    <a:pt x="271386" y="144823"/>
                  </a:lnTo>
                  <a:lnTo>
                    <a:pt x="271386" y="108367"/>
                  </a:lnTo>
                  <a:lnTo>
                    <a:pt x="271386" y="71911"/>
                  </a:lnTo>
                  <a:lnTo>
                    <a:pt x="271386" y="30156"/>
                  </a:lnTo>
                  <a:lnTo>
                    <a:pt x="228134" y="14333"/>
                  </a:lnTo>
                  <a:lnTo>
                    <a:pt x="184183" y="4095"/>
                  </a:lnTo>
                  <a:lnTo>
                    <a:pt x="139464" y="0"/>
                  </a:lnTo>
                  <a:lnTo>
                    <a:pt x="93906" y="2605"/>
                  </a:lnTo>
                  <a:lnTo>
                    <a:pt x="47442" y="12471"/>
                  </a:lnTo>
                  <a:lnTo>
                    <a:pt x="0" y="3015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1087" y="1098635"/>
              <a:ext cx="108967" cy="192129"/>
            </a:xfrm>
            <a:prstGeom prst="rect">
              <a:avLst/>
            </a:prstGeom>
          </p:spPr>
        </p:pic>
        <p:pic>
          <p:nvPicPr>
            <p:cNvPr id="12" name="object 1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526" y="1098635"/>
              <a:ext cx="108968" cy="192129"/>
            </a:xfrm>
            <a:prstGeom prst="rect">
              <a:avLst/>
            </a:prstGeom>
          </p:spPr>
        </p:pic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0421" y="1289556"/>
              <a:ext cx="556895" cy="41910"/>
            </a:xfrm>
            <a:custGeom>
              <a:avLst/>
              <a:gdLst/>
              <a:ahLst/>
              <a:cxnLst/>
              <a:rect l="l" t="t" r="r" b="b"/>
              <a:pathLst>
                <a:path w="556894" h="41909">
                  <a:moveTo>
                    <a:pt x="556433" y="0"/>
                  </a:moveTo>
                  <a:lnTo>
                    <a:pt x="0" y="0"/>
                  </a:lnTo>
                  <a:lnTo>
                    <a:pt x="0" y="41460"/>
                  </a:lnTo>
                  <a:lnTo>
                    <a:pt x="556433" y="41460"/>
                  </a:lnTo>
                  <a:lnTo>
                    <a:pt x="5564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0421" y="1102471"/>
              <a:ext cx="933450" cy="228600"/>
            </a:xfrm>
            <a:custGeom>
              <a:avLst/>
              <a:gdLst/>
              <a:ahLst/>
              <a:cxnLst/>
              <a:rect l="l" t="t" r="r" b="b"/>
              <a:pathLst>
                <a:path w="933450" h="228600">
                  <a:moveTo>
                    <a:pt x="0" y="187084"/>
                  </a:moveTo>
                  <a:lnTo>
                    <a:pt x="0" y="228545"/>
                  </a:lnTo>
                  <a:lnTo>
                    <a:pt x="556433" y="228545"/>
                  </a:lnTo>
                  <a:lnTo>
                    <a:pt x="556433" y="187084"/>
                  </a:lnTo>
                  <a:lnTo>
                    <a:pt x="0" y="187084"/>
                  </a:lnTo>
                  <a:close/>
                </a:path>
                <a:path w="933450" h="228600">
                  <a:moveTo>
                    <a:pt x="573879" y="184693"/>
                  </a:moveTo>
                  <a:lnTo>
                    <a:pt x="932990" y="184693"/>
                  </a:lnTo>
                </a:path>
                <a:path w="933450" h="228600">
                  <a:moveTo>
                    <a:pt x="520012" y="0"/>
                  </a:moveTo>
                  <a:lnTo>
                    <a:pt x="93299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5526" y="796881"/>
              <a:ext cx="72390" cy="796290"/>
            </a:xfrm>
            <a:custGeom>
              <a:avLst/>
              <a:gdLst/>
              <a:ahLst/>
              <a:cxnLst/>
              <a:rect l="l" t="t" r="r" b="b"/>
              <a:pathLst>
                <a:path w="72390" h="796290">
                  <a:moveTo>
                    <a:pt x="72021" y="624674"/>
                  </a:moveTo>
                  <a:lnTo>
                    <a:pt x="54025" y="557479"/>
                  </a:lnTo>
                  <a:lnTo>
                    <a:pt x="36017" y="490283"/>
                  </a:lnTo>
                  <a:lnTo>
                    <a:pt x="0" y="624674"/>
                  </a:lnTo>
                  <a:lnTo>
                    <a:pt x="32842" y="624674"/>
                  </a:lnTo>
                  <a:lnTo>
                    <a:pt x="32842" y="795896"/>
                  </a:lnTo>
                  <a:lnTo>
                    <a:pt x="39192" y="795896"/>
                  </a:lnTo>
                  <a:lnTo>
                    <a:pt x="39192" y="624674"/>
                  </a:lnTo>
                  <a:lnTo>
                    <a:pt x="72021" y="624674"/>
                  </a:lnTo>
                  <a:close/>
                </a:path>
                <a:path w="72390" h="796290">
                  <a:moveTo>
                    <a:pt x="72021" y="171208"/>
                  </a:moveTo>
                  <a:lnTo>
                    <a:pt x="39192" y="171208"/>
                  </a:lnTo>
                  <a:lnTo>
                    <a:pt x="39192" y="0"/>
                  </a:lnTo>
                  <a:lnTo>
                    <a:pt x="32842" y="0"/>
                  </a:lnTo>
                  <a:lnTo>
                    <a:pt x="32842" y="171208"/>
                  </a:lnTo>
                  <a:lnTo>
                    <a:pt x="0" y="171208"/>
                  </a:lnTo>
                  <a:lnTo>
                    <a:pt x="36017" y="305600"/>
                  </a:lnTo>
                  <a:lnTo>
                    <a:pt x="54025" y="238404"/>
                  </a:lnTo>
                  <a:lnTo>
                    <a:pt x="72021" y="17120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154" y="1331016"/>
              <a:ext cx="483234" cy="297180"/>
            </a:xfrm>
            <a:custGeom>
              <a:avLst/>
              <a:gdLst/>
              <a:ahLst/>
              <a:cxnLst/>
              <a:rect l="l" t="t" r="r" b="b"/>
              <a:pathLst>
                <a:path w="483234" h="297180">
                  <a:moveTo>
                    <a:pt x="3322" y="296736"/>
                  </a:moveTo>
                  <a:lnTo>
                    <a:pt x="482720" y="296736"/>
                  </a:lnTo>
                </a:path>
                <a:path w="483234" h="297180">
                  <a:moveTo>
                    <a:pt x="0" y="0"/>
                  </a:moveTo>
                  <a:lnTo>
                    <a:pt x="340779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6769" y="1330484"/>
              <a:ext cx="42545" cy="299720"/>
            </a:xfrm>
            <a:custGeom>
              <a:avLst/>
              <a:gdLst/>
              <a:ahLst/>
              <a:cxnLst/>
              <a:rect l="l" t="t" r="r" b="b"/>
              <a:pathLst>
                <a:path w="42545" h="299719">
                  <a:moveTo>
                    <a:pt x="20466" y="0"/>
                  </a:moveTo>
                  <a:lnTo>
                    <a:pt x="356" y="71286"/>
                  </a:lnTo>
                  <a:lnTo>
                    <a:pt x="17579" y="71286"/>
                  </a:lnTo>
                  <a:lnTo>
                    <a:pt x="17579" y="228156"/>
                  </a:lnTo>
                  <a:lnTo>
                    <a:pt x="0" y="228156"/>
                  </a:lnTo>
                  <a:lnTo>
                    <a:pt x="20466" y="299440"/>
                  </a:lnTo>
                  <a:lnTo>
                    <a:pt x="42401" y="228156"/>
                  </a:lnTo>
                  <a:lnTo>
                    <a:pt x="23354" y="228156"/>
                  </a:lnTo>
                  <a:lnTo>
                    <a:pt x="23354" y="71286"/>
                  </a:lnTo>
                  <a:lnTo>
                    <a:pt x="38070" y="71286"/>
                  </a:lnTo>
                  <a:lnTo>
                    <a:pt x="2046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476" y="2580775"/>
              <a:ext cx="479425" cy="0"/>
            </a:xfrm>
            <a:custGeom>
              <a:avLst/>
              <a:gdLst/>
              <a:ahLst/>
              <a:cxnLst/>
              <a:rect l="l" t="t" r="r" b="b"/>
              <a:pathLst>
                <a:path w="479425">
                  <a:moveTo>
                    <a:pt x="0" y="0"/>
                  </a:moveTo>
                  <a:lnTo>
                    <a:pt x="479398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6769" y="1630472"/>
              <a:ext cx="42545" cy="952500"/>
            </a:xfrm>
            <a:custGeom>
              <a:avLst/>
              <a:gdLst/>
              <a:ahLst/>
              <a:cxnLst/>
              <a:rect l="l" t="t" r="r" b="b"/>
              <a:pathLst>
                <a:path w="42545" h="952500">
                  <a:moveTo>
                    <a:pt x="20466" y="0"/>
                  </a:moveTo>
                  <a:lnTo>
                    <a:pt x="356" y="71286"/>
                  </a:lnTo>
                  <a:lnTo>
                    <a:pt x="17579" y="71286"/>
                  </a:lnTo>
                  <a:lnTo>
                    <a:pt x="17579" y="881189"/>
                  </a:lnTo>
                  <a:lnTo>
                    <a:pt x="0" y="881189"/>
                  </a:lnTo>
                  <a:lnTo>
                    <a:pt x="20466" y="952473"/>
                  </a:lnTo>
                  <a:lnTo>
                    <a:pt x="42401" y="881189"/>
                  </a:lnTo>
                  <a:lnTo>
                    <a:pt x="23354" y="881189"/>
                  </a:lnTo>
                  <a:lnTo>
                    <a:pt x="23354" y="71286"/>
                  </a:lnTo>
                  <a:lnTo>
                    <a:pt x="38070" y="71286"/>
                  </a:lnTo>
                  <a:lnTo>
                    <a:pt x="2046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33221" y="1157506"/>
            <a:ext cx="158115" cy="76835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700" b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959" y="1951581"/>
            <a:ext cx="158115" cy="292735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700" b="1" spc="-20" dirty="0">
                <a:solidFill>
                  <a:srgbClr val="151616"/>
                </a:solidFill>
                <a:latin typeface="Arial"/>
                <a:cs typeface="Arial"/>
              </a:rPr>
              <a:t>10mm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2178" y="2607462"/>
            <a:ext cx="0" cy="359410"/>
          </a:xfrm>
          <a:custGeom>
            <a:avLst/>
            <a:gdLst/>
            <a:ahLst/>
            <a:cxnLst/>
            <a:rect l="l" t="t" r="r" b="b"/>
            <a:pathLst>
              <a:path h="359410">
                <a:moveTo>
                  <a:pt x="0" y="0"/>
                </a:moveTo>
                <a:lnTo>
                  <a:pt x="0" y="359110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9" y="2609149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5">
                <a:moveTo>
                  <a:pt x="0" y="0"/>
                </a:moveTo>
                <a:lnTo>
                  <a:pt x="0" y="357422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16572" y="2848705"/>
            <a:ext cx="892810" cy="72390"/>
          </a:xfrm>
          <a:custGeom>
            <a:avLst/>
            <a:gdLst/>
            <a:ahLst/>
            <a:cxnLst/>
            <a:rect l="l" t="t" r="r" b="b"/>
            <a:pathLst>
              <a:path w="892810" h="72389">
                <a:moveTo>
                  <a:pt x="305600" y="36004"/>
                </a:moveTo>
                <a:lnTo>
                  <a:pt x="293751" y="32829"/>
                </a:lnTo>
                <a:lnTo>
                  <a:pt x="171208" y="0"/>
                </a:lnTo>
                <a:lnTo>
                  <a:pt x="171208" y="32829"/>
                </a:lnTo>
                <a:lnTo>
                  <a:pt x="0" y="32829"/>
                </a:lnTo>
                <a:lnTo>
                  <a:pt x="0" y="39179"/>
                </a:lnTo>
                <a:lnTo>
                  <a:pt x="171208" y="39179"/>
                </a:lnTo>
                <a:lnTo>
                  <a:pt x="171208" y="72021"/>
                </a:lnTo>
                <a:lnTo>
                  <a:pt x="293751" y="39179"/>
                </a:lnTo>
                <a:lnTo>
                  <a:pt x="305600" y="36004"/>
                </a:lnTo>
                <a:close/>
              </a:path>
              <a:path w="892810" h="72389">
                <a:moveTo>
                  <a:pt x="892644" y="32829"/>
                </a:moveTo>
                <a:lnTo>
                  <a:pt x="721436" y="32829"/>
                </a:lnTo>
                <a:lnTo>
                  <a:pt x="721436" y="0"/>
                </a:lnTo>
                <a:lnTo>
                  <a:pt x="587044" y="36004"/>
                </a:lnTo>
                <a:lnTo>
                  <a:pt x="721436" y="72021"/>
                </a:lnTo>
                <a:lnTo>
                  <a:pt x="721436" y="39179"/>
                </a:lnTo>
                <a:lnTo>
                  <a:pt x="892644" y="39179"/>
                </a:lnTo>
                <a:lnTo>
                  <a:pt x="892644" y="32829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1339" y="2794448"/>
            <a:ext cx="241300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b="1" spc="-25" dirty="0">
                <a:solidFill>
                  <a:srgbClr val="151616"/>
                </a:solidFill>
                <a:latin typeface="Arial"/>
                <a:cs typeface="Arial"/>
              </a:rPr>
              <a:t>8mm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720874" y="718725"/>
            <a:ext cx="480059" cy="393065"/>
            <a:chOff x="720874" y="718725"/>
            <a:chExt cx="480059" cy="393065"/>
          </a:xfrm>
        </p:grpSpPr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4049" y="721900"/>
              <a:ext cx="473709" cy="386715"/>
            </a:xfrm>
            <a:custGeom>
              <a:avLst/>
              <a:gdLst/>
              <a:ahLst/>
              <a:cxnLst/>
              <a:rect l="l" t="t" r="r" b="b"/>
              <a:pathLst>
                <a:path w="473709" h="386715">
                  <a:moveTo>
                    <a:pt x="0" y="3322"/>
                  </a:moveTo>
                  <a:lnTo>
                    <a:pt x="0" y="386240"/>
                  </a:lnTo>
                </a:path>
                <a:path w="473709" h="386715">
                  <a:moveTo>
                    <a:pt x="473627" y="0"/>
                  </a:moveTo>
                  <a:lnTo>
                    <a:pt x="473627" y="371081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1879" y="853517"/>
              <a:ext cx="473709" cy="42545"/>
            </a:xfrm>
            <a:custGeom>
              <a:avLst/>
              <a:gdLst/>
              <a:ahLst/>
              <a:cxnLst/>
              <a:rect l="l" t="t" r="r" b="b"/>
              <a:pathLst>
                <a:path w="473709" h="42544">
                  <a:moveTo>
                    <a:pt x="71283" y="0"/>
                  </a:moveTo>
                  <a:lnTo>
                    <a:pt x="0" y="20466"/>
                  </a:lnTo>
                  <a:lnTo>
                    <a:pt x="71283" y="42400"/>
                  </a:lnTo>
                  <a:lnTo>
                    <a:pt x="71283" y="23352"/>
                  </a:lnTo>
                  <a:lnTo>
                    <a:pt x="402151" y="23352"/>
                  </a:lnTo>
                  <a:lnTo>
                    <a:pt x="402151" y="38069"/>
                  </a:lnTo>
                  <a:lnTo>
                    <a:pt x="473439" y="20466"/>
                  </a:lnTo>
                  <a:lnTo>
                    <a:pt x="402151" y="355"/>
                  </a:lnTo>
                  <a:lnTo>
                    <a:pt x="402151" y="17578"/>
                  </a:lnTo>
                  <a:lnTo>
                    <a:pt x="71283" y="17578"/>
                  </a:lnTo>
                  <a:lnTo>
                    <a:pt x="7128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4363" y="750320"/>
            <a:ext cx="29273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b="1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301979" y="937536"/>
            <a:ext cx="347345" cy="355600"/>
            <a:chOff x="301979" y="937536"/>
            <a:chExt cx="347345" cy="355600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154" y="1289861"/>
              <a:ext cx="340995" cy="0"/>
            </a:xfrm>
            <a:custGeom>
              <a:avLst/>
              <a:gdLst/>
              <a:ahLst/>
              <a:cxnLst/>
              <a:rect l="l" t="t" r="r" b="b"/>
              <a:pathLst>
                <a:path w="340995">
                  <a:moveTo>
                    <a:pt x="0" y="0"/>
                  </a:moveTo>
                  <a:lnTo>
                    <a:pt x="340779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6769" y="937536"/>
              <a:ext cx="42545" cy="353060"/>
            </a:xfrm>
            <a:custGeom>
              <a:avLst/>
              <a:gdLst/>
              <a:ahLst/>
              <a:cxnLst/>
              <a:rect l="l" t="t" r="r" b="b"/>
              <a:pathLst>
                <a:path w="42545" h="353059">
                  <a:moveTo>
                    <a:pt x="23354" y="0"/>
                  </a:moveTo>
                  <a:lnTo>
                    <a:pt x="17579" y="0"/>
                  </a:lnTo>
                  <a:lnTo>
                    <a:pt x="17579" y="281772"/>
                  </a:lnTo>
                  <a:lnTo>
                    <a:pt x="0" y="281772"/>
                  </a:lnTo>
                  <a:lnTo>
                    <a:pt x="20466" y="353060"/>
                  </a:lnTo>
                  <a:lnTo>
                    <a:pt x="42401" y="281772"/>
                  </a:lnTo>
                  <a:lnTo>
                    <a:pt x="23354" y="281772"/>
                  </a:lnTo>
                  <a:lnTo>
                    <a:pt x="233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959" y="913483"/>
            <a:ext cx="158115" cy="713740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407670" algn="l"/>
              </a:tabLst>
            </a:pPr>
            <a:r>
              <a:rPr sz="700" b="1" spc="-20" dirty="0">
                <a:solidFill>
                  <a:srgbClr val="151616"/>
                </a:solidFill>
                <a:latin typeface="Arial"/>
                <a:cs typeface="Arial"/>
              </a:rPr>
              <a:t>10mm</a:t>
            </a:r>
            <a:r>
              <a:rPr sz="7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b="1" spc="-10" dirty="0">
                <a:solidFill>
                  <a:srgbClr val="151616"/>
                </a:solidFill>
                <a:latin typeface="Arial"/>
                <a:cs typeface="Arial"/>
              </a:rPr>
              <a:t>1.5mm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3436" y="198680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46563" y="6454537"/>
            <a:ext cx="6597650" cy="0"/>
          </a:xfrm>
          <a:custGeom>
            <a:avLst/>
            <a:gdLst/>
            <a:ahLst/>
            <a:cxnLst/>
            <a:rect l="l" t="t" r="r" b="b"/>
            <a:pathLst>
              <a:path w="6597650">
                <a:moveTo>
                  <a:pt x="6597644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4628" y="6245376"/>
            <a:ext cx="88328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84640" y="739212"/>
            <a:ext cx="2057400" cy="20815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0955" marR="13335" indent="2540" algn="ctr">
              <a:lnSpc>
                <a:spcPts val="1340"/>
              </a:lnSpc>
              <a:spcBef>
                <a:spcPts val="225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SECTIONAL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BLOCK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BOLT.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DIMENSIONS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WHERE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NECESSARY,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ESTIMATE MEASUREMENTS.</a:t>
            </a:r>
            <a:endParaRPr sz="1200">
              <a:latin typeface="Arial"/>
              <a:cs typeface="Arial"/>
            </a:endParaRPr>
          </a:p>
          <a:p>
            <a:pPr marL="12700" marR="5080" indent="-635" algn="ctr">
              <a:lnSpc>
                <a:spcPts val="1340"/>
              </a:lnSpc>
              <a:spcBef>
                <a:spcPts val="134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COMPLETED ORTHOGRAPHIC</a:t>
            </a:r>
            <a:r>
              <a:rPr sz="12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9477" y="6797339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5" h="377825">
                <a:moveTo>
                  <a:pt x="188790" y="0"/>
                </a:moveTo>
                <a:lnTo>
                  <a:pt x="238977" y="6743"/>
                </a:lnTo>
                <a:lnTo>
                  <a:pt x="284074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7"/>
                </a:lnTo>
                <a:lnTo>
                  <a:pt x="322283" y="322285"/>
                </a:lnTo>
                <a:lnTo>
                  <a:pt x="284074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4" y="351804"/>
                </a:lnTo>
                <a:lnTo>
                  <a:pt x="55295" y="322285"/>
                </a:lnTo>
                <a:lnTo>
                  <a:pt x="25775" y="284077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4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5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7"/>
                </a:lnTo>
                <a:lnTo>
                  <a:pt x="539398" y="67424"/>
                </a:lnTo>
                <a:close/>
              </a:path>
              <a:path w="965835" h="377825">
                <a:moveTo>
                  <a:pt x="188790" y="53945"/>
                </a:moveTo>
                <a:lnTo>
                  <a:pt x="231412" y="60820"/>
                </a:lnTo>
                <a:lnTo>
                  <a:pt x="268429" y="79963"/>
                </a:lnTo>
                <a:lnTo>
                  <a:pt x="297619" y="109153"/>
                </a:lnTo>
                <a:lnTo>
                  <a:pt x="316762" y="146169"/>
                </a:lnTo>
                <a:lnTo>
                  <a:pt x="323636" y="188791"/>
                </a:lnTo>
                <a:lnTo>
                  <a:pt x="316762" y="231413"/>
                </a:lnTo>
                <a:lnTo>
                  <a:pt x="297619" y="268429"/>
                </a:lnTo>
                <a:lnTo>
                  <a:pt x="268429" y="297619"/>
                </a:lnTo>
                <a:lnTo>
                  <a:pt x="231412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4234" y="7307869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29400" y="4702154"/>
            <a:ext cx="0" cy="1832610"/>
          </a:xfrm>
          <a:custGeom>
            <a:avLst/>
            <a:gdLst/>
            <a:ahLst/>
            <a:cxnLst/>
            <a:rect l="l" t="t" r="r" b="b"/>
            <a:pathLst>
              <a:path h="1832609">
                <a:moveTo>
                  <a:pt x="0" y="1832443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223092" y="3553572"/>
            <a:ext cx="3717290" cy="3761104"/>
            <a:chOff x="223092" y="3553572"/>
            <a:chExt cx="3717290" cy="3761104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267" y="6675231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70"/>
                  </a:lnTo>
                </a:path>
                <a:path w="1125855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449" y="5477698"/>
              <a:ext cx="3154680" cy="1066165"/>
            </a:xfrm>
            <a:custGeom>
              <a:avLst/>
              <a:gdLst/>
              <a:ahLst/>
              <a:cxnLst/>
              <a:rect l="l" t="t" r="r" b="b"/>
              <a:pathLst>
                <a:path w="3154679" h="1066165">
                  <a:moveTo>
                    <a:pt x="1749186" y="1056189"/>
                  </a:moveTo>
                  <a:lnTo>
                    <a:pt x="0" y="46291"/>
                  </a:lnTo>
                </a:path>
                <a:path w="3154679" h="1066165">
                  <a:moveTo>
                    <a:pt x="1307609" y="1066092"/>
                  </a:moveTo>
                  <a:lnTo>
                    <a:pt x="315414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185" y="4292250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0" y="0"/>
                  </a:moveTo>
                  <a:lnTo>
                    <a:pt x="0" y="1387166"/>
                  </a:lnTo>
                  <a:lnTo>
                    <a:pt x="1268031" y="2116134"/>
                  </a:lnTo>
                  <a:lnTo>
                    <a:pt x="1268031" y="728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185" y="4292250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0" y="0"/>
                  </a:moveTo>
                  <a:lnTo>
                    <a:pt x="1268031" y="728972"/>
                  </a:lnTo>
                  <a:lnTo>
                    <a:pt x="1268031" y="2116134"/>
                  </a:lnTo>
                  <a:lnTo>
                    <a:pt x="0" y="138716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8764" y="4292250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1268031" y="0"/>
                  </a:moveTo>
                  <a:lnTo>
                    <a:pt x="0" y="728972"/>
                  </a:lnTo>
                  <a:lnTo>
                    <a:pt x="0" y="2116134"/>
                  </a:lnTo>
                  <a:lnTo>
                    <a:pt x="1268031" y="1387166"/>
                  </a:lnTo>
                  <a:lnTo>
                    <a:pt x="126803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8764" y="4292250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1268031" y="0"/>
                  </a:moveTo>
                  <a:lnTo>
                    <a:pt x="0" y="728972"/>
                  </a:lnTo>
                  <a:lnTo>
                    <a:pt x="0" y="2116134"/>
                  </a:lnTo>
                  <a:lnTo>
                    <a:pt x="1268031" y="1387166"/>
                  </a:lnTo>
                  <a:lnTo>
                    <a:pt x="126803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595" y="3557382"/>
              <a:ext cx="2537460" cy="1463040"/>
            </a:xfrm>
            <a:custGeom>
              <a:avLst/>
              <a:gdLst/>
              <a:ahLst/>
              <a:cxnLst/>
              <a:rect l="l" t="t" r="r" b="b"/>
              <a:pathLst>
                <a:path w="2537460" h="1463039">
                  <a:moveTo>
                    <a:pt x="1268027" y="0"/>
                  </a:moveTo>
                  <a:lnTo>
                    <a:pt x="0" y="733687"/>
                  </a:lnTo>
                  <a:lnTo>
                    <a:pt x="1268031" y="1462658"/>
                  </a:lnTo>
                  <a:lnTo>
                    <a:pt x="2536944" y="733391"/>
                  </a:lnTo>
                  <a:lnTo>
                    <a:pt x="126802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595" y="3557382"/>
              <a:ext cx="2537460" cy="1463040"/>
            </a:xfrm>
            <a:custGeom>
              <a:avLst/>
              <a:gdLst/>
              <a:ahLst/>
              <a:cxnLst/>
              <a:rect l="l" t="t" r="r" b="b"/>
              <a:pathLst>
                <a:path w="2537460" h="1463039">
                  <a:moveTo>
                    <a:pt x="1268027" y="0"/>
                  </a:moveTo>
                  <a:lnTo>
                    <a:pt x="2536944" y="733391"/>
                  </a:lnTo>
                  <a:lnTo>
                    <a:pt x="1268031" y="1462658"/>
                  </a:lnTo>
                  <a:lnTo>
                    <a:pt x="0" y="733687"/>
                  </a:lnTo>
                  <a:lnTo>
                    <a:pt x="126802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4658" y="5697874"/>
              <a:ext cx="527871" cy="354153"/>
            </a:xfrm>
            <a:prstGeom prst="rect">
              <a:avLst/>
            </a:prstGeom>
          </p:spPr>
        </p:pic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633" y="411508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0" y="0"/>
                  </a:moveTo>
                  <a:lnTo>
                    <a:pt x="0" y="207806"/>
                  </a:lnTo>
                  <a:lnTo>
                    <a:pt x="762617" y="646217"/>
                  </a:lnTo>
                  <a:lnTo>
                    <a:pt x="762617" y="4384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633" y="411508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0" y="0"/>
                  </a:moveTo>
                  <a:lnTo>
                    <a:pt x="762617" y="438415"/>
                  </a:lnTo>
                  <a:lnTo>
                    <a:pt x="762617" y="646217"/>
                  </a:lnTo>
                  <a:lnTo>
                    <a:pt x="0" y="20780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5578" y="411508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762617" y="0"/>
                  </a:moveTo>
                  <a:lnTo>
                    <a:pt x="0" y="438415"/>
                  </a:lnTo>
                  <a:lnTo>
                    <a:pt x="0" y="646217"/>
                  </a:lnTo>
                  <a:lnTo>
                    <a:pt x="762617" y="207806"/>
                  </a:lnTo>
                  <a:lnTo>
                    <a:pt x="76261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5578" y="411508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762617" y="0"/>
                  </a:moveTo>
                  <a:lnTo>
                    <a:pt x="0" y="438415"/>
                  </a:lnTo>
                  <a:lnTo>
                    <a:pt x="0" y="646217"/>
                  </a:lnTo>
                  <a:lnTo>
                    <a:pt x="762617" y="207806"/>
                  </a:lnTo>
                  <a:lnTo>
                    <a:pt x="76261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277" y="3673126"/>
              <a:ext cx="1525905" cy="880110"/>
            </a:xfrm>
            <a:custGeom>
              <a:avLst/>
              <a:gdLst/>
              <a:ahLst/>
              <a:cxnLst/>
              <a:rect l="l" t="t" r="r" b="b"/>
              <a:pathLst>
                <a:path w="1525905" h="880110">
                  <a:moveTo>
                    <a:pt x="762613" y="0"/>
                  </a:moveTo>
                  <a:lnTo>
                    <a:pt x="0" y="441248"/>
                  </a:lnTo>
                  <a:lnTo>
                    <a:pt x="762615" y="879662"/>
                  </a:lnTo>
                  <a:lnTo>
                    <a:pt x="1525762" y="441072"/>
                  </a:lnTo>
                  <a:lnTo>
                    <a:pt x="76261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277" y="3673126"/>
              <a:ext cx="1525905" cy="880110"/>
            </a:xfrm>
            <a:custGeom>
              <a:avLst/>
              <a:gdLst/>
              <a:ahLst/>
              <a:cxnLst/>
              <a:rect l="l" t="t" r="r" b="b"/>
              <a:pathLst>
                <a:path w="1525905" h="880110">
                  <a:moveTo>
                    <a:pt x="762613" y="0"/>
                  </a:moveTo>
                  <a:lnTo>
                    <a:pt x="1525762" y="441072"/>
                  </a:lnTo>
                  <a:lnTo>
                    <a:pt x="762615" y="879662"/>
                  </a:lnTo>
                  <a:lnTo>
                    <a:pt x="0" y="441248"/>
                  </a:lnTo>
                  <a:lnTo>
                    <a:pt x="76261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9723" y="3807133"/>
              <a:ext cx="619760" cy="463550"/>
            </a:xfrm>
            <a:custGeom>
              <a:avLst/>
              <a:gdLst/>
              <a:ahLst/>
              <a:cxnLst/>
              <a:rect l="l" t="t" r="r" b="b"/>
              <a:pathLst>
                <a:path w="619760" h="463550">
                  <a:moveTo>
                    <a:pt x="309600" y="0"/>
                  </a:moveTo>
                  <a:lnTo>
                    <a:pt x="253948" y="3729"/>
                  </a:lnTo>
                  <a:lnTo>
                    <a:pt x="201569" y="14481"/>
                  </a:lnTo>
                  <a:lnTo>
                    <a:pt x="153338" y="31603"/>
                  </a:lnTo>
                  <a:lnTo>
                    <a:pt x="110127" y="54440"/>
                  </a:lnTo>
                  <a:lnTo>
                    <a:pt x="72813" y="82339"/>
                  </a:lnTo>
                  <a:lnTo>
                    <a:pt x="42268" y="114646"/>
                  </a:lnTo>
                  <a:lnTo>
                    <a:pt x="19369" y="150707"/>
                  </a:lnTo>
                  <a:lnTo>
                    <a:pt x="4987" y="189868"/>
                  </a:lnTo>
                  <a:lnTo>
                    <a:pt x="0" y="231476"/>
                  </a:lnTo>
                  <a:lnTo>
                    <a:pt x="3940" y="273036"/>
                  </a:lnTo>
                  <a:lnTo>
                    <a:pt x="15701" y="312078"/>
                  </a:lnTo>
                  <a:lnTo>
                    <a:pt x="35196" y="347984"/>
                  </a:lnTo>
                  <a:lnTo>
                    <a:pt x="62335" y="380136"/>
                  </a:lnTo>
                  <a:lnTo>
                    <a:pt x="97030" y="407916"/>
                  </a:lnTo>
                  <a:lnTo>
                    <a:pt x="139192" y="430705"/>
                  </a:lnTo>
                  <a:lnTo>
                    <a:pt x="188734" y="447887"/>
                  </a:lnTo>
                  <a:lnTo>
                    <a:pt x="245566" y="458842"/>
                  </a:lnTo>
                  <a:lnTo>
                    <a:pt x="309600" y="462953"/>
                  </a:lnTo>
                  <a:lnTo>
                    <a:pt x="373634" y="459604"/>
                  </a:lnTo>
                  <a:lnTo>
                    <a:pt x="430465" y="449054"/>
                  </a:lnTo>
                  <a:lnTo>
                    <a:pt x="480006" y="431992"/>
                  </a:lnTo>
                  <a:lnTo>
                    <a:pt x="522168" y="409107"/>
                  </a:lnTo>
                  <a:lnTo>
                    <a:pt x="556862" y="381089"/>
                  </a:lnTo>
                  <a:lnTo>
                    <a:pt x="584000" y="348627"/>
                  </a:lnTo>
                  <a:lnTo>
                    <a:pt x="603494" y="312412"/>
                  </a:lnTo>
                  <a:lnTo>
                    <a:pt x="615256" y="273131"/>
                  </a:lnTo>
                  <a:lnTo>
                    <a:pt x="619196" y="231476"/>
                  </a:lnTo>
                  <a:lnTo>
                    <a:pt x="614208" y="189868"/>
                  </a:lnTo>
                  <a:lnTo>
                    <a:pt x="599827" y="150707"/>
                  </a:lnTo>
                  <a:lnTo>
                    <a:pt x="576927" y="114646"/>
                  </a:lnTo>
                  <a:lnTo>
                    <a:pt x="546383" y="82339"/>
                  </a:lnTo>
                  <a:lnTo>
                    <a:pt x="509069" y="54440"/>
                  </a:lnTo>
                  <a:lnTo>
                    <a:pt x="465859" y="31603"/>
                  </a:lnTo>
                  <a:lnTo>
                    <a:pt x="417628" y="14481"/>
                  </a:lnTo>
                  <a:lnTo>
                    <a:pt x="365250" y="3729"/>
                  </a:lnTo>
                  <a:lnTo>
                    <a:pt x="309600" y="0"/>
                  </a:lnTo>
                  <a:close/>
                </a:path>
              </a:pathLst>
            </a:custGeom>
            <a:solidFill>
              <a:srgbClr val="555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6012" y="3758824"/>
              <a:ext cx="534035" cy="353695"/>
            </a:xfrm>
            <a:custGeom>
              <a:avLst/>
              <a:gdLst/>
              <a:ahLst/>
              <a:cxnLst/>
              <a:rect l="l" t="t" r="r" b="b"/>
              <a:pathLst>
                <a:path w="534035" h="353695">
                  <a:moveTo>
                    <a:pt x="328514" y="0"/>
                  </a:moveTo>
                  <a:lnTo>
                    <a:pt x="85331" y="24061"/>
                  </a:lnTo>
                  <a:lnTo>
                    <a:pt x="0" y="170841"/>
                  </a:lnTo>
                  <a:lnTo>
                    <a:pt x="230028" y="353127"/>
                  </a:lnTo>
                  <a:lnTo>
                    <a:pt x="483205" y="319852"/>
                  </a:lnTo>
                  <a:lnTo>
                    <a:pt x="533840" y="143351"/>
                  </a:lnTo>
                  <a:lnTo>
                    <a:pt x="532392" y="101396"/>
                  </a:lnTo>
                  <a:lnTo>
                    <a:pt x="32851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79645" y="4014137"/>
              <a:ext cx="248834" cy="240276"/>
            </a:xfrm>
            <a:prstGeom prst="rect">
              <a:avLst/>
            </a:prstGeom>
          </p:spPr>
        </p:pic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4554" y="3925894"/>
              <a:ext cx="236220" cy="328930"/>
            </a:xfrm>
            <a:custGeom>
              <a:avLst/>
              <a:gdLst/>
              <a:ahLst/>
              <a:cxnLst/>
              <a:rect l="l" t="t" r="r" b="b"/>
              <a:pathLst>
                <a:path w="236219" h="328929">
                  <a:moveTo>
                    <a:pt x="46286" y="0"/>
                  </a:moveTo>
                  <a:lnTo>
                    <a:pt x="0" y="3009"/>
                  </a:lnTo>
                  <a:lnTo>
                    <a:pt x="0" y="185294"/>
                  </a:lnTo>
                  <a:lnTo>
                    <a:pt x="235814" y="328520"/>
                  </a:lnTo>
                  <a:lnTo>
                    <a:pt x="235814" y="146234"/>
                  </a:lnTo>
                  <a:lnTo>
                    <a:pt x="180798" y="84562"/>
                  </a:lnTo>
                  <a:lnTo>
                    <a:pt x="139789" y="48045"/>
                  </a:lnTo>
                  <a:lnTo>
                    <a:pt x="93917" y="17435"/>
                  </a:lnTo>
                  <a:lnTo>
                    <a:pt x="46286" y="0"/>
                  </a:lnTo>
                  <a:close/>
                </a:path>
              </a:pathLst>
            </a:custGeom>
            <a:solidFill>
              <a:srgbClr val="8080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8332" y="3864524"/>
              <a:ext cx="52705" cy="339090"/>
            </a:xfrm>
            <a:custGeom>
              <a:avLst/>
              <a:gdLst/>
              <a:ahLst/>
              <a:cxnLst/>
              <a:rect l="l" t="t" r="r" b="b"/>
              <a:pathLst>
                <a:path w="52705" h="339089">
                  <a:moveTo>
                    <a:pt x="52233" y="0"/>
                  </a:moveTo>
                  <a:lnTo>
                    <a:pt x="31201" y="19824"/>
                  </a:lnTo>
                  <a:lnTo>
                    <a:pt x="12069" y="69615"/>
                  </a:lnTo>
                  <a:lnTo>
                    <a:pt x="0" y="123660"/>
                  </a:lnTo>
                  <a:lnTo>
                    <a:pt x="155" y="156246"/>
                  </a:lnTo>
                  <a:lnTo>
                    <a:pt x="155" y="338528"/>
                  </a:lnTo>
                  <a:lnTo>
                    <a:pt x="52233" y="182285"/>
                  </a:lnTo>
                  <a:lnTo>
                    <a:pt x="5223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0365" y="3770871"/>
              <a:ext cx="436887" cy="252250"/>
            </a:xfrm>
            <a:prstGeom prst="rect">
              <a:avLst/>
            </a:prstGeom>
          </p:spPr>
        </p:pic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7957" y="3570598"/>
              <a:ext cx="3662227" cy="3273740"/>
            </a:xfrm>
            <a:prstGeom prst="rect">
              <a:avLst/>
            </a:prstGeom>
          </p:spPr>
        </p:pic>
      </p:grp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0562" y="6523670"/>
            <a:ext cx="184785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</p:txBody>
      </p:sp>
      <p:grpSp>
        <p:nvGrpSpPr>
          <p:cNvPr id="65" name="object 65"/>
          <p:cNvGrpSpPr>
            <a:grpSpLocks noGrp="1" noUngrp="1" noRot="1" noMove="1" noResize="1"/>
          </p:cNvGrpSpPr>
          <p:nvPr/>
        </p:nvGrpSpPr>
        <p:grpSpPr>
          <a:xfrm>
            <a:off x="1188833" y="3100824"/>
            <a:ext cx="12700" cy="532765"/>
            <a:chOff x="1188833" y="3100824"/>
            <a:chExt cx="12700" cy="532765"/>
          </a:xfrm>
        </p:grpSpPr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5181" y="3100824"/>
              <a:ext cx="0" cy="427990"/>
            </a:xfrm>
            <a:custGeom>
              <a:avLst/>
              <a:gdLst/>
              <a:ahLst/>
              <a:cxnLst/>
              <a:rect l="l" t="t" r="r" b="b"/>
              <a:pathLst>
                <a:path h="427989">
                  <a:moveTo>
                    <a:pt x="0" y="0"/>
                  </a:moveTo>
                  <a:lnTo>
                    <a:pt x="0" y="42777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5181" y="3558448"/>
              <a:ext cx="0" cy="74930"/>
            </a:xfrm>
            <a:custGeom>
              <a:avLst/>
              <a:gdLst/>
              <a:ahLst/>
              <a:cxnLst/>
              <a:rect l="l" t="t" r="r" b="b"/>
              <a:pathLst>
                <a:path h="74929">
                  <a:moveTo>
                    <a:pt x="0" y="0"/>
                  </a:moveTo>
                  <a:lnTo>
                    <a:pt x="0" y="7460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69307" y="4980214"/>
            <a:ext cx="635" cy="274320"/>
          </a:xfrm>
          <a:custGeom>
            <a:avLst/>
            <a:gdLst/>
            <a:ahLst/>
            <a:cxnLst/>
            <a:rect l="l" t="t" r="r" b="b"/>
            <a:pathLst>
              <a:path w="635" h="274320">
                <a:moveTo>
                  <a:pt x="115" y="68940"/>
                </a:moveTo>
                <a:lnTo>
                  <a:pt x="115" y="0"/>
                </a:lnTo>
              </a:path>
              <a:path w="635" h="274320">
                <a:moveTo>
                  <a:pt x="0" y="274031"/>
                </a:moveTo>
                <a:lnTo>
                  <a:pt x="0" y="95554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9" name="object 69"/>
          <p:cNvGrpSpPr>
            <a:grpSpLocks noGrp="1" noUngrp="1" noRot="1" noMove="1" noResize="1"/>
          </p:cNvGrpSpPr>
          <p:nvPr/>
        </p:nvGrpSpPr>
        <p:grpSpPr>
          <a:xfrm>
            <a:off x="809993" y="3289265"/>
            <a:ext cx="1664335" cy="2704465"/>
            <a:chOff x="809993" y="3289265"/>
            <a:chExt cx="1664335" cy="2704465"/>
          </a:xfrm>
        </p:grpSpPr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5181" y="3672852"/>
              <a:ext cx="104139" cy="301625"/>
            </a:xfrm>
            <a:custGeom>
              <a:avLst/>
              <a:gdLst/>
              <a:ahLst/>
              <a:cxnLst/>
              <a:rect l="l" t="t" r="r" b="b"/>
              <a:pathLst>
                <a:path w="104140" h="301625">
                  <a:moveTo>
                    <a:pt x="0" y="0"/>
                  </a:moveTo>
                  <a:lnTo>
                    <a:pt x="0" y="241244"/>
                  </a:lnTo>
                  <a:lnTo>
                    <a:pt x="103903" y="30101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7700" y="4535211"/>
              <a:ext cx="202565" cy="1454785"/>
            </a:xfrm>
            <a:custGeom>
              <a:avLst/>
              <a:gdLst/>
              <a:ahLst/>
              <a:cxnLst/>
              <a:rect l="l" t="t" r="r" b="b"/>
              <a:pathLst>
                <a:path w="202564" h="1454785">
                  <a:moveTo>
                    <a:pt x="200074" y="387821"/>
                  </a:moveTo>
                  <a:lnTo>
                    <a:pt x="197669" y="114123"/>
                  </a:lnTo>
                  <a:lnTo>
                    <a:pt x="0" y="0"/>
                  </a:lnTo>
                </a:path>
                <a:path w="202564" h="1454785">
                  <a:moveTo>
                    <a:pt x="201935" y="826127"/>
                  </a:moveTo>
                  <a:lnTo>
                    <a:pt x="201935" y="757187"/>
                  </a:lnTo>
                </a:path>
                <a:path w="202564" h="1454785">
                  <a:moveTo>
                    <a:pt x="201820" y="1031219"/>
                  </a:moveTo>
                  <a:lnTo>
                    <a:pt x="201820" y="852742"/>
                  </a:lnTo>
                </a:path>
                <a:path w="202564" h="1454785">
                  <a:moveTo>
                    <a:pt x="202244" y="1116727"/>
                  </a:moveTo>
                  <a:lnTo>
                    <a:pt x="202244" y="1047783"/>
                  </a:lnTo>
                </a:path>
                <a:path w="202564" h="1454785">
                  <a:moveTo>
                    <a:pt x="201298" y="1342710"/>
                  </a:moveTo>
                  <a:lnTo>
                    <a:pt x="201298" y="1164233"/>
                  </a:lnTo>
                </a:path>
                <a:path w="202564" h="1454785">
                  <a:moveTo>
                    <a:pt x="201722" y="1454255"/>
                  </a:moveTo>
                  <a:lnTo>
                    <a:pt x="201722" y="138531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343" y="3299212"/>
              <a:ext cx="367665" cy="214629"/>
            </a:xfrm>
            <a:custGeom>
              <a:avLst/>
              <a:gdLst/>
              <a:ahLst/>
              <a:cxnLst/>
              <a:rect l="l" t="t" r="r" b="b"/>
              <a:pathLst>
                <a:path w="367665" h="214629">
                  <a:moveTo>
                    <a:pt x="0" y="214513"/>
                  </a:moveTo>
                  <a:lnTo>
                    <a:pt x="36715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7434" y="3289265"/>
              <a:ext cx="51435" cy="52705"/>
            </a:xfrm>
            <a:custGeom>
              <a:avLst/>
              <a:gdLst/>
              <a:ahLst/>
              <a:cxnLst/>
              <a:rect l="l" t="t" r="r" b="b"/>
              <a:pathLst>
                <a:path w="51434" h="52704">
                  <a:moveTo>
                    <a:pt x="50986" y="0"/>
                  </a:moveTo>
                  <a:lnTo>
                    <a:pt x="0" y="12438"/>
                  </a:lnTo>
                  <a:lnTo>
                    <a:pt x="2487" y="52228"/>
                  </a:lnTo>
                  <a:lnTo>
                    <a:pt x="509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3519" y="3228059"/>
            <a:ext cx="985519" cy="6762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56210" marR="324485" indent="-144145">
              <a:lnSpc>
                <a:spcPts val="1220"/>
              </a:lnSpc>
              <a:spcBef>
                <a:spcPts val="21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MACHINE </a:t>
            </a: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endParaRPr sz="1100">
              <a:latin typeface="Arial"/>
              <a:cs typeface="Arial"/>
            </a:endParaRPr>
          </a:p>
          <a:p>
            <a:pPr marL="368300">
              <a:lnSpc>
                <a:spcPct val="100000"/>
              </a:lnSpc>
              <a:spcBef>
                <a:spcPts val="124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739" y="3386242"/>
            <a:ext cx="514350" cy="817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41630">
              <a:lnSpc>
                <a:spcPct val="100000"/>
              </a:lnSpc>
              <a:spcBef>
                <a:spcPts val="130"/>
              </a:spcBef>
            </a:pPr>
            <a:r>
              <a:rPr sz="185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  <a:p>
            <a:pPr marL="17780" marR="53340" indent="-5715">
              <a:lnSpc>
                <a:spcPts val="1220"/>
              </a:lnSpc>
              <a:spcBef>
                <a:spcPts val="1570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STEEL </a:t>
            </a:r>
            <a:r>
              <a:rPr sz="1100" spc="-25" dirty="0">
                <a:solidFill>
                  <a:srgbClr val="151616"/>
                </a:solidFill>
                <a:latin typeface="Arial"/>
                <a:cs typeface="Arial"/>
              </a:rPr>
              <a:t>PLATE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76" name="object 76"/>
          <p:cNvGrpSpPr>
            <a:grpSpLocks noGrp="1" noUngrp="1" noRot="1" noMove="1" noResize="1"/>
          </p:cNvGrpSpPr>
          <p:nvPr/>
        </p:nvGrpSpPr>
        <p:grpSpPr>
          <a:xfrm>
            <a:off x="306743" y="5721121"/>
            <a:ext cx="9110345" cy="1659255"/>
            <a:chOff x="306743" y="5721121"/>
            <a:chExt cx="9110345" cy="1659255"/>
          </a:xfrm>
        </p:grpSpPr>
        <p:pic>
          <p:nvPicPr>
            <p:cNvPr id="77" name="object 7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33317" y="6455975"/>
              <a:ext cx="214671" cy="139438"/>
            </a:xfrm>
            <a:prstGeom prst="rect">
              <a:avLst/>
            </a:prstGeom>
          </p:spPr>
        </p:pic>
        <p:pic>
          <p:nvPicPr>
            <p:cNvPr id="78" name="object 7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6743" y="5721121"/>
              <a:ext cx="208885" cy="116297"/>
            </a:xfrm>
            <a:prstGeom prst="rect">
              <a:avLst/>
            </a:prstGeom>
          </p:spPr>
        </p:pic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0143" y="5983736"/>
              <a:ext cx="929640" cy="568325"/>
            </a:xfrm>
            <a:custGeom>
              <a:avLst/>
              <a:gdLst/>
              <a:ahLst/>
              <a:cxnLst/>
              <a:rect l="l" t="t" r="r" b="b"/>
              <a:pathLst>
                <a:path w="929640" h="568325">
                  <a:moveTo>
                    <a:pt x="1885" y="0"/>
                  </a:moveTo>
                  <a:lnTo>
                    <a:pt x="0" y="1071"/>
                  </a:lnTo>
                  <a:lnTo>
                    <a:pt x="838893" y="513989"/>
                  </a:lnTo>
                  <a:lnTo>
                    <a:pt x="814687" y="529289"/>
                  </a:lnTo>
                  <a:lnTo>
                    <a:pt x="929548" y="568133"/>
                  </a:lnTo>
                  <a:lnTo>
                    <a:pt x="865069" y="497547"/>
                  </a:lnTo>
                  <a:lnTo>
                    <a:pt x="840941" y="512782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0143" y="5983736"/>
              <a:ext cx="929640" cy="568325"/>
            </a:xfrm>
            <a:custGeom>
              <a:avLst/>
              <a:gdLst/>
              <a:ahLst/>
              <a:cxnLst/>
              <a:rect l="l" t="t" r="r" b="b"/>
              <a:pathLst>
                <a:path w="929640" h="568325">
                  <a:moveTo>
                    <a:pt x="840941" y="512782"/>
                  </a:moveTo>
                  <a:lnTo>
                    <a:pt x="796451" y="485592"/>
                  </a:lnTo>
                  <a:lnTo>
                    <a:pt x="752180" y="458539"/>
                  </a:lnTo>
                  <a:lnTo>
                    <a:pt x="708126" y="431623"/>
                  </a:lnTo>
                  <a:lnTo>
                    <a:pt x="664292" y="404841"/>
                  </a:lnTo>
                  <a:lnTo>
                    <a:pt x="620675" y="378194"/>
                  </a:lnTo>
                  <a:lnTo>
                    <a:pt x="577278" y="351679"/>
                  </a:lnTo>
                  <a:lnTo>
                    <a:pt x="534098" y="325297"/>
                  </a:lnTo>
                  <a:lnTo>
                    <a:pt x="491138" y="299046"/>
                  </a:lnTo>
                  <a:lnTo>
                    <a:pt x="448395" y="272925"/>
                  </a:lnTo>
                  <a:lnTo>
                    <a:pt x="405871" y="246933"/>
                  </a:lnTo>
                  <a:lnTo>
                    <a:pt x="360058" y="218928"/>
                  </a:lnTo>
                  <a:lnTo>
                    <a:pt x="314463" y="191060"/>
                  </a:lnTo>
                  <a:lnTo>
                    <a:pt x="269094" y="163330"/>
                  </a:lnTo>
                  <a:lnTo>
                    <a:pt x="223954" y="135741"/>
                  </a:lnTo>
                  <a:lnTo>
                    <a:pt x="179049" y="108296"/>
                  </a:lnTo>
                  <a:lnTo>
                    <a:pt x="134385" y="80997"/>
                  </a:lnTo>
                  <a:lnTo>
                    <a:pt x="89966" y="53846"/>
                  </a:lnTo>
                  <a:lnTo>
                    <a:pt x="45798" y="26846"/>
                  </a:lnTo>
                  <a:lnTo>
                    <a:pt x="1885" y="0"/>
                  </a:lnTo>
                  <a:lnTo>
                    <a:pt x="1249" y="359"/>
                  </a:lnTo>
                  <a:lnTo>
                    <a:pt x="615" y="716"/>
                  </a:lnTo>
                  <a:lnTo>
                    <a:pt x="0" y="1071"/>
                  </a:lnTo>
                  <a:lnTo>
                    <a:pt x="43909" y="27924"/>
                  </a:lnTo>
                  <a:lnTo>
                    <a:pt x="88074" y="54931"/>
                  </a:lnTo>
                  <a:lnTo>
                    <a:pt x="132491" y="82091"/>
                  </a:lnTo>
                  <a:lnTo>
                    <a:pt x="177152" y="109399"/>
                  </a:lnTo>
                  <a:lnTo>
                    <a:pt x="222055" y="136853"/>
                  </a:lnTo>
                  <a:lnTo>
                    <a:pt x="267193" y="164451"/>
                  </a:lnTo>
                  <a:lnTo>
                    <a:pt x="312562" y="192190"/>
                  </a:lnTo>
                  <a:lnTo>
                    <a:pt x="358156" y="220067"/>
                  </a:lnTo>
                  <a:lnTo>
                    <a:pt x="403970" y="248079"/>
                  </a:lnTo>
                  <a:lnTo>
                    <a:pt x="446491" y="274076"/>
                  </a:lnTo>
                  <a:lnTo>
                    <a:pt x="489229" y="300203"/>
                  </a:lnTo>
                  <a:lnTo>
                    <a:pt x="532185" y="326461"/>
                  </a:lnTo>
                  <a:lnTo>
                    <a:pt x="575357" y="352850"/>
                  </a:lnTo>
                  <a:lnTo>
                    <a:pt x="618744" y="379372"/>
                  </a:lnTo>
                  <a:lnTo>
                    <a:pt x="662346" y="406026"/>
                  </a:lnTo>
                  <a:lnTo>
                    <a:pt x="706163" y="432814"/>
                  </a:lnTo>
                  <a:lnTo>
                    <a:pt x="750194" y="459737"/>
                  </a:lnTo>
                  <a:lnTo>
                    <a:pt x="794437" y="486795"/>
                  </a:lnTo>
                  <a:lnTo>
                    <a:pt x="838893" y="513989"/>
                  </a:lnTo>
                  <a:lnTo>
                    <a:pt x="832841" y="517818"/>
                  </a:lnTo>
                  <a:lnTo>
                    <a:pt x="826791" y="521644"/>
                  </a:lnTo>
                  <a:lnTo>
                    <a:pt x="820740" y="525467"/>
                  </a:lnTo>
                  <a:lnTo>
                    <a:pt x="814687" y="529289"/>
                  </a:lnTo>
                  <a:lnTo>
                    <a:pt x="843314" y="538962"/>
                  </a:lnTo>
                  <a:lnTo>
                    <a:pt x="872016" y="548665"/>
                  </a:lnTo>
                  <a:lnTo>
                    <a:pt x="900769" y="558391"/>
                  </a:lnTo>
                  <a:lnTo>
                    <a:pt x="929548" y="568133"/>
                  </a:lnTo>
                  <a:lnTo>
                    <a:pt x="913346" y="550399"/>
                  </a:lnTo>
                  <a:lnTo>
                    <a:pt x="897177" y="532718"/>
                  </a:lnTo>
                  <a:lnTo>
                    <a:pt x="881073" y="515098"/>
                  </a:lnTo>
                  <a:lnTo>
                    <a:pt x="865069" y="497547"/>
                  </a:lnTo>
                  <a:lnTo>
                    <a:pt x="859035" y="501356"/>
                  </a:lnTo>
                  <a:lnTo>
                    <a:pt x="853004" y="505162"/>
                  </a:lnTo>
                  <a:lnTo>
                    <a:pt x="846974" y="508970"/>
                  </a:lnTo>
                  <a:lnTo>
                    <a:pt x="840941" y="512782"/>
                  </a:lnTo>
                  <a:close/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301" y="5800931"/>
              <a:ext cx="363220" cy="222250"/>
            </a:xfrm>
            <a:custGeom>
              <a:avLst/>
              <a:gdLst/>
              <a:ahLst/>
              <a:cxnLst/>
              <a:rect l="l" t="t" r="r" b="b"/>
              <a:pathLst>
                <a:path w="363220" h="222250">
                  <a:moveTo>
                    <a:pt x="0" y="0"/>
                  </a:moveTo>
                  <a:lnTo>
                    <a:pt x="48433" y="58168"/>
                  </a:lnTo>
                  <a:lnTo>
                    <a:pt x="72042" y="45215"/>
                  </a:lnTo>
                  <a:lnTo>
                    <a:pt x="361255" y="222030"/>
                  </a:lnTo>
                  <a:lnTo>
                    <a:pt x="363146" y="220957"/>
                  </a:lnTo>
                  <a:lnTo>
                    <a:pt x="73917" y="44193"/>
                  </a:lnTo>
                  <a:lnTo>
                    <a:pt x="97454" y="31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301" y="5800931"/>
              <a:ext cx="363220" cy="222250"/>
            </a:xfrm>
            <a:custGeom>
              <a:avLst/>
              <a:gdLst/>
              <a:ahLst/>
              <a:cxnLst/>
              <a:rect l="l" t="t" r="r" b="b"/>
              <a:pathLst>
                <a:path w="363220" h="222250">
                  <a:moveTo>
                    <a:pt x="48433" y="58168"/>
                  </a:moveTo>
                  <a:lnTo>
                    <a:pt x="36243" y="43559"/>
                  </a:lnTo>
                  <a:lnTo>
                    <a:pt x="24086" y="28989"/>
                  </a:lnTo>
                  <a:lnTo>
                    <a:pt x="11993" y="14467"/>
                  </a:lnTo>
                  <a:lnTo>
                    <a:pt x="0" y="0"/>
                  </a:lnTo>
                  <a:lnTo>
                    <a:pt x="24233" y="7786"/>
                  </a:lnTo>
                  <a:lnTo>
                    <a:pt x="48578" y="15601"/>
                  </a:lnTo>
                  <a:lnTo>
                    <a:pt x="72997" y="23437"/>
                  </a:lnTo>
                  <a:lnTo>
                    <a:pt x="97454" y="31287"/>
                  </a:lnTo>
                  <a:lnTo>
                    <a:pt x="91568" y="34515"/>
                  </a:lnTo>
                  <a:lnTo>
                    <a:pt x="85685" y="37740"/>
                  </a:lnTo>
                  <a:lnTo>
                    <a:pt x="79802" y="40966"/>
                  </a:lnTo>
                  <a:lnTo>
                    <a:pt x="73917" y="44193"/>
                  </a:lnTo>
                  <a:lnTo>
                    <a:pt x="109370" y="65852"/>
                  </a:lnTo>
                  <a:lnTo>
                    <a:pt x="144961" y="87601"/>
                  </a:lnTo>
                  <a:lnTo>
                    <a:pt x="180692" y="109441"/>
                  </a:lnTo>
                  <a:lnTo>
                    <a:pt x="216564" y="131371"/>
                  </a:lnTo>
                  <a:lnTo>
                    <a:pt x="252958" y="153609"/>
                  </a:lnTo>
                  <a:lnTo>
                    <a:pt x="289529" y="175945"/>
                  </a:lnTo>
                  <a:lnTo>
                    <a:pt x="326263" y="198390"/>
                  </a:lnTo>
                  <a:lnTo>
                    <a:pt x="363146" y="220957"/>
                  </a:lnTo>
                  <a:lnTo>
                    <a:pt x="362508" y="221317"/>
                  </a:lnTo>
                  <a:lnTo>
                    <a:pt x="361871" y="221681"/>
                  </a:lnTo>
                  <a:lnTo>
                    <a:pt x="361255" y="222030"/>
                  </a:lnTo>
                  <a:lnTo>
                    <a:pt x="324375" y="199457"/>
                  </a:lnTo>
                  <a:lnTo>
                    <a:pt x="287645" y="177009"/>
                  </a:lnTo>
                  <a:lnTo>
                    <a:pt x="251077" y="154670"/>
                  </a:lnTo>
                  <a:lnTo>
                    <a:pt x="214685" y="132426"/>
                  </a:lnTo>
                  <a:lnTo>
                    <a:pt x="178816" y="110489"/>
                  </a:lnTo>
                  <a:lnTo>
                    <a:pt x="143085" y="88640"/>
                  </a:lnTo>
                  <a:lnTo>
                    <a:pt x="107494" y="66881"/>
                  </a:lnTo>
                  <a:lnTo>
                    <a:pt x="72042" y="45215"/>
                  </a:lnTo>
                  <a:lnTo>
                    <a:pt x="66137" y="48455"/>
                  </a:lnTo>
                  <a:lnTo>
                    <a:pt x="60236" y="51694"/>
                  </a:lnTo>
                  <a:lnTo>
                    <a:pt x="54336" y="54931"/>
                  </a:lnTo>
                  <a:lnTo>
                    <a:pt x="48433" y="58168"/>
                  </a:lnTo>
                  <a:close/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9646" y="6033351"/>
              <a:ext cx="281940" cy="187325"/>
            </a:xfrm>
            <a:custGeom>
              <a:avLst/>
              <a:gdLst/>
              <a:ahLst/>
              <a:cxnLst/>
              <a:rect l="l" t="t" r="r" b="b"/>
              <a:pathLst>
                <a:path w="281940" h="187325">
                  <a:moveTo>
                    <a:pt x="275472" y="145519"/>
                  </a:moveTo>
                  <a:lnTo>
                    <a:pt x="257187" y="145519"/>
                  </a:lnTo>
                  <a:lnTo>
                    <a:pt x="261184" y="146411"/>
                  </a:lnTo>
                  <a:lnTo>
                    <a:pt x="266594" y="149651"/>
                  </a:lnTo>
                  <a:lnTo>
                    <a:pt x="267660" y="150958"/>
                  </a:lnTo>
                  <a:lnTo>
                    <a:pt x="268491" y="153870"/>
                  </a:lnTo>
                  <a:lnTo>
                    <a:pt x="268135" y="155167"/>
                  </a:lnTo>
                  <a:lnTo>
                    <a:pt x="266127" y="157779"/>
                  </a:lnTo>
                  <a:lnTo>
                    <a:pt x="263570" y="159498"/>
                  </a:lnTo>
                  <a:lnTo>
                    <a:pt x="225662" y="182105"/>
                  </a:lnTo>
                  <a:lnTo>
                    <a:pt x="231070" y="185450"/>
                  </a:lnTo>
                  <a:lnTo>
                    <a:pt x="233899" y="187130"/>
                  </a:lnTo>
                  <a:lnTo>
                    <a:pt x="277516" y="161185"/>
                  </a:lnTo>
                  <a:lnTo>
                    <a:pt x="280738" y="157607"/>
                  </a:lnTo>
                  <a:lnTo>
                    <a:pt x="281520" y="150954"/>
                  </a:lnTo>
                  <a:lnTo>
                    <a:pt x="279295" y="147811"/>
                  </a:lnTo>
                  <a:lnTo>
                    <a:pt x="275472" y="145519"/>
                  </a:lnTo>
                  <a:close/>
                </a:path>
                <a:path w="281940" h="187325">
                  <a:moveTo>
                    <a:pt x="246757" y="128188"/>
                  </a:moveTo>
                  <a:lnTo>
                    <a:pt x="224302" y="128188"/>
                  </a:lnTo>
                  <a:lnTo>
                    <a:pt x="230962" y="128976"/>
                  </a:lnTo>
                  <a:lnTo>
                    <a:pt x="233862" y="129847"/>
                  </a:lnTo>
                  <a:lnTo>
                    <a:pt x="239025" y="132994"/>
                  </a:lnTo>
                  <a:lnTo>
                    <a:pt x="240267" y="134985"/>
                  </a:lnTo>
                  <a:lnTo>
                    <a:pt x="238773" y="138984"/>
                  </a:lnTo>
                  <a:lnTo>
                    <a:pt x="236387" y="141234"/>
                  </a:lnTo>
                  <a:lnTo>
                    <a:pt x="220007" y="150958"/>
                  </a:lnTo>
                  <a:lnTo>
                    <a:pt x="196905" y="164619"/>
                  </a:lnTo>
                  <a:lnTo>
                    <a:pt x="199731" y="166291"/>
                  </a:lnTo>
                  <a:lnTo>
                    <a:pt x="205139" y="169638"/>
                  </a:lnTo>
                  <a:lnTo>
                    <a:pt x="242409" y="147534"/>
                  </a:lnTo>
                  <a:lnTo>
                    <a:pt x="247568" y="145806"/>
                  </a:lnTo>
                  <a:lnTo>
                    <a:pt x="257187" y="145519"/>
                  </a:lnTo>
                  <a:lnTo>
                    <a:pt x="275472" y="145519"/>
                  </a:lnTo>
                  <a:lnTo>
                    <a:pt x="268697" y="141457"/>
                  </a:lnTo>
                  <a:lnTo>
                    <a:pt x="249911" y="141457"/>
                  </a:lnTo>
                  <a:lnTo>
                    <a:pt x="252046" y="139143"/>
                  </a:lnTo>
                  <a:lnTo>
                    <a:pt x="252770" y="136777"/>
                  </a:lnTo>
                  <a:lnTo>
                    <a:pt x="251420" y="132011"/>
                  </a:lnTo>
                  <a:lnTo>
                    <a:pt x="249401" y="129797"/>
                  </a:lnTo>
                  <a:lnTo>
                    <a:pt x="246757" y="128188"/>
                  </a:lnTo>
                  <a:close/>
                </a:path>
                <a:path w="281940" h="187325">
                  <a:moveTo>
                    <a:pt x="222779" y="115044"/>
                  </a:moveTo>
                  <a:lnTo>
                    <a:pt x="168390" y="147159"/>
                  </a:lnTo>
                  <a:lnTo>
                    <a:pt x="176504" y="152146"/>
                  </a:lnTo>
                  <a:lnTo>
                    <a:pt x="209729" y="132525"/>
                  </a:lnTo>
                  <a:lnTo>
                    <a:pt x="214002" y="130600"/>
                  </a:lnTo>
                  <a:lnTo>
                    <a:pt x="220978" y="128534"/>
                  </a:lnTo>
                  <a:lnTo>
                    <a:pt x="224302" y="128188"/>
                  </a:lnTo>
                  <a:lnTo>
                    <a:pt x="246757" y="128188"/>
                  </a:lnTo>
                  <a:lnTo>
                    <a:pt x="242633" y="125679"/>
                  </a:lnTo>
                  <a:lnTo>
                    <a:pt x="239001" y="124426"/>
                  </a:lnTo>
                  <a:lnTo>
                    <a:pt x="236370" y="124077"/>
                  </a:lnTo>
                  <a:lnTo>
                    <a:pt x="222516" y="124077"/>
                  </a:lnTo>
                  <a:lnTo>
                    <a:pt x="230162" y="119533"/>
                  </a:lnTo>
                  <a:lnTo>
                    <a:pt x="222779" y="115044"/>
                  </a:lnTo>
                  <a:close/>
                </a:path>
                <a:path w="281940" h="187325">
                  <a:moveTo>
                    <a:pt x="260168" y="140028"/>
                  </a:moveTo>
                  <a:lnTo>
                    <a:pt x="249911" y="141457"/>
                  </a:lnTo>
                  <a:lnTo>
                    <a:pt x="268697" y="141457"/>
                  </a:lnTo>
                  <a:lnTo>
                    <a:pt x="268229" y="141177"/>
                  </a:lnTo>
                  <a:lnTo>
                    <a:pt x="260168" y="140028"/>
                  </a:lnTo>
                  <a:close/>
                </a:path>
                <a:path w="281940" h="187325">
                  <a:moveTo>
                    <a:pt x="198154" y="98816"/>
                  </a:moveTo>
                  <a:lnTo>
                    <a:pt x="180046" y="98816"/>
                  </a:lnTo>
                  <a:lnTo>
                    <a:pt x="184151" y="99791"/>
                  </a:lnTo>
                  <a:lnTo>
                    <a:pt x="189317" y="102913"/>
                  </a:lnTo>
                  <a:lnTo>
                    <a:pt x="190393" y="104186"/>
                  </a:lnTo>
                  <a:lnTo>
                    <a:pt x="191228" y="107071"/>
                  </a:lnTo>
                  <a:lnTo>
                    <a:pt x="190983" y="108395"/>
                  </a:lnTo>
                  <a:lnTo>
                    <a:pt x="188727" y="110907"/>
                  </a:lnTo>
                  <a:lnTo>
                    <a:pt x="186325" y="112628"/>
                  </a:lnTo>
                  <a:lnTo>
                    <a:pt x="148360" y="134952"/>
                  </a:lnTo>
                  <a:lnTo>
                    <a:pt x="156470" y="139913"/>
                  </a:lnTo>
                  <a:lnTo>
                    <a:pt x="200005" y="114266"/>
                  </a:lnTo>
                  <a:lnTo>
                    <a:pt x="203346" y="110818"/>
                  </a:lnTo>
                  <a:lnTo>
                    <a:pt x="204116" y="104173"/>
                  </a:lnTo>
                  <a:lnTo>
                    <a:pt x="201895" y="101076"/>
                  </a:lnTo>
                  <a:lnTo>
                    <a:pt x="198154" y="98816"/>
                  </a:lnTo>
                  <a:close/>
                </a:path>
                <a:path w="281940" h="187325">
                  <a:moveTo>
                    <a:pt x="230756" y="123332"/>
                  </a:moveTo>
                  <a:lnTo>
                    <a:pt x="226637" y="123407"/>
                  </a:lnTo>
                  <a:lnTo>
                    <a:pt x="222516" y="124077"/>
                  </a:lnTo>
                  <a:lnTo>
                    <a:pt x="236370" y="124077"/>
                  </a:lnTo>
                  <a:lnTo>
                    <a:pt x="230756" y="123332"/>
                  </a:lnTo>
                  <a:close/>
                </a:path>
                <a:path w="281940" h="187325">
                  <a:moveTo>
                    <a:pt x="169879" y="81730"/>
                  </a:moveTo>
                  <a:lnTo>
                    <a:pt x="147535" y="81730"/>
                  </a:lnTo>
                  <a:lnTo>
                    <a:pt x="154191" y="82490"/>
                  </a:lnTo>
                  <a:lnTo>
                    <a:pt x="156960" y="83361"/>
                  </a:lnTo>
                  <a:lnTo>
                    <a:pt x="162245" y="86536"/>
                  </a:lnTo>
                  <a:lnTo>
                    <a:pt x="163314" y="88404"/>
                  </a:lnTo>
                  <a:lnTo>
                    <a:pt x="161946" y="92429"/>
                  </a:lnTo>
                  <a:lnTo>
                    <a:pt x="159519" y="94621"/>
                  </a:lnTo>
                  <a:lnTo>
                    <a:pt x="143147" y="104186"/>
                  </a:lnTo>
                  <a:lnTo>
                    <a:pt x="120092" y="117708"/>
                  </a:lnTo>
                  <a:lnTo>
                    <a:pt x="128203" y="122655"/>
                  </a:lnTo>
                  <a:lnTo>
                    <a:pt x="165420" y="100839"/>
                  </a:lnTo>
                  <a:lnTo>
                    <a:pt x="170560" y="99106"/>
                  </a:lnTo>
                  <a:lnTo>
                    <a:pt x="180046" y="98816"/>
                  </a:lnTo>
                  <a:lnTo>
                    <a:pt x="198154" y="98816"/>
                  </a:lnTo>
                  <a:lnTo>
                    <a:pt x="191524" y="94809"/>
                  </a:lnTo>
                  <a:lnTo>
                    <a:pt x="172897" y="94809"/>
                  </a:lnTo>
                  <a:lnTo>
                    <a:pt x="175025" y="92527"/>
                  </a:lnTo>
                  <a:lnTo>
                    <a:pt x="175788" y="90180"/>
                  </a:lnTo>
                  <a:lnTo>
                    <a:pt x="174553" y="85484"/>
                  </a:lnTo>
                  <a:lnTo>
                    <a:pt x="172490" y="83300"/>
                  </a:lnTo>
                  <a:lnTo>
                    <a:pt x="169879" y="81730"/>
                  </a:lnTo>
                  <a:close/>
                </a:path>
                <a:path w="281940" h="187325">
                  <a:moveTo>
                    <a:pt x="146239" y="68827"/>
                  </a:moveTo>
                  <a:lnTo>
                    <a:pt x="116004" y="86536"/>
                  </a:lnTo>
                  <a:lnTo>
                    <a:pt x="91947" y="100554"/>
                  </a:lnTo>
                  <a:lnTo>
                    <a:pt x="99936" y="105397"/>
                  </a:lnTo>
                  <a:lnTo>
                    <a:pt x="132980" y="86028"/>
                  </a:lnTo>
                  <a:lnTo>
                    <a:pt x="137250" y="84105"/>
                  </a:lnTo>
                  <a:lnTo>
                    <a:pt x="144216" y="82064"/>
                  </a:lnTo>
                  <a:lnTo>
                    <a:pt x="147535" y="81730"/>
                  </a:lnTo>
                  <a:lnTo>
                    <a:pt x="169879" y="81730"/>
                  </a:lnTo>
                  <a:lnTo>
                    <a:pt x="165722" y="79231"/>
                  </a:lnTo>
                  <a:lnTo>
                    <a:pt x="162093" y="77989"/>
                  </a:lnTo>
                  <a:lnTo>
                    <a:pt x="159685" y="77661"/>
                  </a:lnTo>
                  <a:lnTo>
                    <a:pt x="145868" y="77661"/>
                  </a:lnTo>
                  <a:lnTo>
                    <a:pt x="153501" y="73187"/>
                  </a:lnTo>
                  <a:lnTo>
                    <a:pt x="146239" y="68827"/>
                  </a:lnTo>
                  <a:close/>
                </a:path>
                <a:path w="281940" h="187325">
                  <a:moveTo>
                    <a:pt x="183017" y="93398"/>
                  </a:moveTo>
                  <a:lnTo>
                    <a:pt x="172897" y="94809"/>
                  </a:lnTo>
                  <a:lnTo>
                    <a:pt x="191524" y="94809"/>
                  </a:lnTo>
                  <a:lnTo>
                    <a:pt x="191070" y="94534"/>
                  </a:lnTo>
                  <a:lnTo>
                    <a:pt x="183017" y="93398"/>
                  </a:lnTo>
                  <a:close/>
                </a:path>
                <a:path w="281940" h="187325">
                  <a:moveTo>
                    <a:pt x="119394" y="33573"/>
                  </a:moveTo>
                  <a:lnTo>
                    <a:pt x="73962" y="47821"/>
                  </a:lnTo>
                  <a:lnTo>
                    <a:pt x="50994" y="73648"/>
                  </a:lnTo>
                  <a:lnTo>
                    <a:pt x="53474" y="78554"/>
                  </a:lnTo>
                  <a:lnTo>
                    <a:pt x="64041" y="84988"/>
                  </a:lnTo>
                  <a:lnTo>
                    <a:pt x="68662" y="86514"/>
                  </a:lnTo>
                  <a:lnTo>
                    <a:pt x="79107" y="87767"/>
                  </a:lnTo>
                  <a:lnTo>
                    <a:pt x="84535" y="87454"/>
                  </a:lnTo>
                  <a:lnTo>
                    <a:pt x="96196" y="84872"/>
                  </a:lnTo>
                  <a:lnTo>
                    <a:pt x="101527" y="82878"/>
                  </a:lnTo>
                  <a:lnTo>
                    <a:pt x="104471" y="81158"/>
                  </a:lnTo>
                  <a:lnTo>
                    <a:pt x="75474" y="81158"/>
                  </a:lnTo>
                  <a:lnTo>
                    <a:pt x="70948" y="80236"/>
                  </a:lnTo>
                  <a:lnTo>
                    <a:pt x="65175" y="76690"/>
                  </a:lnTo>
                  <a:lnTo>
                    <a:pt x="63762" y="74930"/>
                  </a:lnTo>
                  <a:lnTo>
                    <a:pt x="62751" y="70650"/>
                  </a:lnTo>
                  <a:lnTo>
                    <a:pt x="63295" y="68409"/>
                  </a:lnTo>
                  <a:lnTo>
                    <a:pt x="93243" y="54848"/>
                  </a:lnTo>
                  <a:lnTo>
                    <a:pt x="112049" y="54848"/>
                  </a:lnTo>
                  <a:lnTo>
                    <a:pt x="108132" y="52476"/>
                  </a:lnTo>
                  <a:lnTo>
                    <a:pt x="104378" y="51173"/>
                  </a:lnTo>
                  <a:lnTo>
                    <a:pt x="100404" y="50504"/>
                  </a:lnTo>
                  <a:lnTo>
                    <a:pt x="85439" y="50504"/>
                  </a:lnTo>
                  <a:lnTo>
                    <a:pt x="92883" y="46173"/>
                  </a:lnTo>
                  <a:lnTo>
                    <a:pt x="99489" y="43340"/>
                  </a:lnTo>
                  <a:lnTo>
                    <a:pt x="110484" y="40410"/>
                  </a:lnTo>
                  <a:lnTo>
                    <a:pt x="115495" y="39822"/>
                  </a:lnTo>
                  <a:lnTo>
                    <a:pt x="139126" y="39822"/>
                  </a:lnTo>
                  <a:lnTo>
                    <a:pt x="137232" y="38674"/>
                  </a:lnTo>
                  <a:lnTo>
                    <a:pt x="131857" y="36053"/>
                  </a:lnTo>
                  <a:lnTo>
                    <a:pt x="125903" y="34350"/>
                  </a:lnTo>
                  <a:lnTo>
                    <a:pt x="119394" y="33573"/>
                  </a:lnTo>
                  <a:close/>
                </a:path>
                <a:path w="281940" h="187325">
                  <a:moveTo>
                    <a:pt x="112049" y="54848"/>
                  </a:moveTo>
                  <a:lnTo>
                    <a:pt x="93243" y="54848"/>
                  </a:lnTo>
                  <a:lnTo>
                    <a:pt x="97805" y="55882"/>
                  </a:lnTo>
                  <a:lnTo>
                    <a:pt x="105059" y="60291"/>
                  </a:lnTo>
                  <a:lnTo>
                    <a:pt x="106664" y="62981"/>
                  </a:lnTo>
                  <a:lnTo>
                    <a:pt x="105401" y="69317"/>
                  </a:lnTo>
                  <a:lnTo>
                    <a:pt x="102560" y="72431"/>
                  </a:lnTo>
                  <a:lnTo>
                    <a:pt x="92016" y="78587"/>
                  </a:lnTo>
                  <a:lnTo>
                    <a:pt x="86530" y="80377"/>
                  </a:lnTo>
                  <a:lnTo>
                    <a:pt x="75474" y="81158"/>
                  </a:lnTo>
                  <a:lnTo>
                    <a:pt x="104471" y="81158"/>
                  </a:lnTo>
                  <a:lnTo>
                    <a:pt x="113364" y="75959"/>
                  </a:lnTo>
                  <a:lnTo>
                    <a:pt x="117331" y="71376"/>
                  </a:lnTo>
                  <a:lnTo>
                    <a:pt x="118689" y="61559"/>
                  </a:lnTo>
                  <a:lnTo>
                    <a:pt x="116495" y="57542"/>
                  </a:lnTo>
                  <a:lnTo>
                    <a:pt x="112049" y="54848"/>
                  </a:lnTo>
                  <a:close/>
                </a:path>
                <a:path w="281940" h="187325">
                  <a:moveTo>
                    <a:pt x="154101" y="76902"/>
                  </a:moveTo>
                  <a:lnTo>
                    <a:pt x="149986" y="76996"/>
                  </a:lnTo>
                  <a:lnTo>
                    <a:pt x="145868" y="77661"/>
                  </a:lnTo>
                  <a:lnTo>
                    <a:pt x="159685" y="77661"/>
                  </a:lnTo>
                  <a:lnTo>
                    <a:pt x="154101" y="76902"/>
                  </a:lnTo>
                  <a:close/>
                </a:path>
                <a:path w="281940" h="187325">
                  <a:moveTo>
                    <a:pt x="139126" y="39822"/>
                  </a:moveTo>
                  <a:lnTo>
                    <a:pt x="115495" y="39822"/>
                  </a:lnTo>
                  <a:lnTo>
                    <a:pt x="123656" y="40351"/>
                  </a:lnTo>
                  <a:lnTo>
                    <a:pt x="126709" y="41161"/>
                  </a:lnTo>
                  <a:lnTo>
                    <a:pt x="132491" y="44676"/>
                  </a:lnTo>
                  <a:lnTo>
                    <a:pt x="133981" y="47091"/>
                  </a:lnTo>
                  <a:lnTo>
                    <a:pt x="133182" y="51626"/>
                  </a:lnTo>
                  <a:lnTo>
                    <a:pt x="131577" y="53801"/>
                  </a:lnTo>
                  <a:lnTo>
                    <a:pt x="128614" y="56325"/>
                  </a:lnTo>
                  <a:lnTo>
                    <a:pt x="137328" y="60688"/>
                  </a:lnTo>
                  <a:lnTo>
                    <a:pt x="142410" y="56826"/>
                  </a:lnTo>
                  <a:lnTo>
                    <a:pt x="144833" y="53096"/>
                  </a:lnTo>
                  <a:lnTo>
                    <a:pt x="144875" y="45265"/>
                  </a:lnTo>
                  <a:lnTo>
                    <a:pt x="142405" y="41809"/>
                  </a:lnTo>
                  <a:lnTo>
                    <a:pt x="139126" y="39822"/>
                  </a:lnTo>
                  <a:close/>
                </a:path>
                <a:path w="281940" h="187325">
                  <a:moveTo>
                    <a:pt x="8816" y="26541"/>
                  </a:moveTo>
                  <a:lnTo>
                    <a:pt x="3031" y="30452"/>
                  </a:lnTo>
                  <a:lnTo>
                    <a:pt x="137" y="34688"/>
                  </a:lnTo>
                  <a:lnTo>
                    <a:pt x="0" y="43624"/>
                  </a:lnTo>
                  <a:lnTo>
                    <a:pt x="2693" y="47588"/>
                  </a:lnTo>
                  <a:lnTo>
                    <a:pt x="8596" y="51184"/>
                  </a:lnTo>
                  <a:lnTo>
                    <a:pt x="14231" y="53937"/>
                  </a:lnTo>
                  <a:lnTo>
                    <a:pt x="20442" y="55689"/>
                  </a:lnTo>
                  <a:lnTo>
                    <a:pt x="27216" y="56440"/>
                  </a:lnTo>
                  <a:lnTo>
                    <a:pt x="34535" y="56188"/>
                  </a:lnTo>
                  <a:lnTo>
                    <a:pt x="42901" y="55360"/>
                  </a:lnTo>
                  <a:lnTo>
                    <a:pt x="50580" y="53096"/>
                  </a:lnTo>
                  <a:lnTo>
                    <a:pt x="55657" y="50147"/>
                  </a:lnTo>
                  <a:lnTo>
                    <a:pt x="24930" y="50147"/>
                  </a:lnTo>
                  <a:lnTo>
                    <a:pt x="19940" y="49154"/>
                  </a:lnTo>
                  <a:lnTo>
                    <a:pt x="12813" y="44823"/>
                  </a:lnTo>
                  <a:lnTo>
                    <a:pt x="11264" y="42533"/>
                  </a:lnTo>
                  <a:lnTo>
                    <a:pt x="11555" y="37101"/>
                  </a:lnTo>
                  <a:lnTo>
                    <a:pt x="13731" y="34203"/>
                  </a:lnTo>
                  <a:lnTo>
                    <a:pt x="17791" y="31139"/>
                  </a:lnTo>
                  <a:lnTo>
                    <a:pt x="11891" y="28072"/>
                  </a:lnTo>
                  <a:lnTo>
                    <a:pt x="8816" y="26541"/>
                  </a:lnTo>
                  <a:close/>
                </a:path>
                <a:path w="281940" h="187325">
                  <a:moveTo>
                    <a:pt x="95594" y="49693"/>
                  </a:moveTo>
                  <a:lnTo>
                    <a:pt x="90763" y="49723"/>
                  </a:lnTo>
                  <a:lnTo>
                    <a:pt x="85439" y="50504"/>
                  </a:lnTo>
                  <a:lnTo>
                    <a:pt x="100404" y="50504"/>
                  </a:lnTo>
                  <a:lnTo>
                    <a:pt x="95594" y="49693"/>
                  </a:lnTo>
                  <a:close/>
                </a:path>
                <a:path w="281940" h="187325">
                  <a:moveTo>
                    <a:pt x="61323" y="22946"/>
                  </a:moveTo>
                  <a:lnTo>
                    <a:pt x="38883" y="22946"/>
                  </a:lnTo>
                  <a:lnTo>
                    <a:pt x="45659" y="23845"/>
                  </a:lnTo>
                  <a:lnTo>
                    <a:pt x="48651" y="24893"/>
                  </a:lnTo>
                  <a:lnTo>
                    <a:pt x="55289" y="28911"/>
                  </a:lnTo>
                  <a:lnTo>
                    <a:pt x="57171" y="31812"/>
                  </a:lnTo>
                  <a:lnTo>
                    <a:pt x="56182" y="38385"/>
                  </a:lnTo>
                  <a:lnTo>
                    <a:pt x="53244" y="41499"/>
                  </a:lnTo>
                  <a:lnTo>
                    <a:pt x="42527" y="47713"/>
                  </a:lnTo>
                  <a:lnTo>
                    <a:pt x="36738" y="49442"/>
                  </a:lnTo>
                  <a:lnTo>
                    <a:pt x="24930" y="50147"/>
                  </a:lnTo>
                  <a:lnTo>
                    <a:pt x="55657" y="50147"/>
                  </a:lnTo>
                  <a:lnTo>
                    <a:pt x="64433" y="45049"/>
                  </a:lnTo>
                  <a:lnTo>
                    <a:pt x="68148" y="40434"/>
                  </a:lnTo>
                  <a:lnTo>
                    <a:pt x="69446" y="31139"/>
                  </a:lnTo>
                  <a:lnTo>
                    <a:pt x="69480" y="30452"/>
                  </a:lnTo>
                  <a:lnTo>
                    <a:pt x="66984" y="26384"/>
                  </a:lnTo>
                  <a:lnTo>
                    <a:pt x="61323" y="22946"/>
                  </a:lnTo>
                  <a:close/>
                </a:path>
                <a:path w="281940" h="187325">
                  <a:moveTo>
                    <a:pt x="85148" y="8808"/>
                  </a:moveTo>
                  <a:lnTo>
                    <a:pt x="68054" y="8808"/>
                  </a:lnTo>
                  <a:lnTo>
                    <a:pt x="93780" y="24310"/>
                  </a:lnTo>
                  <a:lnTo>
                    <a:pt x="102502" y="19237"/>
                  </a:lnTo>
                  <a:lnTo>
                    <a:pt x="85148" y="8808"/>
                  </a:lnTo>
                  <a:close/>
                </a:path>
                <a:path w="281940" h="187325">
                  <a:moveTo>
                    <a:pt x="70491" y="0"/>
                  </a:moveTo>
                  <a:lnTo>
                    <a:pt x="26032" y="18319"/>
                  </a:lnTo>
                  <a:lnTo>
                    <a:pt x="28061" y="20019"/>
                  </a:lnTo>
                  <a:lnTo>
                    <a:pt x="32166" y="23543"/>
                  </a:lnTo>
                  <a:lnTo>
                    <a:pt x="35539" y="23025"/>
                  </a:lnTo>
                  <a:lnTo>
                    <a:pt x="38883" y="22946"/>
                  </a:lnTo>
                  <a:lnTo>
                    <a:pt x="61323" y="22946"/>
                  </a:lnTo>
                  <a:lnTo>
                    <a:pt x="57143" y="20407"/>
                  </a:lnTo>
                  <a:lnTo>
                    <a:pt x="51638" y="18892"/>
                  </a:lnTo>
                  <a:lnTo>
                    <a:pt x="44579" y="18374"/>
                  </a:lnTo>
                  <a:lnTo>
                    <a:pt x="60138" y="11955"/>
                  </a:lnTo>
                  <a:lnTo>
                    <a:pt x="68054" y="8808"/>
                  </a:lnTo>
                  <a:lnTo>
                    <a:pt x="85148" y="8808"/>
                  </a:lnTo>
                  <a:lnTo>
                    <a:pt x="70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04148" y="6667672"/>
              <a:ext cx="713105" cy="313055"/>
            </a:xfrm>
            <a:custGeom>
              <a:avLst/>
              <a:gdLst/>
              <a:ahLst/>
              <a:cxnLst/>
              <a:rect l="l" t="t" r="r" b="b"/>
              <a:pathLst>
                <a:path w="713104" h="313054">
                  <a:moveTo>
                    <a:pt x="17373" y="156425"/>
                  </a:moveTo>
                  <a:lnTo>
                    <a:pt x="0" y="156425"/>
                  </a:lnTo>
                  <a:lnTo>
                    <a:pt x="0" y="173799"/>
                  </a:lnTo>
                  <a:lnTo>
                    <a:pt x="17373" y="173799"/>
                  </a:lnTo>
                  <a:lnTo>
                    <a:pt x="17373" y="156425"/>
                  </a:lnTo>
                  <a:close/>
                </a:path>
                <a:path w="713104" h="313054">
                  <a:moveTo>
                    <a:pt x="69519" y="191173"/>
                  </a:moveTo>
                  <a:lnTo>
                    <a:pt x="52133" y="191173"/>
                  </a:lnTo>
                  <a:lnTo>
                    <a:pt x="52133" y="208559"/>
                  </a:lnTo>
                  <a:lnTo>
                    <a:pt x="52133" y="225933"/>
                  </a:lnTo>
                  <a:lnTo>
                    <a:pt x="34759" y="225933"/>
                  </a:lnTo>
                  <a:lnTo>
                    <a:pt x="17373" y="225933"/>
                  </a:lnTo>
                  <a:lnTo>
                    <a:pt x="17373" y="208559"/>
                  </a:lnTo>
                  <a:lnTo>
                    <a:pt x="34759" y="208559"/>
                  </a:lnTo>
                  <a:lnTo>
                    <a:pt x="52133" y="208559"/>
                  </a:lnTo>
                  <a:lnTo>
                    <a:pt x="52133" y="191173"/>
                  </a:lnTo>
                  <a:lnTo>
                    <a:pt x="34759" y="191173"/>
                  </a:lnTo>
                  <a:lnTo>
                    <a:pt x="34759" y="173799"/>
                  </a:lnTo>
                  <a:lnTo>
                    <a:pt x="17373" y="173799"/>
                  </a:lnTo>
                  <a:lnTo>
                    <a:pt x="17373" y="191173"/>
                  </a:lnTo>
                  <a:lnTo>
                    <a:pt x="0" y="191173"/>
                  </a:lnTo>
                  <a:lnTo>
                    <a:pt x="0" y="243319"/>
                  </a:lnTo>
                  <a:lnTo>
                    <a:pt x="17373" y="243319"/>
                  </a:lnTo>
                  <a:lnTo>
                    <a:pt x="17373" y="260692"/>
                  </a:lnTo>
                  <a:lnTo>
                    <a:pt x="34759" y="260692"/>
                  </a:lnTo>
                  <a:lnTo>
                    <a:pt x="34759" y="243319"/>
                  </a:lnTo>
                  <a:lnTo>
                    <a:pt x="52133" y="243319"/>
                  </a:lnTo>
                  <a:lnTo>
                    <a:pt x="69519" y="243319"/>
                  </a:lnTo>
                  <a:lnTo>
                    <a:pt x="69519" y="191173"/>
                  </a:lnTo>
                  <a:close/>
                </a:path>
                <a:path w="713104" h="313054">
                  <a:moveTo>
                    <a:pt x="86893" y="139039"/>
                  </a:moveTo>
                  <a:lnTo>
                    <a:pt x="69519" y="139039"/>
                  </a:lnTo>
                  <a:lnTo>
                    <a:pt x="52133" y="139039"/>
                  </a:lnTo>
                  <a:lnTo>
                    <a:pt x="34759" y="139039"/>
                  </a:lnTo>
                  <a:lnTo>
                    <a:pt x="34759" y="173799"/>
                  </a:lnTo>
                  <a:lnTo>
                    <a:pt x="52133" y="173799"/>
                  </a:lnTo>
                  <a:lnTo>
                    <a:pt x="52133" y="156425"/>
                  </a:lnTo>
                  <a:lnTo>
                    <a:pt x="69519" y="156425"/>
                  </a:lnTo>
                  <a:lnTo>
                    <a:pt x="86893" y="156425"/>
                  </a:lnTo>
                  <a:lnTo>
                    <a:pt x="86893" y="139039"/>
                  </a:lnTo>
                  <a:close/>
                </a:path>
                <a:path w="713104" h="313054">
                  <a:moveTo>
                    <a:pt x="104279" y="156425"/>
                  </a:moveTo>
                  <a:lnTo>
                    <a:pt x="86893" y="156425"/>
                  </a:lnTo>
                  <a:lnTo>
                    <a:pt x="86893" y="173799"/>
                  </a:lnTo>
                  <a:lnTo>
                    <a:pt x="104279" y="173799"/>
                  </a:lnTo>
                  <a:lnTo>
                    <a:pt x="104279" y="156425"/>
                  </a:lnTo>
                  <a:close/>
                </a:path>
                <a:path w="713104" h="313054">
                  <a:moveTo>
                    <a:pt x="121653" y="139039"/>
                  </a:moveTo>
                  <a:lnTo>
                    <a:pt x="104279" y="139039"/>
                  </a:lnTo>
                  <a:lnTo>
                    <a:pt x="104279" y="156425"/>
                  </a:lnTo>
                  <a:lnTo>
                    <a:pt x="121653" y="156425"/>
                  </a:lnTo>
                  <a:lnTo>
                    <a:pt x="121653" y="139039"/>
                  </a:lnTo>
                  <a:close/>
                </a:path>
                <a:path w="713104" h="313054">
                  <a:moveTo>
                    <a:pt x="139039" y="173799"/>
                  </a:moveTo>
                  <a:lnTo>
                    <a:pt x="121653" y="173799"/>
                  </a:lnTo>
                  <a:lnTo>
                    <a:pt x="104279" y="173799"/>
                  </a:lnTo>
                  <a:lnTo>
                    <a:pt x="104279" y="191173"/>
                  </a:lnTo>
                  <a:lnTo>
                    <a:pt x="121653" y="191173"/>
                  </a:lnTo>
                  <a:lnTo>
                    <a:pt x="139039" y="191173"/>
                  </a:lnTo>
                  <a:lnTo>
                    <a:pt x="139039" y="173799"/>
                  </a:lnTo>
                  <a:close/>
                </a:path>
                <a:path w="713104" h="313054">
                  <a:moveTo>
                    <a:pt x="225933" y="156425"/>
                  </a:moveTo>
                  <a:lnTo>
                    <a:pt x="208546" y="156425"/>
                  </a:lnTo>
                  <a:lnTo>
                    <a:pt x="208546" y="173799"/>
                  </a:lnTo>
                  <a:lnTo>
                    <a:pt x="225933" y="173799"/>
                  </a:lnTo>
                  <a:lnTo>
                    <a:pt x="225933" y="156425"/>
                  </a:lnTo>
                  <a:close/>
                </a:path>
                <a:path w="713104" h="313054">
                  <a:moveTo>
                    <a:pt x="225933" y="0"/>
                  </a:moveTo>
                  <a:lnTo>
                    <a:pt x="208546" y="0"/>
                  </a:lnTo>
                  <a:lnTo>
                    <a:pt x="208546" y="34772"/>
                  </a:lnTo>
                  <a:lnTo>
                    <a:pt x="225933" y="34772"/>
                  </a:lnTo>
                  <a:lnTo>
                    <a:pt x="225933" y="0"/>
                  </a:lnTo>
                  <a:close/>
                </a:path>
                <a:path w="713104" h="313054">
                  <a:moveTo>
                    <a:pt x="243306" y="139039"/>
                  </a:moveTo>
                  <a:lnTo>
                    <a:pt x="225933" y="139039"/>
                  </a:lnTo>
                  <a:lnTo>
                    <a:pt x="225933" y="156425"/>
                  </a:lnTo>
                  <a:lnTo>
                    <a:pt x="243306" y="156425"/>
                  </a:lnTo>
                  <a:lnTo>
                    <a:pt x="243306" y="139039"/>
                  </a:lnTo>
                  <a:close/>
                </a:path>
                <a:path w="713104" h="313054">
                  <a:moveTo>
                    <a:pt x="295452" y="0"/>
                  </a:moveTo>
                  <a:lnTo>
                    <a:pt x="278066" y="0"/>
                  </a:lnTo>
                  <a:lnTo>
                    <a:pt x="278066" y="34772"/>
                  </a:lnTo>
                  <a:lnTo>
                    <a:pt x="295452" y="34772"/>
                  </a:lnTo>
                  <a:lnTo>
                    <a:pt x="295452" y="0"/>
                  </a:lnTo>
                  <a:close/>
                </a:path>
                <a:path w="713104" h="313054">
                  <a:moveTo>
                    <a:pt x="330200" y="156425"/>
                  </a:moveTo>
                  <a:lnTo>
                    <a:pt x="312826" y="156425"/>
                  </a:lnTo>
                  <a:lnTo>
                    <a:pt x="312826" y="139039"/>
                  </a:lnTo>
                  <a:lnTo>
                    <a:pt x="295452" y="139039"/>
                  </a:lnTo>
                  <a:lnTo>
                    <a:pt x="295452" y="104279"/>
                  </a:lnTo>
                  <a:lnTo>
                    <a:pt x="278066" y="104279"/>
                  </a:lnTo>
                  <a:lnTo>
                    <a:pt x="278066" y="121666"/>
                  </a:lnTo>
                  <a:lnTo>
                    <a:pt x="260692" y="121666"/>
                  </a:lnTo>
                  <a:lnTo>
                    <a:pt x="260692" y="87109"/>
                  </a:lnTo>
                  <a:lnTo>
                    <a:pt x="278066" y="87109"/>
                  </a:lnTo>
                  <a:lnTo>
                    <a:pt x="278066" y="35039"/>
                  </a:lnTo>
                  <a:lnTo>
                    <a:pt x="260692" y="35039"/>
                  </a:lnTo>
                  <a:lnTo>
                    <a:pt x="260692" y="749"/>
                  </a:lnTo>
                  <a:lnTo>
                    <a:pt x="243306" y="749"/>
                  </a:lnTo>
                  <a:lnTo>
                    <a:pt x="243306" y="87109"/>
                  </a:lnTo>
                  <a:lnTo>
                    <a:pt x="225933" y="87109"/>
                  </a:lnTo>
                  <a:lnTo>
                    <a:pt x="225933" y="70599"/>
                  </a:lnTo>
                  <a:lnTo>
                    <a:pt x="208546" y="70599"/>
                  </a:lnTo>
                  <a:lnTo>
                    <a:pt x="208546" y="87109"/>
                  </a:lnTo>
                  <a:lnTo>
                    <a:pt x="191173" y="87109"/>
                  </a:lnTo>
                  <a:lnTo>
                    <a:pt x="173786" y="87109"/>
                  </a:lnTo>
                  <a:lnTo>
                    <a:pt x="173786" y="104889"/>
                  </a:lnTo>
                  <a:lnTo>
                    <a:pt x="173786" y="122669"/>
                  </a:lnTo>
                  <a:lnTo>
                    <a:pt x="156413" y="122669"/>
                  </a:lnTo>
                  <a:lnTo>
                    <a:pt x="156413" y="104889"/>
                  </a:lnTo>
                  <a:lnTo>
                    <a:pt x="173786" y="104889"/>
                  </a:lnTo>
                  <a:lnTo>
                    <a:pt x="173786" y="87109"/>
                  </a:lnTo>
                  <a:lnTo>
                    <a:pt x="173786" y="70599"/>
                  </a:lnTo>
                  <a:lnTo>
                    <a:pt x="191173" y="70599"/>
                  </a:lnTo>
                  <a:lnTo>
                    <a:pt x="191173" y="749"/>
                  </a:lnTo>
                  <a:lnTo>
                    <a:pt x="173786" y="749"/>
                  </a:lnTo>
                  <a:lnTo>
                    <a:pt x="173786" y="18529"/>
                  </a:lnTo>
                  <a:lnTo>
                    <a:pt x="156413" y="18529"/>
                  </a:lnTo>
                  <a:lnTo>
                    <a:pt x="156413" y="749"/>
                  </a:lnTo>
                  <a:lnTo>
                    <a:pt x="139039" y="749"/>
                  </a:lnTo>
                  <a:lnTo>
                    <a:pt x="139039" y="52819"/>
                  </a:lnTo>
                  <a:lnTo>
                    <a:pt x="156413" y="52819"/>
                  </a:lnTo>
                  <a:lnTo>
                    <a:pt x="156413" y="35039"/>
                  </a:lnTo>
                  <a:lnTo>
                    <a:pt x="173786" y="35039"/>
                  </a:lnTo>
                  <a:lnTo>
                    <a:pt x="173786" y="52819"/>
                  </a:lnTo>
                  <a:lnTo>
                    <a:pt x="156413" y="52819"/>
                  </a:lnTo>
                  <a:lnTo>
                    <a:pt x="156413" y="87109"/>
                  </a:lnTo>
                  <a:lnTo>
                    <a:pt x="139039" y="87109"/>
                  </a:lnTo>
                  <a:lnTo>
                    <a:pt x="139039" y="156959"/>
                  </a:lnTo>
                  <a:lnTo>
                    <a:pt x="156413" y="156959"/>
                  </a:lnTo>
                  <a:lnTo>
                    <a:pt x="156413" y="139179"/>
                  </a:lnTo>
                  <a:lnTo>
                    <a:pt x="173786" y="139179"/>
                  </a:lnTo>
                  <a:lnTo>
                    <a:pt x="173786" y="156959"/>
                  </a:lnTo>
                  <a:lnTo>
                    <a:pt x="156413" y="156959"/>
                  </a:lnTo>
                  <a:lnTo>
                    <a:pt x="156413" y="174739"/>
                  </a:lnTo>
                  <a:lnTo>
                    <a:pt x="173786" y="174739"/>
                  </a:lnTo>
                  <a:lnTo>
                    <a:pt x="173786" y="191249"/>
                  </a:lnTo>
                  <a:lnTo>
                    <a:pt x="156413" y="191249"/>
                  </a:lnTo>
                  <a:lnTo>
                    <a:pt x="139039" y="191249"/>
                  </a:lnTo>
                  <a:lnTo>
                    <a:pt x="139039" y="208559"/>
                  </a:lnTo>
                  <a:lnTo>
                    <a:pt x="121653" y="208559"/>
                  </a:lnTo>
                  <a:lnTo>
                    <a:pt x="121653" y="243319"/>
                  </a:lnTo>
                  <a:lnTo>
                    <a:pt x="104279" y="243319"/>
                  </a:lnTo>
                  <a:lnTo>
                    <a:pt x="104279" y="260692"/>
                  </a:lnTo>
                  <a:lnTo>
                    <a:pt x="121653" y="260692"/>
                  </a:lnTo>
                  <a:lnTo>
                    <a:pt x="121653" y="278079"/>
                  </a:lnTo>
                  <a:lnTo>
                    <a:pt x="139039" y="278079"/>
                  </a:lnTo>
                  <a:lnTo>
                    <a:pt x="139039" y="295452"/>
                  </a:lnTo>
                  <a:lnTo>
                    <a:pt x="156413" y="295452"/>
                  </a:lnTo>
                  <a:lnTo>
                    <a:pt x="173786" y="295452"/>
                  </a:lnTo>
                  <a:lnTo>
                    <a:pt x="173786" y="312839"/>
                  </a:lnTo>
                  <a:lnTo>
                    <a:pt x="191173" y="312839"/>
                  </a:lnTo>
                  <a:lnTo>
                    <a:pt x="191173" y="278079"/>
                  </a:lnTo>
                  <a:lnTo>
                    <a:pt x="208546" y="278079"/>
                  </a:lnTo>
                  <a:lnTo>
                    <a:pt x="208546" y="260692"/>
                  </a:lnTo>
                  <a:lnTo>
                    <a:pt x="191173" y="260692"/>
                  </a:lnTo>
                  <a:lnTo>
                    <a:pt x="173786" y="260692"/>
                  </a:lnTo>
                  <a:lnTo>
                    <a:pt x="173786" y="278079"/>
                  </a:lnTo>
                  <a:lnTo>
                    <a:pt x="156413" y="278079"/>
                  </a:lnTo>
                  <a:lnTo>
                    <a:pt x="156413" y="243319"/>
                  </a:lnTo>
                  <a:lnTo>
                    <a:pt x="139039" y="243319"/>
                  </a:lnTo>
                  <a:lnTo>
                    <a:pt x="139039" y="209029"/>
                  </a:lnTo>
                  <a:lnTo>
                    <a:pt x="156413" y="209029"/>
                  </a:lnTo>
                  <a:lnTo>
                    <a:pt x="173786" y="209029"/>
                  </a:lnTo>
                  <a:lnTo>
                    <a:pt x="173786" y="226809"/>
                  </a:lnTo>
                  <a:lnTo>
                    <a:pt x="156413" y="226809"/>
                  </a:lnTo>
                  <a:lnTo>
                    <a:pt x="156413" y="243319"/>
                  </a:lnTo>
                  <a:lnTo>
                    <a:pt x="173786" y="243319"/>
                  </a:lnTo>
                  <a:lnTo>
                    <a:pt x="191173" y="243319"/>
                  </a:lnTo>
                  <a:lnTo>
                    <a:pt x="208546" y="243319"/>
                  </a:lnTo>
                  <a:lnTo>
                    <a:pt x="208546" y="209029"/>
                  </a:lnTo>
                  <a:lnTo>
                    <a:pt x="225933" y="209029"/>
                  </a:lnTo>
                  <a:lnTo>
                    <a:pt x="243306" y="209029"/>
                  </a:lnTo>
                  <a:lnTo>
                    <a:pt x="243306" y="225933"/>
                  </a:lnTo>
                  <a:lnTo>
                    <a:pt x="225933" y="225933"/>
                  </a:lnTo>
                  <a:lnTo>
                    <a:pt x="225933" y="260692"/>
                  </a:lnTo>
                  <a:lnTo>
                    <a:pt x="243306" y="260692"/>
                  </a:lnTo>
                  <a:lnTo>
                    <a:pt x="243306" y="278079"/>
                  </a:lnTo>
                  <a:lnTo>
                    <a:pt x="260692" y="278079"/>
                  </a:lnTo>
                  <a:lnTo>
                    <a:pt x="260692" y="208559"/>
                  </a:lnTo>
                  <a:lnTo>
                    <a:pt x="243306" y="208559"/>
                  </a:lnTo>
                  <a:lnTo>
                    <a:pt x="243306" y="174739"/>
                  </a:lnTo>
                  <a:lnTo>
                    <a:pt x="225933" y="174739"/>
                  </a:lnTo>
                  <a:lnTo>
                    <a:pt x="225933" y="191249"/>
                  </a:lnTo>
                  <a:lnTo>
                    <a:pt x="208546" y="191249"/>
                  </a:lnTo>
                  <a:lnTo>
                    <a:pt x="191173" y="191249"/>
                  </a:lnTo>
                  <a:lnTo>
                    <a:pt x="191173" y="139179"/>
                  </a:lnTo>
                  <a:lnTo>
                    <a:pt x="208546" y="139179"/>
                  </a:lnTo>
                  <a:lnTo>
                    <a:pt x="208546" y="122669"/>
                  </a:lnTo>
                  <a:lnTo>
                    <a:pt x="191173" y="122669"/>
                  </a:lnTo>
                  <a:lnTo>
                    <a:pt x="191173" y="104889"/>
                  </a:lnTo>
                  <a:lnTo>
                    <a:pt x="208546" y="104889"/>
                  </a:lnTo>
                  <a:lnTo>
                    <a:pt x="208546" y="122669"/>
                  </a:lnTo>
                  <a:lnTo>
                    <a:pt x="225933" y="122669"/>
                  </a:lnTo>
                  <a:lnTo>
                    <a:pt x="225933" y="104889"/>
                  </a:lnTo>
                  <a:lnTo>
                    <a:pt x="243306" y="104889"/>
                  </a:lnTo>
                  <a:lnTo>
                    <a:pt x="243306" y="122669"/>
                  </a:lnTo>
                  <a:lnTo>
                    <a:pt x="260692" y="122669"/>
                  </a:lnTo>
                  <a:lnTo>
                    <a:pt x="260692" y="173799"/>
                  </a:lnTo>
                  <a:lnTo>
                    <a:pt x="278066" y="173799"/>
                  </a:lnTo>
                  <a:lnTo>
                    <a:pt x="278066" y="156425"/>
                  </a:lnTo>
                  <a:lnTo>
                    <a:pt x="295452" y="156425"/>
                  </a:lnTo>
                  <a:lnTo>
                    <a:pt x="295452" y="173799"/>
                  </a:lnTo>
                  <a:lnTo>
                    <a:pt x="278066" y="173799"/>
                  </a:lnTo>
                  <a:lnTo>
                    <a:pt x="278066" y="191173"/>
                  </a:lnTo>
                  <a:lnTo>
                    <a:pt x="295452" y="191173"/>
                  </a:lnTo>
                  <a:lnTo>
                    <a:pt x="312826" y="191173"/>
                  </a:lnTo>
                  <a:lnTo>
                    <a:pt x="312826" y="173799"/>
                  </a:lnTo>
                  <a:lnTo>
                    <a:pt x="330200" y="173799"/>
                  </a:lnTo>
                  <a:lnTo>
                    <a:pt x="330200" y="156425"/>
                  </a:lnTo>
                  <a:close/>
                </a:path>
                <a:path w="713104" h="313054">
                  <a:moveTo>
                    <a:pt x="330200" y="34772"/>
                  </a:moveTo>
                  <a:lnTo>
                    <a:pt x="312826" y="34772"/>
                  </a:lnTo>
                  <a:lnTo>
                    <a:pt x="312826" y="52146"/>
                  </a:lnTo>
                  <a:lnTo>
                    <a:pt x="330200" y="52146"/>
                  </a:lnTo>
                  <a:lnTo>
                    <a:pt x="330200" y="34772"/>
                  </a:lnTo>
                  <a:close/>
                </a:path>
                <a:path w="713104" h="313054">
                  <a:moveTo>
                    <a:pt x="330200" y="0"/>
                  </a:moveTo>
                  <a:lnTo>
                    <a:pt x="312826" y="0"/>
                  </a:lnTo>
                  <a:lnTo>
                    <a:pt x="312826" y="17386"/>
                  </a:lnTo>
                  <a:lnTo>
                    <a:pt x="330200" y="17386"/>
                  </a:lnTo>
                  <a:lnTo>
                    <a:pt x="330200" y="0"/>
                  </a:lnTo>
                  <a:close/>
                </a:path>
                <a:path w="713104" h="313054">
                  <a:moveTo>
                    <a:pt x="399719" y="173799"/>
                  </a:moveTo>
                  <a:lnTo>
                    <a:pt x="382346" y="173799"/>
                  </a:lnTo>
                  <a:lnTo>
                    <a:pt x="382346" y="191173"/>
                  </a:lnTo>
                  <a:lnTo>
                    <a:pt x="399719" y="191173"/>
                  </a:lnTo>
                  <a:lnTo>
                    <a:pt x="399719" y="173799"/>
                  </a:lnTo>
                  <a:close/>
                </a:path>
                <a:path w="713104" h="313054">
                  <a:moveTo>
                    <a:pt x="399719" y="139039"/>
                  </a:moveTo>
                  <a:lnTo>
                    <a:pt x="382346" y="139039"/>
                  </a:lnTo>
                  <a:lnTo>
                    <a:pt x="364959" y="139039"/>
                  </a:lnTo>
                  <a:lnTo>
                    <a:pt x="364959" y="86906"/>
                  </a:lnTo>
                  <a:lnTo>
                    <a:pt x="347586" y="86906"/>
                  </a:lnTo>
                  <a:lnTo>
                    <a:pt x="347586" y="69519"/>
                  </a:lnTo>
                  <a:lnTo>
                    <a:pt x="330200" y="69519"/>
                  </a:lnTo>
                  <a:lnTo>
                    <a:pt x="312826" y="69519"/>
                  </a:lnTo>
                  <a:lnTo>
                    <a:pt x="312826" y="52146"/>
                  </a:lnTo>
                  <a:lnTo>
                    <a:pt x="295452" y="52146"/>
                  </a:lnTo>
                  <a:lnTo>
                    <a:pt x="295452" y="104279"/>
                  </a:lnTo>
                  <a:lnTo>
                    <a:pt x="312826" y="104279"/>
                  </a:lnTo>
                  <a:lnTo>
                    <a:pt x="312826" y="139039"/>
                  </a:lnTo>
                  <a:lnTo>
                    <a:pt x="330200" y="139039"/>
                  </a:lnTo>
                  <a:lnTo>
                    <a:pt x="330200" y="104279"/>
                  </a:lnTo>
                  <a:lnTo>
                    <a:pt x="347586" y="104279"/>
                  </a:lnTo>
                  <a:lnTo>
                    <a:pt x="347586" y="173799"/>
                  </a:lnTo>
                  <a:lnTo>
                    <a:pt x="330200" y="173799"/>
                  </a:lnTo>
                  <a:lnTo>
                    <a:pt x="330200" y="191173"/>
                  </a:lnTo>
                  <a:lnTo>
                    <a:pt x="312826" y="191173"/>
                  </a:lnTo>
                  <a:lnTo>
                    <a:pt x="312826" y="208559"/>
                  </a:lnTo>
                  <a:lnTo>
                    <a:pt x="295452" y="208559"/>
                  </a:lnTo>
                  <a:lnTo>
                    <a:pt x="278066" y="208559"/>
                  </a:lnTo>
                  <a:lnTo>
                    <a:pt x="278066" y="225933"/>
                  </a:lnTo>
                  <a:lnTo>
                    <a:pt x="295452" y="225933"/>
                  </a:lnTo>
                  <a:lnTo>
                    <a:pt x="295452" y="260692"/>
                  </a:lnTo>
                  <a:lnTo>
                    <a:pt x="312826" y="260692"/>
                  </a:lnTo>
                  <a:lnTo>
                    <a:pt x="312826" y="278079"/>
                  </a:lnTo>
                  <a:lnTo>
                    <a:pt x="330200" y="278079"/>
                  </a:lnTo>
                  <a:lnTo>
                    <a:pt x="330200" y="225933"/>
                  </a:lnTo>
                  <a:lnTo>
                    <a:pt x="347586" y="225933"/>
                  </a:lnTo>
                  <a:lnTo>
                    <a:pt x="347586" y="208559"/>
                  </a:lnTo>
                  <a:lnTo>
                    <a:pt x="364959" y="208559"/>
                  </a:lnTo>
                  <a:lnTo>
                    <a:pt x="364959" y="173799"/>
                  </a:lnTo>
                  <a:lnTo>
                    <a:pt x="382346" y="173799"/>
                  </a:lnTo>
                  <a:lnTo>
                    <a:pt x="382346" y="156425"/>
                  </a:lnTo>
                  <a:lnTo>
                    <a:pt x="399719" y="156425"/>
                  </a:lnTo>
                  <a:lnTo>
                    <a:pt x="399719" y="139039"/>
                  </a:lnTo>
                  <a:close/>
                </a:path>
                <a:path w="713104" h="313054">
                  <a:moveTo>
                    <a:pt x="417106" y="52146"/>
                  </a:moveTo>
                  <a:lnTo>
                    <a:pt x="399719" y="52146"/>
                  </a:lnTo>
                  <a:lnTo>
                    <a:pt x="382346" y="52146"/>
                  </a:lnTo>
                  <a:lnTo>
                    <a:pt x="364959" y="52146"/>
                  </a:lnTo>
                  <a:lnTo>
                    <a:pt x="364959" y="86906"/>
                  </a:lnTo>
                  <a:lnTo>
                    <a:pt x="382346" y="86906"/>
                  </a:lnTo>
                  <a:lnTo>
                    <a:pt x="382346" y="121666"/>
                  </a:lnTo>
                  <a:lnTo>
                    <a:pt x="399719" y="121666"/>
                  </a:lnTo>
                  <a:lnTo>
                    <a:pt x="399719" y="69519"/>
                  </a:lnTo>
                  <a:lnTo>
                    <a:pt x="417106" y="69519"/>
                  </a:lnTo>
                  <a:lnTo>
                    <a:pt x="417106" y="52146"/>
                  </a:lnTo>
                  <a:close/>
                </a:path>
                <a:path w="713104" h="313054">
                  <a:moveTo>
                    <a:pt x="417106" y="0"/>
                  </a:moveTo>
                  <a:lnTo>
                    <a:pt x="399719" y="0"/>
                  </a:lnTo>
                  <a:lnTo>
                    <a:pt x="382346" y="0"/>
                  </a:lnTo>
                  <a:lnTo>
                    <a:pt x="364959" y="0"/>
                  </a:lnTo>
                  <a:lnTo>
                    <a:pt x="364959" y="17386"/>
                  </a:lnTo>
                  <a:lnTo>
                    <a:pt x="347586" y="17386"/>
                  </a:lnTo>
                  <a:lnTo>
                    <a:pt x="347586" y="52146"/>
                  </a:lnTo>
                  <a:lnTo>
                    <a:pt x="364959" y="52146"/>
                  </a:lnTo>
                  <a:lnTo>
                    <a:pt x="364959" y="34772"/>
                  </a:lnTo>
                  <a:lnTo>
                    <a:pt x="382346" y="34772"/>
                  </a:lnTo>
                  <a:lnTo>
                    <a:pt x="399719" y="34772"/>
                  </a:lnTo>
                  <a:lnTo>
                    <a:pt x="399719" y="17386"/>
                  </a:lnTo>
                  <a:lnTo>
                    <a:pt x="417106" y="17386"/>
                  </a:lnTo>
                  <a:lnTo>
                    <a:pt x="417106" y="0"/>
                  </a:lnTo>
                  <a:close/>
                </a:path>
                <a:path w="713104" h="313054">
                  <a:moveTo>
                    <a:pt x="434479" y="191173"/>
                  </a:moveTo>
                  <a:lnTo>
                    <a:pt x="417106" y="191173"/>
                  </a:lnTo>
                  <a:lnTo>
                    <a:pt x="399719" y="191173"/>
                  </a:lnTo>
                  <a:lnTo>
                    <a:pt x="399719" y="208559"/>
                  </a:lnTo>
                  <a:lnTo>
                    <a:pt x="417106" y="208559"/>
                  </a:lnTo>
                  <a:lnTo>
                    <a:pt x="434479" y="208559"/>
                  </a:lnTo>
                  <a:lnTo>
                    <a:pt x="434479" y="191173"/>
                  </a:lnTo>
                  <a:close/>
                </a:path>
                <a:path w="713104" h="313054">
                  <a:moveTo>
                    <a:pt x="434479" y="156425"/>
                  </a:moveTo>
                  <a:lnTo>
                    <a:pt x="417106" y="156425"/>
                  </a:lnTo>
                  <a:lnTo>
                    <a:pt x="399719" y="156425"/>
                  </a:lnTo>
                  <a:lnTo>
                    <a:pt x="399719" y="173799"/>
                  </a:lnTo>
                  <a:lnTo>
                    <a:pt x="417106" y="173799"/>
                  </a:lnTo>
                  <a:lnTo>
                    <a:pt x="434479" y="173799"/>
                  </a:lnTo>
                  <a:lnTo>
                    <a:pt x="434479" y="156425"/>
                  </a:lnTo>
                  <a:close/>
                </a:path>
                <a:path w="713104" h="313054">
                  <a:moveTo>
                    <a:pt x="434479" y="104279"/>
                  </a:moveTo>
                  <a:lnTo>
                    <a:pt x="417106" y="104279"/>
                  </a:lnTo>
                  <a:lnTo>
                    <a:pt x="417106" y="121666"/>
                  </a:lnTo>
                  <a:lnTo>
                    <a:pt x="434479" y="121666"/>
                  </a:lnTo>
                  <a:lnTo>
                    <a:pt x="434479" y="104279"/>
                  </a:lnTo>
                  <a:close/>
                </a:path>
                <a:path w="713104" h="313054">
                  <a:moveTo>
                    <a:pt x="434479" y="69519"/>
                  </a:moveTo>
                  <a:lnTo>
                    <a:pt x="417106" y="69519"/>
                  </a:lnTo>
                  <a:lnTo>
                    <a:pt x="417106" y="86906"/>
                  </a:lnTo>
                  <a:lnTo>
                    <a:pt x="434479" y="86906"/>
                  </a:lnTo>
                  <a:lnTo>
                    <a:pt x="434479" y="69519"/>
                  </a:lnTo>
                  <a:close/>
                </a:path>
                <a:path w="713104" h="313054">
                  <a:moveTo>
                    <a:pt x="434479" y="34772"/>
                  </a:moveTo>
                  <a:lnTo>
                    <a:pt x="417106" y="34772"/>
                  </a:lnTo>
                  <a:lnTo>
                    <a:pt x="417106" y="52146"/>
                  </a:lnTo>
                  <a:lnTo>
                    <a:pt x="434479" y="52146"/>
                  </a:lnTo>
                  <a:lnTo>
                    <a:pt x="434479" y="34772"/>
                  </a:lnTo>
                  <a:close/>
                </a:path>
                <a:path w="713104" h="313054">
                  <a:moveTo>
                    <a:pt x="451866" y="208559"/>
                  </a:moveTo>
                  <a:lnTo>
                    <a:pt x="434479" y="208559"/>
                  </a:lnTo>
                  <a:lnTo>
                    <a:pt x="434479" y="225933"/>
                  </a:lnTo>
                  <a:lnTo>
                    <a:pt x="451866" y="225933"/>
                  </a:lnTo>
                  <a:lnTo>
                    <a:pt x="451866" y="208559"/>
                  </a:lnTo>
                  <a:close/>
                </a:path>
                <a:path w="713104" h="313054">
                  <a:moveTo>
                    <a:pt x="451866" y="121666"/>
                  </a:moveTo>
                  <a:lnTo>
                    <a:pt x="434479" y="121666"/>
                  </a:lnTo>
                  <a:lnTo>
                    <a:pt x="434479" y="139039"/>
                  </a:lnTo>
                  <a:lnTo>
                    <a:pt x="451866" y="139039"/>
                  </a:lnTo>
                  <a:lnTo>
                    <a:pt x="451866" y="121666"/>
                  </a:lnTo>
                  <a:close/>
                </a:path>
                <a:path w="713104" h="313054">
                  <a:moveTo>
                    <a:pt x="469239" y="139039"/>
                  </a:moveTo>
                  <a:lnTo>
                    <a:pt x="451866" y="139039"/>
                  </a:lnTo>
                  <a:lnTo>
                    <a:pt x="451866" y="156425"/>
                  </a:lnTo>
                  <a:lnTo>
                    <a:pt x="469239" y="156425"/>
                  </a:lnTo>
                  <a:lnTo>
                    <a:pt x="469239" y="139039"/>
                  </a:lnTo>
                  <a:close/>
                </a:path>
                <a:path w="713104" h="313054">
                  <a:moveTo>
                    <a:pt x="486625" y="173799"/>
                  </a:moveTo>
                  <a:lnTo>
                    <a:pt x="469239" y="173799"/>
                  </a:lnTo>
                  <a:lnTo>
                    <a:pt x="451866" y="173799"/>
                  </a:lnTo>
                  <a:lnTo>
                    <a:pt x="434479" y="173799"/>
                  </a:lnTo>
                  <a:lnTo>
                    <a:pt x="434479" y="191173"/>
                  </a:lnTo>
                  <a:lnTo>
                    <a:pt x="451866" y="191173"/>
                  </a:lnTo>
                  <a:lnTo>
                    <a:pt x="469239" y="191173"/>
                  </a:lnTo>
                  <a:lnTo>
                    <a:pt x="486625" y="191173"/>
                  </a:lnTo>
                  <a:lnTo>
                    <a:pt x="486625" y="173799"/>
                  </a:lnTo>
                  <a:close/>
                </a:path>
                <a:path w="713104" h="313054">
                  <a:moveTo>
                    <a:pt x="503999" y="191173"/>
                  </a:moveTo>
                  <a:lnTo>
                    <a:pt x="486625" y="191173"/>
                  </a:lnTo>
                  <a:lnTo>
                    <a:pt x="486625" y="208559"/>
                  </a:lnTo>
                  <a:lnTo>
                    <a:pt x="503999" y="208559"/>
                  </a:lnTo>
                  <a:lnTo>
                    <a:pt x="503999" y="191173"/>
                  </a:lnTo>
                  <a:close/>
                </a:path>
                <a:path w="713104" h="313054">
                  <a:moveTo>
                    <a:pt x="503999" y="69519"/>
                  </a:moveTo>
                  <a:lnTo>
                    <a:pt x="486625" y="69519"/>
                  </a:lnTo>
                  <a:lnTo>
                    <a:pt x="486625" y="86906"/>
                  </a:lnTo>
                  <a:lnTo>
                    <a:pt x="469239" y="86906"/>
                  </a:lnTo>
                  <a:lnTo>
                    <a:pt x="469239" y="69519"/>
                  </a:lnTo>
                  <a:lnTo>
                    <a:pt x="451866" y="69519"/>
                  </a:lnTo>
                  <a:lnTo>
                    <a:pt x="451866" y="121666"/>
                  </a:lnTo>
                  <a:lnTo>
                    <a:pt x="469239" y="121666"/>
                  </a:lnTo>
                  <a:lnTo>
                    <a:pt x="469239" y="104279"/>
                  </a:lnTo>
                  <a:lnTo>
                    <a:pt x="486625" y="104279"/>
                  </a:lnTo>
                  <a:lnTo>
                    <a:pt x="486625" y="139039"/>
                  </a:lnTo>
                  <a:lnTo>
                    <a:pt x="503999" y="139039"/>
                  </a:lnTo>
                  <a:lnTo>
                    <a:pt x="503999" y="69519"/>
                  </a:lnTo>
                  <a:close/>
                </a:path>
                <a:path w="713104" h="313054">
                  <a:moveTo>
                    <a:pt x="503999" y="34772"/>
                  </a:moveTo>
                  <a:lnTo>
                    <a:pt x="486625" y="34772"/>
                  </a:lnTo>
                  <a:lnTo>
                    <a:pt x="486625" y="17386"/>
                  </a:lnTo>
                  <a:lnTo>
                    <a:pt x="469239" y="17386"/>
                  </a:lnTo>
                  <a:lnTo>
                    <a:pt x="469239" y="34772"/>
                  </a:lnTo>
                  <a:lnTo>
                    <a:pt x="451866" y="34772"/>
                  </a:lnTo>
                  <a:lnTo>
                    <a:pt x="451866" y="52146"/>
                  </a:lnTo>
                  <a:lnTo>
                    <a:pt x="469239" y="52146"/>
                  </a:lnTo>
                  <a:lnTo>
                    <a:pt x="469239" y="69519"/>
                  </a:lnTo>
                  <a:lnTo>
                    <a:pt x="486625" y="69519"/>
                  </a:lnTo>
                  <a:lnTo>
                    <a:pt x="486625" y="52146"/>
                  </a:lnTo>
                  <a:lnTo>
                    <a:pt x="503999" y="52146"/>
                  </a:lnTo>
                  <a:lnTo>
                    <a:pt x="503999" y="34772"/>
                  </a:lnTo>
                  <a:close/>
                </a:path>
                <a:path w="713104" h="313054">
                  <a:moveTo>
                    <a:pt x="521373" y="52146"/>
                  </a:moveTo>
                  <a:lnTo>
                    <a:pt x="503999" y="52146"/>
                  </a:lnTo>
                  <a:lnTo>
                    <a:pt x="503999" y="69519"/>
                  </a:lnTo>
                  <a:lnTo>
                    <a:pt x="521373" y="69519"/>
                  </a:lnTo>
                  <a:lnTo>
                    <a:pt x="521373" y="52146"/>
                  </a:lnTo>
                  <a:close/>
                </a:path>
                <a:path w="713104" h="313054">
                  <a:moveTo>
                    <a:pt x="538759" y="104279"/>
                  </a:moveTo>
                  <a:lnTo>
                    <a:pt x="521373" y="104279"/>
                  </a:lnTo>
                  <a:lnTo>
                    <a:pt x="521373" y="139039"/>
                  </a:lnTo>
                  <a:lnTo>
                    <a:pt x="538759" y="139039"/>
                  </a:lnTo>
                  <a:lnTo>
                    <a:pt x="538759" y="104279"/>
                  </a:lnTo>
                  <a:close/>
                </a:path>
                <a:path w="713104" h="313054">
                  <a:moveTo>
                    <a:pt x="556133" y="34772"/>
                  </a:moveTo>
                  <a:lnTo>
                    <a:pt x="538759" y="34772"/>
                  </a:lnTo>
                  <a:lnTo>
                    <a:pt x="538759" y="52146"/>
                  </a:lnTo>
                  <a:lnTo>
                    <a:pt x="556133" y="52146"/>
                  </a:lnTo>
                  <a:lnTo>
                    <a:pt x="556133" y="34772"/>
                  </a:lnTo>
                  <a:close/>
                </a:path>
                <a:path w="713104" h="313054">
                  <a:moveTo>
                    <a:pt x="556133" y="0"/>
                  </a:moveTo>
                  <a:lnTo>
                    <a:pt x="538759" y="0"/>
                  </a:lnTo>
                  <a:lnTo>
                    <a:pt x="521373" y="0"/>
                  </a:lnTo>
                  <a:lnTo>
                    <a:pt x="503999" y="0"/>
                  </a:lnTo>
                  <a:lnTo>
                    <a:pt x="486625" y="0"/>
                  </a:lnTo>
                  <a:lnTo>
                    <a:pt x="486625" y="17386"/>
                  </a:lnTo>
                  <a:lnTo>
                    <a:pt x="503999" y="17386"/>
                  </a:lnTo>
                  <a:lnTo>
                    <a:pt x="521373" y="17386"/>
                  </a:lnTo>
                  <a:lnTo>
                    <a:pt x="538759" y="17386"/>
                  </a:lnTo>
                  <a:lnTo>
                    <a:pt x="556133" y="17386"/>
                  </a:lnTo>
                  <a:lnTo>
                    <a:pt x="556133" y="0"/>
                  </a:lnTo>
                  <a:close/>
                </a:path>
                <a:path w="713104" h="313054">
                  <a:moveTo>
                    <a:pt x="573519" y="17386"/>
                  </a:moveTo>
                  <a:lnTo>
                    <a:pt x="556133" y="17386"/>
                  </a:lnTo>
                  <a:lnTo>
                    <a:pt x="556133" y="34772"/>
                  </a:lnTo>
                  <a:lnTo>
                    <a:pt x="573519" y="34772"/>
                  </a:lnTo>
                  <a:lnTo>
                    <a:pt x="573519" y="17386"/>
                  </a:lnTo>
                  <a:close/>
                </a:path>
                <a:path w="713104" h="313054">
                  <a:moveTo>
                    <a:pt x="712558" y="139039"/>
                  </a:moveTo>
                  <a:lnTo>
                    <a:pt x="695172" y="139039"/>
                  </a:lnTo>
                  <a:lnTo>
                    <a:pt x="677786" y="139039"/>
                  </a:lnTo>
                  <a:lnTo>
                    <a:pt x="660412" y="139039"/>
                  </a:lnTo>
                  <a:lnTo>
                    <a:pt x="660412" y="173799"/>
                  </a:lnTo>
                  <a:lnTo>
                    <a:pt x="677786" y="173799"/>
                  </a:lnTo>
                  <a:lnTo>
                    <a:pt x="695172" y="173799"/>
                  </a:lnTo>
                  <a:lnTo>
                    <a:pt x="712558" y="173799"/>
                  </a:lnTo>
                  <a:lnTo>
                    <a:pt x="712558" y="13903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04148" y="6737471"/>
              <a:ext cx="713105" cy="382270"/>
            </a:xfrm>
            <a:custGeom>
              <a:avLst/>
              <a:gdLst/>
              <a:ahLst/>
              <a:cxnLst/>
              <a:rect l="l" t="t" r="r" b="b"/>
              <a:pathLst>
                <a:path w="713104" h="382270">
                  <a:moveTo>
                    <a:pt x="34759" y="312559"/>
                  </a:moveTo>
                  <a:lnTo>
                    <a:pt x="17373" y="312559"/>
                  </a:lnTo>
                  <a:lnTo>
                    <a:pt x="17373" y="295173"/>
                  </a:lnTo>
                  <a:lnTo>
                    <a:pt x="0" y="295173"/>
                  </a:lnTo>
                  <a:lnTo>
                    <a:pt x="0" y="347306"/>
                  </a:lnTo>
                  <a:lnTo>
                    <a:pt x="17373" y="347306"/>
                  </a:lnTo>
                  <a:lnTo>
                    <a:pt x="17373" y="329933"/>
                  </a:lnTo>
                  <a:lnTo>
                    <a:pt x="34759" y="329933"/>
                  </a:lnTo>
                  <a:lnTo>
                    <a:pt x="34759" y="312559"/>
                  </a:lnTo>
                  <a:close/>
                </a:path>
                <a:path w="713104" h="382270">
                  <a:moveTo>
                    <a:pt x="69519" y="208280"/>
                  </a:moveTo>
                  <a:lnTo>
                    <a:pt x="52133" y="208280"/>
                  </a:lnTo>
                  <a:lnTo>
                    <a:pt x="34759" y="208280"/>
                  </a:lnTo>
                  <a:lnTo>
                    <a:pt x="17373" y="208280"/>
                  </a:lnTo>
                  <a:lnTo>
                    <a:pt x="0" y="208280"/>
                  </a:lnTo>
                  <a:lnTo>
                    <a:pt x="0" y="225653"/>
                  </a:lnTo>
                  <a:lnTo>
                    <a:pt x="17373" y="225653"/>
                  </a:lnTo>
                  <a:lnTo>
                    <a:pt x="17373" y="260413"/>
                  </a:lnTo>
                  <a:lnTo>
                    <a:pt x="0" y="260413"/>
                  </a:lnTo>
                  <a:lnTo>
                    <a:pt x="0" y="277787"/>
                  </a:lnTo>
                  <a:lnTo>
                    <a:pt x="17373" y="277787"/>
                  </a:lnTo>
                  <a:lnTo>
                    <a:pt x="17373" y="295173"/>
                  </a:lnTo>
                  <a:lnTo>
                    <a:pt x="34759" y="295173"/>
                  </a:lnTo>
                  <a:lnTo>
                    <a:pt x="34759" y="312559"/>
                  </a:lnTo>
                  <a:lnTo>
                    <a:pt x="52133" y="312559"/>
                  </a:lnTo>
                  <a:lnTo>
                    <a:pt x="69519" y="312559"/>
                  </a:lnTo>
                  <a:lnTo>
                    <a:pt x="69519" y="277787"/>
                  </a:lnTo>
                  <a:lnTo>
                    <a:pt x="52133" y="277787"/>
                  </a:lnTo>
                  <a:lnTo>
                    <a:pt x="34759" y="277787"/>
                  </a:lnTo>
                  <a:lnTo>
                    <a:pt x="34759" y="243039"/>
                  </a:lnTo>
                  <a:lnTo>
                    <a:pt x="52133" y="243039"/>
                  </a:lnTo>
                  <a:lnTo>
                    <a:pt x="52133" y="225653"/>
                  </a:lnTo>
                  <a:lnTo>
                    <a:pt x="69519" y="225653"/>
                  </a:lnTo>
                  <a:lnTo>
                    <a:pt x="69519" y="208280"/>
                  </a:lnTo>
                  <a:close/>
                </a:path>
                <a:path w="713104" h="382270">
                  <a:moveTo>
                    <a:pt x="86893" y="190893"/>
                  </a:moveTo>
                  <a:lnTo>
                    <a:pt x="69519" y="190893"/>
                  </a:lnTo>
                  <a:lnTo>
                    <a:pt x="69519" y="208280"/>
                  </a:lnTo>
                  <a:lnTo>
                    <a:pt x="86893" y="208280"/>
                  </a:lnTo>
                  <a:lnTo>
                    <a:pt x="86893" y="190893"/>
                  </a:lnTo>
                  <a:close/>
                </a:path>
                <a:path w="713104" h="382270">
                  <a:moveTo>
                    <a:pt x="121653" y="208280"/>
                  </a:moveTo>
                  <a:lnTo>
                    <a:pt x="104279" y="208280"/>
                  </a:lnTo>
                  <a:lnTo>
                    <a:pt x="104279" y="225653"/>
                  </a:lnTo>
                  <a:lnTo>
                    <a:pt x="121653" y="225653"/>
                  </a:lnTo>
                  <a:lnTo>
                    <a:pt x="121653" y="208280"/>
                  </a:lnTo>
                  <a:close/>
                </a:path>
                <a:path w="713104" h="382270">
                  <a:moveTo>
                    <a:pt x="121653" y="173520"/>
                  </a:moveTo>
                  <a:lnTo>
                    <a:pt x="104279" y="173520"/>
                  </a:lnTo>
                  <a:lnTo>
                    <a:pt x="104279" y="190893"/>
                  </a:lnTo>
                  <a:lnTo>
                    <a:pt x="121653" y="190893"/>
                  </a:lnTo>
                  <a:lnTo>
                    <a:pt x="121653" y="173520"/>
                  </a:lnTo>
                  <a:close/>
                </a:path>
                <a:path w="713104" h="382270">
                  <a:moveTo>
                    <a:pt x="121653" y="138760"/>
                  </a:moveTo>
                  <a:lnTo>
                    <a:pt x="104279" y="138760"/>
                  </a:lnTo>
                  <a:lnTo>
                    <a:pt x="104279" y="121373"/>
                  </a:lnTo>
                  <a:lnTo>
                    <a:pt x="86893" y="121373"/>
                  </a:lnTo>
                  <a:lnTo>
                    <a:pt x="86893" y="156133"/>
                  </a:lnTo>
                  <a:lnTo>
                    <a:pt x="104279" y="156133"/>
                  </a:lnTo>
                  <a:lnTo>
                    <a:pt x="121653" y="156133"/>
                  </a:lnTo>
                  <a:lnTo>
                    <a:pt x="121653" y="138760"/>
                  </a:lnTo>
                  <a:close/>
                </a:path>
                <a:path w="713104" h="382270">
                  <a:moveTo>
                    <a:pt x="173786" y="243039"/>
                  </a:moveTo>
                  <a:lnTo>
                    <a:pt x="156413" y="243039"/>
                  </a:lnTo>
                  <a:lnTo>
                    <a:pt x="156413" y="260413"/>
                  </a:lnTo>
                  <a:lnTo>
                    <a:pt x="139039" y="260413"/>
                  </a:lnTo>
                  <a:lnTo>
                    <a:pt x="139039" y="277787"/>
                  </a:lnTo>
                  <a:lnTo>
                    <a:pt x="156413" y="277787"/>
                  </a:lnTo>
                  <a:lnTo>
                    <a:pt x="173786" y="277787"/>
                  </a:lnTo>
                  <a:lnTo>
                    <a:pt x="173786" y="243039"/>
                  </a:lnTo>
                  <a:close/>
                </a:path>
                <a:path w="713104" h="382270">
                  <a:moveTo>
                    <a:pt x="208546" y="295173"/>
                  </a:moveTo>
                  <a:lnTo>
                    <a:pt x="191173" y="295173"/>
                  </a:lnTo>
                  <a:lnTo>
                    <a:pt x="173786" y="295173"/>
                  </a:lnTo>
                  <a:lnTo>
                    <a:pt x="173786" y="312559"/>
                  </a:lnTo>
                  <a:lnTo>
                    <a:pt x="156413" y="312559"/>
                  </a:lnTo>
                  <a:lnTo>
                    <a:pt x="156413" y="329933"/>
                  </a:lnTo>
                  <a:lnTo>
                    <a:pt x="173786" y="329933"/>
                  </a:lnTo>
                  <a:lnTo>
                    <a:pt x="191173" y="329933"/>
                  </a:lnTo>
                  <a:lnTo>
                    <a:pt x="191173" y="312559"/>
                  </a:lnTo>
                  <a:lnTo>
                    <a:pt x="208546" y="312559"/>
                  </a:lnTo>
                  <a:lnTo>
                    <a:pt x="208546" y="295173"/>
                  </a:lnTo>
                  <a:close/>
                </a:path>
                <a:path w="713104" h="382270">
                  <a:moveTo>
                    <a:pt x="225933" y="243039"/>
                  </a:moveTo>
                  <a:lnTo>
                    <a:pt x="208546" y="243039"/>
                  </a:lnTo>
                  <a:lnTo>
                    <a:pt x="191173" y="243039"/>
                  </a:lnTo>
                  <a:lnTo>
                    <a:pt x="191173" y="277787"/>
                  </a:lnTo>
                  <a:lnTo>
                    <a:pt x="208546" y="277787"/>
                  </a:lnTo>
                  <a:lnTo>
                    <a:pt x="208546" y="260413"/>
                  </a:lnTo>
                  <a:lnTo>
                    <a:pt x="225933" y="260413"/>
                  </a:lnTo>
                  <a:lnTo>
                    <a:pt x="225933" y="243039"/>
                  </a:lnTo>
                  <a:close/>
                </a:path>
                <a:path w="713104" h="382270">
                  <a:moveTo>
                    <a:pt x="243306" y="260413"/>
                  </a:moveTo>
                  <a:lnTo>
                    <a:pt x="225933" y="260413"/>
                  </a:lnTo>
                  <a:lnTo>
                    <a:pt x="225933" y="277787"/>
                  </a:lnTo>
                  <a:lnTo>
                    <a:pt x="243306" y="277787"/>
                  </a:lnTo>
                  <a:lnTo>
                    <a:pt x="243306" y="260413"/>
                  </a:lnTo>
                  <a:close/>
                </a:path>
                <a:path w="713104" h="382270">
                  <a:moveTo>
                    <a:pt x="260692" y="225653"/>
                  </a:moveTo>
                  <a:lnTo>
                    <a:pt x="243306" y="225653"/>
                  </a:lnTo>
                  <a:lnTo>
                    <a:pt x="243306" y="208280"/>
                  </a:lnTo>
                  <a:lnTo>
                    <a:pt x="225933" y="208280"/>
                  </a:lnTo>
                  <a:lnTo>
                    <a:pt x="208546" y="208280"/>
                  </a:lnTo>
                  <a:lnTo>
                    <a:pt x="208546" y="225653"/>
                  </a:lnTo>
                  <a:lnTo>
                    <a:pt x="225933" y="225653"/>
                  </a:lnTo>
                  <a:lnTo>
                    <a:pt x="225933" y="243039"/>
                  </a:lnTo>
                  <a:lnTo>
                    <a:pt x="243306" y="243039"/>
                  </a:lnTo>
                  <a:lnTo>
                    <a:pt x="260692" y="243039"/>
                  </a:lnTo>
                  <a:lnTo>
                    <a:pt x="260692" y="225653"/>
                  </a:lnTo>
                  <a:close/>
                </a:path>
                <a:path w="713104" h="382270">
                  <a:moveTo>
                    <a:pt x="295452" y="295173"/>
                  </a:moveTo>
                  <a:lnTo>
                    <a:pt x="278066" y="295173"/>
                  </a:lnTo>
                  <a:lnTo>
                    <a:pt x="278066" y="312559"/>
                  </a:lnTo>
                  <a:lnTo>
                    <a:pt x="295452" y="312559"/>
                  </a:lnTo>
                  <a:lnTo>
                    <a:pt x="295452" y="295173"/>
                  </a:lnTo>
                  <a:close/>
                </a:path>
                <a:path w="713104" h="382270">
                  <a:moveTo>
                    <a:pt x="312826" y="260413"/>
                  </a:moveTo>
                  <a:lnTo>
                    <a:pt x="295452" y="260413"/>
                  </a:lnTo>
                  <a:lnTo>
                    <a:pt x="295452" y="277787"/>
                  </a:lnTo>
                  <a:lnTo>
                    <a:pt x="312826" y="277787"/>
                  </a:lnTo>
                  <a:lnTo>
                    <a:pt x="312826" y="260413"/>
                  </a:lnTo>
                  <a:close/>
                </a:path>
                <a:path w="713104" h="382270">
                  <a:moveTo>
                    <a:pt x="312826" y="208280"/>
                  </a:moveTo>
                  <a:lnTo>
                    <a:pt x="295452" y="208280"/>
                  </a:lnTo>
                  <a:lnTo>
                    <a:pt x="295452" y="190893"/>
                  </a:lnTo>
                  <a:lnTo>
                    <a:pt x="278066" y="190893"/>
                  </a:lnTo>
                  <a:lnTo>
                    <a:pt x="278066" y="243039"/>
                  </a:lnTo>
                  <a:lnTo>
                    <a:pt x="260692" y="243039"/>
                  </a:lnTo>
                  <a:lnTo>
                    <a:pt x="260692" y="277787"/>
                  </a:lnTo>
                  <a:lnTo>
                    <a:pt x="278066" y="277787"/>
                  </a:lnTo>
                  <a:lnTo>
                    <a:pt x="278066" y="260413"/>
                  </a:lnTo>
                  <a:lnTo>
                    <a:pt x="295452" y="260413"/>
                  </a:lnTo>
                  <a:lnTo>
                    <a:pt x="295452" y="225653"/>
                  </a:lnTo>
                  <a:lnTo>
                    <a:pt x="312826" y="225653"/>
                  </a:lnTo>
                  <a:lnTo>
                    <a:pt x="312826" y="208280"/>
                  </a:lnTo>
                  <a:close/>
                </a:path>
                <a:path w="713104" h="382270">
                  <a:moveTo>
                    <a:pt x="330200" y="312559"/>
                  </a:moveTo>
                  <a:lnTo>
                    <a:pt x="312826" y="312559"/>
                  </a:lnTo>
                  <a:lnTo>
                    <a:pt x="295452" y="312559"/>
                  </a:lnTo>
                  <a:lnTo>
                    <a:pt x="295452" y="329933"/>
                  </a:lnTo>
                  <a:lnTo>
                    <a:pt x="312826" y="329933"/>
                  </a:lnTo>
                  <a:lnTo>
                    <a:pt x="330200" y="329933"/>
                  </a:lnTo>
                  <a:lnTo>
                    <a:pt x="330200" y="312559"/>
                  </a:lnTo>
                  <a:close/>
                </a:path>
                <a:path w="713104" h="382270">
                  <a:moveTo>
                    <a:pt x="347586" y="225856"/>
                  </a:moveTo>
                  <a:lnTo>
                    <a:pt x="330200" y="225856"/>
                  </a:lnTo>
                  <a:lnTo>
                    <a:pt x="330200" y="277926"/>
                  </a:lnTo>
                  <a:lnTo>
                    <a:pt x="347586" y="277926"/>
                  </a:lnTo>
                  <a:lnTo>
                    <a:pt x="347586" y="225856"/>
                  </a:lnTo>
                  <a:close/>
                </a:path>
                <a:path w="713104" h="382270">
                  <a:moveTo>
                    <a:pt x="486625" y="243636"/>
                  </a:moveTo>
                  <a:lnTo>
                    <a:pt x="469239" y="243636"/>
                  </a:lnTo>
                  <a:lnTo>
                    <a:pt x="469239" y="157276"/>
                  </a:lnTo>
                  <a:lnTo>
                    <a:pt x="451866" y="157276"/>
                  </a:lnTo>
                  <a:lnTo>
                    <a:pt x="451866" y="243636"/>
                  </a:lnTo>
                  <a:lnTo>
                    <a:pt x="434479" y="243636"/>
                  </a:lnTo>
                  <a:lnTo>
                    <a:pt x="417106" y="243636"/>
                  </a:lnTo>
                  <a:lnTo>
                    <a:pt x="399719" y="243636"/>
                  </a:lnTo>
                  <a:lnTo>
                    <a:pt x="399719" y="191566"/>
                  </a:lnTo>
                  <a:lnTo>
                    <a:pt x="382346" y="191566"/>
                  </a:lnTo>
                  <a:lnTo>
                    <a:pt x="382346" y="243636"/>
                  </a:lnTo>
                  <a:lnTo>
                    <a:pt x="364959" y="243636"/>
                  </a:lnTo>
                  <a:lnTo>
                    <a:pt x="364959" y="313486"/>
                  </a:lnTo>
                  <a:lnTo>
                    <a:pt x="347586" y="313486"/>
                  </a:lnTo>
                  <a:lnTo>
                    <a:pt x="347586" y="329996"/>
                  </a:lnTo>
                  <a:lnTo>
                    <a:pt x="364959" y="329996"/>
                  </a:lnTo>
                  <a:lnTo>
                    <a:pt x="364959" y="347776"/>
                  </a:lnTo>
                  <a:lnTo>
                    <a:pt x="382346" y="347776"/>
                  </a:lnTo>
                  <a:lnTo>
                    <a:pt x="382346" y="329996"/>
                  </a:lnTo>
                  <a:lnTo>
                    <a:pt x="399719" y="329996"/>
                  </a:lnTo>
                  <a:lnTo>
                    <a:pt x="399719" y="347776"/>
                  </a:lnTo>
                  <a:lnTo>
                    <a:pt x="417106" y="347776"/>
                  </a:lnTo>
                  <a:lnTo>
                    <a:pt x="417106" y="382066"/>
                  </a:lnTo>
                  <a:lnTo>
                    <a:pt x="434479" y="382066"/>
                  </a:lnTo>
                  <a:lnTo>
                    <a:pt x="434479" y="365556"/>
                  </a:lnTo>
                  <a:lnTo>
                    <a:pt x="451866" y="365556"/>
                  </a:lnTo>
                  <a:lnTo>
                    <a:pt x="451866" y="347776"/>
                  </a:lnTo>
                  <a:lnTo>
                    <a:pt x="434479" y="347776"/>
                  </a:lnTo>
                  <a:lnTo>
                    <a:pt x="434479" y="329996"/>
                  </a:lnTo>
                  <a:lnTo>
                    <a:pt x="417106" y="329996"/>
                  </a:lnTo>
                  <a:lnTo>
                    <a:pt x="417106" y="277926"/>
                  </a:lnTo>
                  <a:lnTo>
                    <a:pt x="399719" y="277926"/>
                  </a:lnTo>
                  <a:lnTo>
                    <a:pt x="399719" y="295706"/>
                  </a:lnTo>
                  <a:lnTo>
                    <a:pt x="399719" y="313486"/>
                  </a:lnTo>
                  <a:lnTo>
                    <a:pt x="382346" y="313486"/>
                  </a:lnTo>
                  <a:lnTo>
                    <a:pt x="382346" y="295706"/>
                  </a:lnTo>
                  <a:lnTo>
                    <a:pt x="399719" y="295706"/>
                  </a:lnTo>
                  <a:lnTo>
                    <a:pt x="399719" y="277926"/>
                  </a:lnTo>
                  <a:lnTo>
                    <a:pt x="382346" y="277926"/>
                  </a:lnTo>
                  <a:lnTo>
                    <a:pt x="382346" y="261416"/>
                  </a:lnTo>
                  <a:lnTo>
                    <a:pt x="399719" y="261416"/>
                  </a:lnTo>
                  <a:lnTo>
                    <a:pt x="417106" y="261416"/>
                  </a:lnTo>
                  <a:lnTo>
                    <a:pt x="434479" y="261416"/>
                  </a:lnTo>
                  <a:lnTo>
                    <a:pt x="434479" y="277926"/>
                  </a:lnTo>
                  <a:lnTo>
                    <a:pt x="451866" y="277926"/>
                  </a:lnTo>
                  <a:lnTo>
                    <a:pt x="469239" y="277926"/>
                  </a:lnTo>
                  <a:lnTo>
                    <a:pt x="469239" y="295173"/>
                  </a:lnTo>
                  <a:lnTo>
                    <a:pt x="486625" y="295173"/>
                  </a:lnTo>
                  <a:lnTo>
                    <a:pt x="486625" y="277787"/>
                  </a:lnTo>
                  <a:lnTo>
                    <a:pt x="469239" y="277787"/>
                  </a:lnTo>
                  <a:lnTo>
                    <a:pt x="469239" y="261416"/>
                  </a:lnTo>
                  <a:lnTo>
                    <a:pt x="486625" y="261416"/>
                  </a:lnTo>
                  <a:lnTo>
                    <a:pt x="486625" y="243636"/>
                  </a:lnTo>
                  <a:close/>
                </a:path>
                <a:path w="713104" h="382270">
                  <a:moveTo>
                    <a:pt x="556133" y="225653"/>
                  </a:moveTo>
                  <a:lnTo>
                    <a:pt x="538759" y="225653"/>
                  </a:lnTo>
                  <a:lnTo>
                    <a:pt x="538759" y="243039"/>
                  </a:lnTo>
                  <a:lnTo>
                    <a:pt x="556133" y="243039"/>
                  </a:lnTo>
                  <a:lnTo>
                    <a:pt x="556133" y="225653"/>
                  </a:lnTo>
                  <a:close/>
                </a:path>
                <a:path w="713104" h="382270">
                  <a:moveTo>
                    <a:pt x="590892" y="260413"/>
                  </a:moveTo>
                  <a:lnTo>
                    <a:pt x="573519" y="260413"/>
                  </a:lnTo>
                  <a:lnTo>
                    <a:pt x="573519" y="243039"/>
                  </a:lnTo>
                  <a:lnTo>
                    <a:pt x="556133" y="243039"/>
                  </a:lnTo>
                  <a:lnTo>
                    <a:pt x="556133" y="260413"/>
                  </a:lnTo>
                  <a:lnTo>
                    <a:pt x="538759" y="260413"/>
                  </a:lnTo>
                  <a:lnTo>
                    <a:pt x="521373" y="260413"/>
                  </a:lnTo>
                  <a:lnTo>
                    <a:pt x="521373" y="312559"/>
                  </a:lnTo>
                  <a:lnTo>
                    <a:pt x="538759" y="312559"/>
                  </a:lnTo>
                  <a:lnTo>
                    <a:pt x="556133" y="312559"/>
                  </a:lnTo>
                  <a:lnTo>
                    <a:pt x="573519" y="312559"/>
                  </a:lnTo>
                  <a:lnTo>
                    <a:pt x="573519" y="295173"/>
                  </a:lnTo>
                  <a:lnTo>
                    <a:pt x="556133" y="295173"/>
                  </a:lnTo>
                  <a:lnTo>
                    <a:pt x="556133" y="277787"/>
                  </a:lnTo>
                  <a:lnTo>
                    <a:pt x="573519" y="277787"/>
                  </a:lnTo>
                  <a:lnTo>
                    <a:pt x="590892" y="277787"/>
                  </a:lnTo>
                  <a:lnTo>
                    <a:pt x="590892" y="260413"/>
                  </a:lnTo>
                  <a:close/>
                </a:path>
                <a:path w="713104" h="382270">
                  <a:moveTo>
                    <a:pt x="608279" y="295173"/>
                  </a:moveTo>
                  <a:lnTo>
                    <a:pt x="590892" y="295173"/>
                  </a:lnTo>
                  <a:lnTo>
                    <a:pt x="590892" y="312559"/>
                  </a:lnTo>
                  <a:lnTo>
                    <a:pt x="608279" y="312559"/>
                  </a:lnTo>
                  <a:lnTo>
                    <a:pt x="608279" y="295173"/>
                  </a:lnTo>
                  <a:close/>
                </a:path>
                <a:path w="713104" h="382270">
                  <a:moveTo>
                    <a:pt x="625652" y="277787"/>
                  </a:moveTo>
                  <a:lnTo>
                    <a:pt x="608279" y="277787"/>
                  </a:lnTo>
                  <a:lnTo>
                    <a:pt x="608279" y="295173"/>
                  </a:lnTo>
                  <a:lnTo>
                    <a:pt x="625652" y="295173"/>
                  </a:lnTo>
                  <a:lnTo>
                    <a:pt x="625652" y="277787"/>
                  </a:lnTo>
                  <a:close/>
                </a:path>
                <a:path w="713104" h="382270">
                  <a:moveTo>
                    <a:pt x="660412" y="225653"/>
                  </a:moveTo>
                  <a:lnTo>
                    <a:pt x="643039" y="225653"/>
                  </a:lnTo>
                  <a:lnTo>
                    <a:pt x="625652" y="225653"/>
                  </a:lnTo>
                  <a:lnTo>
                    <a:pt x="625652" y="208280"/>
                  </a:lnTo>
                  <a:lnTo>
                    <a:pt x="608279" y="208280"/>
                  </a:lnTo>
                  <a:lnTo>
                    <a:pt x="608279" y="225653"/>
                  </a:lnTo>
                  <a:lnTo>
                    <a:pt x="590892" y="225653"/>
                  </a:lnTo>
                  <a:lnTo>
                    <a:pt x="590892" y="243039"/>
                  </a:lnTo>
                  <a:lnTo>
                    <a:pt x="608279" y="243039"/>
                  </a:lnTo>
                  <a:lnTo>
                    <a:pt x="625652" y="243039"/>
                  </a:lnTo>
                  <a:lnTo>
                    <a:pt x="625652" y="277787"/>
                  </a:lnTo>
                  <a:lnTo>
                    <a:pt x="643039" y="277787"/>
                  </a:lnTo>
                  <a:lnTo>
                    <a:pt x="660412" y="277787"/>
                  </a:lnTo>
                  <a:lnTo>
                    <a:pt x="660412" y="260413"/>
                  </a:lnTo>
                  <a:lnTo>
                    <a:pt x="643039" y="260413"/>
                  </a:lnTo>
                  <a:lnTo>
                    <a:pt x="643039" y="243039"/>
                  </a:lnTo>
                  <a:lnTo>
                    <a:pt x="660412" y="243039"/>
                  </a:lnTo>
                  <a:lnTo>
                    <a:pt x="660412" y="225653"/>
                  </a:lnTo>
                  <a:close/>
                </a:path>
                <a:path w="713104" h="382270">
                  <a:moveTo>
                    <a:pt x="677786" y="208280"/>
                  </a:moveTo>
                  <a:lnTo>
                    <a:pt x="660412" y="208280"/>
                  </a:lnTo>
                  <a:lnTo>
                    <a:pt x="660412" y="225653"/>
                  </a:lnTo>
                  <a:lnTo>
                    <a:pt x="677786" y="225653"/>
                  </a:lnTo>
                  <a:lnTo>
                    <a:pt x="677786" y="208280"/>
                  </a:lnTo>
                  <a:close/>
                </a:path>
                <a:path w="713104" h="382270">
                  <a:moveTo>
                    <a:pt x="695172" y="260413"/>
                  </a:moveTo>
                  <a:lnTo>
                    <a:pt x="677786" y="260413"/>
                  </a:lnTo>
                  <a:lnTo>
                    <a:pt x="677786" y="277787"/>
                  </a:lnTo>
                  <a:lnTo>
                    <a:pt x="695172" y="277787"/>
                  </a:lnTo>
                  <a:lnTo>
                    <a:pt x="695172" y="260413"/>
                  </a:lnTo>
                  <a:close/>
                </a:path>
                <a:path w="713104" h="382270">
                  <a:moveTo>
                    <a:pt x="712558" y="277787"/>
                  </a:moveTo>
                  <a:lnTo>
                    <a:pt x="695172" y="277787"/>
                  </a:lnTo>
                  <a:lnTo>
                    <a:pt x="695172" y="295173"/>
                  </a:lnTo>
                  <a:lnTo>
                    <a:pt x="677786" y="295173"/>
                  </a:lnTo>
                  <a:lnTo>
                    <a:pt x="677786" y="277787"/>
                  </a:lnTo>
                  <a:lnTo>
                    <a:pt x="660412" y="277787"/>
                  </a:lnTo>
                  <a:lnTo>
                    <a:pt x="660412" y="295173"/>
                  </a:lnTo>
                  <a:lnTo>
                    <a:pt x="643039" y="295173"/>
                  </a:lnTo>
                  <a:lnTo>
                    <a:pt x="625652" y="295173"/>
                  </a:lnTo>
                  <a:lnTo>
                    <a:pt x="625652" y="329933"/>
                  </a:lnTo>
                  <a:lnTo>
                    <a:pt x="643039" y="329933"/>
                  </a:lnTo>
                  <a:lnTo>
                    <a:pt x="643039" y="312559"/>
                  </a:lnTo>
                  <a:lnTo>
                    <a:pt x="660412" y="312559"/>
                  </a:lnTo>
                  <a:lnTo>
                    <a:pt x="660412" y="329933"/>
                  </a:lnTo>
                  <a:lnTo>
                    <a:pt x="677786" y="329933"/>
                  </a:lnTo>
                  <a:lnTo>
                    <a:pt x="677786" y="312559"/>
                  </a:lnTo>
                  <a:lnTo>
                    <a:pt x="695172" y="312559"/>
                  </a:lnTo>
                  <a:lnTo>
                    <a:pt x="712558" y="312559"/>
                  </a:lnTo>
                  <a:lnTo>
                    <a:pt x="712558" y="277787"/>
                  </a:lnTo>
                  <a:close/>
                </a:path>
                <a:path w="713104" h="382270">
                  <a:moveTo>
                    <a:pt x="712558" y="190893"/>
                  </a:moveTo>
                  <a:lnTo>
                    <a:pt x="695172" y="190893"/>
                  </a:lnTo>
                  <a:lnTo>
                    <a:pt x="695172" y="225653"/>
                  </a:lnTo>
                  <a:lnTo>
                    <a:pt x="677786" y="225653"/>
                  </a:lnTo>
                  <a:lnTo>
                    <a:pt x="677786" y="243039"/>
                  </a:lnTo>
                  <a:lnTo>
                    <a:pt x="695172" y="243039"/>
                  </a:lnTo>
                  <a:lnTo>
                    <a:pt x="712558" y="243039"/>
                  </a:lnTo>
                  <a:lnTo>
                    <a:pt x="712558" y="190893"/>
                  </a:lnTo>
                  <a:close/>
                </a:path>
                <a:path w="713104" h="382270">
                  <a:moveTo>
                    <a:pt x="712558" y="121920"/>
                  </a:moveTo>
                  <a:lnTo>
                    <a:pt x="695172" y="121920"/>
                  </a:lnTo>
                  <a:lnTo>
                    <a:pt x="695172" y="156210"/>
                  </a:lnTo>
                  <a:lnTo>
                    <a:pt x="677786" y="156210"/>
                  </a:lnTo>
                  <a:lnTo>
                    <a:pt x="677786" y="139700"/>
                  </a:lnTo>
                  <a:lnTo>
                    <a:pt x="660412" y="139700"/>
                  </a:lnTo>
                  <a:lnTo>
                    <a:pt x="660412" y="121920"/>
                  </a:lnTo>
                  <a:lnTo>
                    <a:pt x="643039" y="121920"/>
                  </a:lnTo>
                  <a:lnTo>
                    <a:pt x="643039" y="139700"/>
                  </a:lnTo>
                  <a:lnTo>
                    <a:pt x="643039" y="156210"/>
                  </a:lnTo>
                  <a:lnTo>
                    <a:pt x="625652" y="156210"/>
                  </a:lnTo>
                  <a:lnTo>
                    <a:pt x="625652" y="139700"/>
                  </a:lnTo>
                  <a:lnTo>
                    <a:pt x="608279" y="139700"/>
                  </a:lnTo>
                  <a:lnTo>
                    <a:pt x="608279" y="156210"/>
                  </a:lnTo>
                  <a:lnTo>
                    <a:pt x="608279" y="173990"/>
                  </a:lnTo>
                  <a:lnTo>
                    <a:pt x="608279" y="190893"/>
                  </a:lnTo>
                  <a:lnTo>
                    <a:pt x="590892" y="190893"/>
                  </a:lnTo>
                  <a:lnTo>
                    <a:pt x="590892" y="173990"/>
                  </a:lnTo>
                  <a:lnTo>
                    <a:pt x="608279" y="173990"/>
                  </a:lnTo>
                  <a:lnTo>
                    <a:pt x="608279" y="156210"/>
                  </a:lnTo>
                  <a:lnTo>
                    <a:pt x="590892" y="156210"/>
                  </a:lnTo>
                  <a:lnTo>
                    <a:pt x="590892" y="121920"/>
                  </a:lnTo>
                  <a:lnTo>
                    <a:pt x="573519" y="121920"/>
                  </a:lnTo>
                  <a:lnTo>
                    <a:pt x="573519" y="139700"/>
                  </a:lnTo>
                  <a:lnTo>
                    <a:pt x="573519" y="156210"/>
                  </a:lnTo>
                  <a:lnTo>
                    <a:pt x="556133" y="156210"/>
                  </a:lnTo>
                  <a:lnTo>
                    <a:pt x="556133" y="139700"/>
                  </a:lnTo>
                  <a:lnTo>
                    <a:pt x="573519" y="139700"/>
                  </a:lnTo>
                  <a:lnTo>
                    <a:pt x="573519" y="121920"/>
                  </a:lnTo>
                  <a:lnTo>
                    <a:pt x="573519" y="87630"/>
                  </a:lnTo>
                  <a:lnTo>
                    <a:pt x="590892" y="87630"/>
                  </a:lnTo>
                  <a:lnTo>
                    <a:pt x="590892" y="104140"/>
                  </a:lnTo>
                  <a:lnTo>
                    <a:pt x="608279" y="104140"/>
                  </a:lnTo>
                  <a:lnTo>
                    <a:pt x="625652" y="104140"/>
                  </a:lnTo>
                  <a:lnTo>
                    <a:pt x="625652" y="139700"/>
                  </a:lnTo>
                  <a:lnTo>
                    <a:pt x="643039" y="139700"/>
                  </a:lnTo>
                  <a:lnTo>
                    <a:pt x="643039" y="121920"/>
                  </a:lnTo>
                  <a:lnTo>
                    <a:pt x="643039" y="87630"/>
                  </a:lnTo>
                  <a:lnTo>
                    <a:pt x="625652" y="87630"/>
                  </a:lnTo>
                  <a:lnTo>
                    <a:pt x="625652" y="69850"/>
                  </a:lnTo>
                  <a:lnTo>
                    <a:pt x="608279" y="69850"/>
                  </a:lnTo>
                  <a:lnTo>
                    <a:pt x="590892" y="69850"/>
                  </a:lnTo>
                  <a:lnTo>
                    <a:pt x="573519" y="69850"/>
                  </a:lnTo>
                  <a:lnTo>
                    <a:pt x="573519" y="0"/>
                  </a:lnTo>
                  <a:lnTo>
                    <a:pt x="556133" y="0"/>
                  </a:lnTo>
                  <a:lnTo>
                    <a:pt x="538759" y="0"/>
                  </a:lnTo>
                  <a:lnTo>
                    <a:pt x="521373" y="0"/>
                  </a:lnTo>
                  <a:lnTo>
                    <a:pt x="521373" y="17780"/>
                  </a:lnTo>
                  <a:lnTo>
                    <a:pt x="538759" y="17780"/>
                  </a:lnTo>
                  <a:lnTo>
                    <a:pt x="556133" y="17780"/>
                  </a:lnTo>
                  <a:lnTo>
                    <a:pt x="556133" y="87630"/>
                  </a:lnTo>
                  <a:lnTo>
                    <a:pt x="538759" y="87630"/>
                  </a:lnTo>
                  <a:lnTo>
                    <a:pt x="521373" y="87630"/>
                  </a:lnTo>
                  <a:lnTo>
                    <a:pt x="521373" y="69850"/>
                  </a:lnTo>
                  <a:lnTo>
                    <a:pt x="503999" y="69850"/>
                  </a:lnTo>
                  <a:lnTo>
                    <a:pt x="503999" y="87630"/>
                  </a:lnTo>
                  <a:lnTo>
                    <a:pt x="486625" y="87630"/>
                  </a:lnTo>
                  <a:lnTo>
                    <a:pt x="486625" y="104140"/>
                  </a:lnTo>
                  <a:lnTo>
                    <a:pt x="503999" y="104140"/>
                  </a:lnTo>
                  <a:lnTo>
                    <a:pt x="503999" y="121920"/>
                  </a:lnTo>
                  <a:lnTo>
                    <a:pt x="521373" y="121920"/>
                  </a:lnTo>
                  <a:lnTo>
                    <a:pt x="521373" y="104140"/>
                  </a:lnTo>
                  <a:lnTo>
                    <a:pt x="538759" y="104140"/>
                  </a:lnTo>
                  <a:lnTo>
                    <a:pt x="556133" y="104140"/>
                  </a:lnTo>
                  <a:lnTo>
                    <a:pt x="556133" y="121920"/>
                  </a:lnTo>
                  <a:lnTo>
                    <a:pt x="538759" y="121920"/>
                  </a:lnTo>
                  <a:lnTo>
                    <a:pt x="521373" y="121920"/>
                  </a:lnTo>
                  <a:lnTo>
                    <a:pt x="521373" y="139700"/>
                  </a:lnTo>
                  <a:lnTo>
                    <a:pt x="538759" y="139700"/>
                  </a:lnTo>
                  <a:lnTo>
                    <a:pt x="538759" y="173990"/>
                  </a:lnTo>
                  <a:lnTo>
                    <a:pt x="556133" y="173990"/>
                  </a:lnTo>
                  <a:lnTo>
                    <a:pt x="573519" y="173990"/>
                  </a:lnTo>
                  <a:lnTo>
                    <a:pt x="573519" y="190893"/>
                  </a:lnTo>
                  <a:lnTo>
                    <a:pt x="556133" y="190893"/>
                  </a:lnTo>
                  <a:lnTo>
                    <a:pt x="556133" y="225653"/>
                  </a:lnTo>
                  <a:lnTo>
                    <a:pt x="573519" y="225653"/>
                  </a:lnTo>
                  <a:lnTo>
                    <a:pt x="590892" y="225653"/>
                  </a:lnTo>
                  <a:lnTo>
                    <a:pt x="590892" y="208280"/>
                  </a:lnTo>
                  <a:lnTo>
                    <a:pt x="573519" y="208280"/>
                  </a:lnTo>
                  <a:lnTo>
                    <a:pt x="573519" y="191770"/>
                  </a:lnTo>
                  <a:lnTo>
                    <a:pt x="590892" y="191770"/>
                  </a:lnTo>
                  <a:lnTo>
                    <a:pt x="590892" y="208280"/>
                  </a:lnTo>
                  <a:lnTo>
                    <a:pt x="608279" y="208280"/>
                  </a:lnTo>
                  <a:lnTo>
                    <a:pt x="608279" y="191770"/>
                  </a:lnTo>
                  <a:lnTo>
                    <a:pt x="625652" y="191770"/>
                  </a:lnTo>
                  <a:lnTo>
                    <a:pt x="625652" y="173990"/>
                  </a:lnTo>
                  <a:lnTo>
                    <a:pt x="643039" y="173990"/>
                  </a:lnTo>
                  <a:lnTo>
                    <a:pt x="643039" y="191770"/>
                  </a:lnTo>
                  <a:lnTo>
                    <a:pt x="625652" y="191770"/>
                  </a:lnTo>
                  <a:lnTo>
                    <a:pt x="625652" y="208280"/>
                  </a:lnTo>
                  <a:lnTo>
                    <a:pt x="643039" y="208280"/>
                  </a:lnTo>
                  <a:lnTo>
                    <a:pt x="660412" y="208280"/>
                  </a:lnTo>
                  <a:lnTo>
                    <a:pt x="660412" y="191770"/>
                  </a:lnTo>
                  <a:lnTo>
                    <a:pt x="677786" y="191770"/>
                  </a:lnTo>
                  <a:lnTo>
                    <a:pt x="677786" y="173990"/>
                  </a:lnTo>
                  <a:lnTo>
                    <a:pt x="695172" y="173990"/>
                  </a:lnTo>
                  <a:lnTo>
                    <a:pt x="712558" y="173990"/>
                  </a:lnTo>
                  <a:lnTo>
                    <a:pt x="712558" y="1219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04148" y="6876968"/>
              <a:ext cx="713105" cy="434340"/>
            </a:xfrm>
            <a:custGeom>
              <a:avLst/>
              <a:gdLst/>
              <a:ahLst/>
              <a:cxnLst/>
              <a:rect l="l" t="t" r="r" b="b"/>
              <a:pathLst>
                <a:path w="713104" h="434340">
                  <a:moveTo>
                    <a:pt x="52133" y="225196"/>
                  </a:moveTo>
                  <a:lnTo>
                    <a:pt x="34759" y="225196"/>
                  </a:lnTo>
                  <a:lnTo>
                    <a:pt x="34759" y="242570"/>
                  </a:lnTo>
                  <a:lnTo>
                    <a:pt x="52133" y="242570"/>
                  </a:lnTo>
                  <a:lnTo>
                    <a:pt x="52133" y="225196"/>
                  </a:lnTo>
                  <a:close/>
                </a:path>
                <a:path w="713104" h="434340">
                  <a:moveTo>
                    <a:pt x="69519" y="242570"/>
                  </a:moveTo>
                  <a:lnTo>
                    <a:pt x="52133" y="242570"/>
                  </a:lnTo>
                  <a:lnTo>
                    <a:pt x="52133" y="259956"/>
                  </a:lnTo>
                  <a:lnTo>
                    <a:pt x="69519" y="259956"/>
                  </a:lnTo>
                  <a:lnTo>
                    <a:pt x="69519" y="242570"/>
                  </a:lnTo>
                  <a:close/>
                </a:path>
                <a:path w="713104" h="434340">
                  <a:moveTo>
                    <a:pt x="121653" y="277329"/>
                  </a:moveTo>
                  <a:lnTo>
                    <a:pt x="104279" y="277329"/>
                  </a:lnTo>
                  <a:lnTo>
                    <a:pt x="86893" y="277329"/>
                  </a:lnTo>
                  <a:lnTo>
                    <a:pt x="86893" y="259956"/>
                  </a:lnTo>
                  <a:lnTo>
                    <a:pt x="69519" y="259956"/>
                  </a:lnTo>
                  <a:lnTo>
                    <a:pt x="69519" y="294716"/>
                  </a:lnTo>
                  <a:lnTo>
                    <a:pt x="52133" y="294716"/>
                  </a:lnTo>
                  <a:lnTo>
                    <a:pt x="52133" y="259956"/>
                  </a:lnTo>
                  <a:lnTo>
                    <a:pt x="34759" y="259956"/>
                  </a:lnTo>
                  <a:lnTo>
                    <a:pt x="34759" y="277329"/>
                  </a:lnTo>
                  <a:lnTo>
                    <a:pt x="17373" y="277329"/>
                  </a:lnTo>
                  <a:lnTo>
                    <a:pt x="17373" y="225196"/>
                  </a:lnTo>
                  <a:lnTo>
                    <a:pt x="0" y="225196"/>
                  </a:lnTo>
                  <a:lnTo>
                    <a:pt x="0" y="364223"/>
                  </a:lnTo>
                  <a:lnTo>
                    <a:pt x="17373" y="364223"/>
                  </a:lnTo>
                  <a:lnTo>
                    <a:pt x="17373" y="294716"/>
                  </a:lnTo>
                  <a:lnTo>
                    <a:pt x="34759" y="294716"/>
                  </a:lnTo>
                  <a:lnTo>
                    <a:pt x="34759" y="312089"/>
                  </a:lnTo>
                  <a:lnTo>
                    <a:pt x="52133" y="312089"/>
                  </a:lnTo>
                  <a:lnTo>
                    <a:pt x="52133" y="329476"/>
                  </a:lnTo>
                  <a:lnTo>
                    <a:pt x="69519" y="329476"/>
                  </a:lnTo>
                  <a:lnTo>
                    <a:pt x="86893" y="329476"/>
                  </a:lnTo>
                  <a:lnTo>
                    <a:pt x="86893" y="312089"/>
                  </a:lnTo>
                  <a:lnTo>
                    <a:pt x="104279" y="312089"/>
                  </a:lnTo>
                  <a:lnTo>
                    <a:pt x="104279" y="294716"/>
                  </a:lnTo>
                  <a:lnTo>
                    <a:pt x="121653" y="294716"/>
                  </a:lnTo>
                  <a:lnTo>
                    <a:pt x="121653" y="277329"/>
                  </a:lnTo>
                  <a:close/>
                </a:path>
                <a:path w="713104" h="434340">
                  <a:moveTo>
                    <a:pt x="139039" y="242570"/>
                  </a:moveTo>
                  <a:lnTo>
                    <a:pt x="121653" y="242570"/>
                  </a:lnTo>
                  <a:lnTo>
                    <a:pt x="104279" y="242570"/>
                  </a:lnTo>
                  <a:lnTo>
                    <a:pt x="104279" y="259956"/>
                  </a:lnTo>
                  <a:lnTo>
                    <a:pt x="121653" y="259956"/>
                  </a:lnTo>
                  <a:lnTo>
                    <a:pt x="139039" y="259956"/>
                  </a:lnTo>
                  <a:lnTo>
                    <a:pt x="139039" y="242570"/>
                  </a:lnTo>
                  <a:close/>
                </a:path>
                <a:path w="713104" h="434340">
                  <a:moveTo>
                    <a:pt x="156413" y="329476"/>
                  </a:moveTo>
                  <a:lnTo>
                    <a:pt x="139039" y="329476"/>
                  </a:lnTo>
                  <a:lnTo>
                    <a:pt x="139039" y="294716"/>
                  </a:lnTo>
                  <a:lnTo>
                    <a:pt x="121653" y="294716"/>
                  </a:lnTo>
                  <a:lnTo>
                    <a:pt x="121653" y="312089"/>
                  </a:lnTo>
                  <a:lnTo>
                    <a:pt x="104279" y="312089"/>
                  </a:lnTo>
                  <a:lnTo>
                    <a:pt x="104279" y="329476"/>
                  </a:lnTo>
                  <a:lnTo>
                    <a:pt x="121653" y="329476"/>
                  </a:lnTo>
                  <a:lnTo>
                    <a:pt x="121653" y="346849"/>
                  </a:lnTo>
                  <a:lnTo>
                    <a:pt x="104279" y="346849"/>
                  </a:lnTo>
                  <a:lnTo>
                    <a:pt x="104279" y="329476"/>
                  </a:lnTo>
                  <a:lnTo>
                    <a:pt x="86893" y="329476"/>
                  </a:lnTo>
                  <a:lnTo>
                    <a:pt x="86893" y="364223"/>
                  </a:lnTo>
                  <a:lnTo>
                    <a:pt x="104279" y="364223"/>
                  </a:lnTo>
                  <a:lnTo>
                    <a:pt x="121653" y="364223"/>
                  </a:lnTo>
                  <a:lnTo>
                    <a:pt x="139039" y="364223"/>
                  </a:lnTo>
                  <a:lnTo>
                    <a:pt x="139039" y="346849"/>
                  </a:lnTo>
                  <a:lnTo>
                    <a:pt x="156413" y="346849"/>
                  </a:lnTo>
                  <a:lnTo>
                    <a:pt x="156413" y="329476"/>
                  </a:lnTo>
                  <a:close/>
                </a:path>
                <a:path w="713104" h="434340">
                  <a:moveTo>
                    <a:pt x="191173" y="242570"/>
                  </a:moveTo>
                  <a:lnTo>
                    <a:pt x="173786" y="242570"/>
                  </a:lnTo>
                  <a:lnTo>
                    <a:pt x="173786" y="225196"/>
                  </a:lnTo>
                  <a:lnTo>
                    <a:pt x="156413" y="225196"/>
                  </a:lnTo>
                  <a:lnTo>
                    <a:pt x="156413" y="190436"/>
                  </a:lnTo>
                  <a:lnTo>
                    <a:pt x="139039" y="190436"/>
                  </a:lnTo>
                  <a:lnTo>
                    <a:pt x="139039" y="138290"/>
                  </a:lnTo>
                  <a:lnTo>
                    <a:pt x="121653" y="138290"/>
                  </a:lnTo>
                  <a:lnTo>
                    <a:pt x="104279" y="138290"/>
                  </a:lnTo>
                  <a:lnTo>
                    <a:pt x="104279" y="120916"/>
                  </a:lnTo>
                  <a:lnTo>
                    <a:pt x="121653" y="120916"/>
                  </a:lnTo>
                  <a:lnTo>
                    <a:pt x="139039" y="120916"/>
                  </a:lnTo>
                  <a:lnTo>
                    <a:pt x="139039" y="86156"/>
                  </a:lnTo>
                  <a:lnTo>
                    <a:pt x="121653" y="86156"/>
                  </a:lnTo>
                  <a:lnTo>
                    <a:pt x="121653" y="103543"/>
                  </a:lnTo>
                  <a:lnTo>
                    <a:pt x="104279" y="103543"/>
                  </a:lnTo>
                  <a:lnTo>
                    <a:pt x="86893" y="103543"/>
                  </a:lnTo>
                  <a:lnTo>
                    <a:pt x="86893" y="86156"/>
                  </a:lnTo>
                  <a:lnTo>
                    <a:pt x="69519" y="86156"/>
                  </a:lnTo>
                  <a:lnTo>
                    <a:pt x="69519" y="103543"/>
                  </a:lnTo>
                  <a:lnTo>
                    <a:pt x="52133" y="103543"/>
                  </a:lnTo>
                  <a:lnTo>
                    <a:pt x="52133" y="120916"/>
                  </a:lnTo>
                  <a:lnTo>
                    <a:pt x="69519" y="120916"/>
                  </a:lnTo>
                  <a:lnTo>
                    <a:pt x="86893" y="120916"/>
                  </a:lnTo>
                  <a:lnTo>
                    <a:pt x="86893" y="155676"/>
                  </a:lnTo>
                  <a:lnTo>
                    <a:pt x="104279" y="155676"/>
                  </a:lnTo>
                  <a:lnTo>
                    <a:pt x="121653" y="155676"/>
                  </a:lnTo>
                  <a:lnTo>
                    <a:pt x="121653" y="173062"/>
                  </a:lnTo>
                  <a:lnTo>
                    <a:pt x="104279" y="173062"/>
                  </a:lnTo>
                  <a:lnTo>
                    <a:pt x="86893" y="173062"/>
                  </a:lnTo>
                  <a:lnTo>
                    <a:pt x="69519" y="173062"/>
                  </a:lnTo>
                  <a:lnTo>
                    <a:pt x="69519" y="190436"/>
                  </a:lnTo>
                  <a:lnTo>
                    <a:pt x="52133" y="190436"/>
                  </a:lnTo>
                  <a:lnTo>
                    <a:pt x="34759" y="190436"/>
                  </a:lnTo>
                  <a:lnTo>
                    <a:pt x="34759" y="207810"/>
                  </a:lnTo>
                  <a:lnTo>
                    <a:pt x="52133" y="207810"/>
                  </a:lnTo>
                  <a:lnTo>
                    <a:pt x="69519" y="207810"/>
                  </a:lnTo>
                  <a:lnTo>
                    <a:pt x="86893" y="207810"/>
                  </a:lnTo>
                  <a:lnTo>
                    <a:pt x="86893" y="190436"/>
                  </a:lnTo>
                  <a:lnTo>
                    <a:pt x="104279" y="190436"/>
                  </a:lnTo>
                  <a:lnTo>
                    <a:pt x="121653" y="190436"/>
                  </a:lnTo>
                  <a:lnTo>
                    <a:pt x="121653" y="207810"/>
                  </a:lnTo>
                  <a:lnTo>
                    <a:pt x="104279" y="207810"/>
                  </a:lnTo>
                  <a:lnTo>
                    <a:pt x="86893" y="207810"/>
                  </a:lnTo>
                  <a:lnTo>
                    <a:pt x="86893" y="225196"/>
                  </a:lnTo>
                  <a:lnTo>
                    <a:pt x="104279" y="225196"/>
                  </a:lnTo>
                  <a:lnTo>
                    <a:pt x="121653" y="225196"/>
                  </a:lnTo>
                  <a:lnTo>
                    <a:pt x="139039" y="225196"/>
                  </a:lnTo>
                  <a:lnTo>
                    <a:pt x="139039" y="242570"/>
                  </a:lnTo>
                  <a:lnTo>
                    <a:pt x="156413" y="242570"/>
                  </a:lnTo>
                  <a:lnTo>
                    <a:pt x="156413" y="259956"/>
                  </a:lnTo>
                  <a:lnTo>
                    <a:pt x="139039" y="259956"/>
                  </a:lnTo>
                  <a:lnTo>
                    <a:pt x="139039" y="294716"/>
                  </a:lnTo>
                  <a:lnTo>
                    <a:pt x="156413" y="294716"/>
                  </a:lnTo>
                  <a:lnTo>
                    <a:pt x="156413" y="329476"/>
                  </a:lnTo>
                  <a:lnTo>
                    <a:pt x="173786" y="329476"/>
                  </a:lnTo>
                  <a:lnTo>
                    <a:pt x="173786" y="346849"/>
                  </a:lnTo>
                  <a:lnTo>
                    <a:pt x="191173" y="346849"/>
                  </a:lnTo>
                  <a:lnTo>
                    <a:pt x="191173" y="312089"/>
                  </a:lnTo>
                  <a:lnTo>
                    <a:pt x="173786" y="312089"/>
                  </a:lnTo>
                  <a:lnTo>
                    <a:pt x="173786" y="259956"/>
                  </a:lnTo>
                  <a:lnTo>
                    <a:pt x="191173" y="259956"/>
                  </a:lnTo>
                  <a:lnTo>
                    <a:pt x="191173" y="242570"/>
                  </a:lnTo>
                  <a:close/>
                </a:path>
                <a:path w="713104" h="434340">
                  <a:moveTo>
                    <a:pt x="225933" y="294716"/>
                  </a:moveTo>
                  <a:lnTo>
                    <a:pt x="208546" y="294716"/>
                  </a:lnTo>
                  <a:lnTo>
                    <a:pt x="208546" y="312089"/>
                  </a:lnTo>
                  <a:lnTo>
                    <a:pt x="225933" y="312089"/>
                  </a:lnTo>
                  <a:lnTo>
                    <a:pt x="225933" y="294716"/>
                  </a:lnTo>
                  <a:close/>
                </a:path>
                <a:path w="713104" h="434340">
                  <a:moveTo>
                    <a:pt x="225933" y="190436"/>
                  </a:moveTo>
                  <a:lnTo>
                    <a:pt x="208546" y="190436"/>
                  </a:lnTo>
                  <a:lnTo>
                    <a:pt x="208546" y="207810"/>
                  </a:lnTo>
                  <a:lnTo>
                    <a:pt x="225933" y="207810"/>
                  </a:lnTo>
                  <a:lnTo>
                    <a:pt x="225933" y="190436"/>
                  </a:lnTo>
                  <a:close/>
                </a:path>
                <a:path w="713104" h="434340">
                  <a:moveTo>
                    <a:pt x="260692" y="329476"/>
                  </a:moveTo>
                  <a:lnTo>
                    <a:pt x="243306" y="329476"/>
                  </a:lnTo>
                  <a:lnTo>
                    <a:pt x="225933" y="329476"/>
                  </a:lnTo>
                  <a:lnTo>
                    <a:pt x="225933" y="346849"/>
                  </a:lnTo>
                  <a:lnTo>
                    <a:pt x="243306" y="346849"/>
                  </a:lnTo>
                  <a:lnTo>
                    <a:pt x="260692" y="346849"/>
                  </a:lnTo>
                  <a:lnTo>
                    <a:pt x="260692" y="329476"/>
                  </a:lnTo>
                  <a:close/>
                </a:path>
                <a:path w="713104" h="434340">
                  <a:moveTo>
                    <a:pt x="278066" y="294716"/>
                  </a:moveTo>
                  <a:lnTo>
                    <a:pt x="260692" y="294716"/>
                  </a:lnTo>
                  <a:lnTo>
                    <a:pt x="243306" y="294716"/>
                  </a:lnTo>
                  <a:lnTo>
                    <a:pt x="243306" y="312089"/>
                  </a:lnTo>
                  <a:lnTo>
                    <a:pt x="260692" y="312089"/>
                  </a:lnTo>
                  <a:lnTo>
                    <a:pt x="278066" y="312089"/>
                  </a:lnTo>
                  <a:lnTo>
                    <a:pt x="278066" y="294716"/>
                  </a:lnTo>
                  <a:close/>
                </a:path>
                <a:path w="713104" h="434340">
                  <a:moveTo>
                    <a:pt x="295452" y="329476"/>
                  </a:moveTo>
                  <a:lnTo>
                    <a:pt x="278066" y="329476"/>
                  </a:lnTo>
                  <a:lnTo>
                    <a:pt x="278066" y="346849"/>
                  </a:lnTo>
                  <a:lnTo>
                    <a:pt x="295452" y="346849"/>
                  </a:lnTo>
                  <a:lnTo>
                    <a:pt x="295452" y="329476"/>
                  </a:lnTo>
                  <a:close/>
                </a:path>
                <a:path w="713104" h="434340">
                  <a:moveTo>
                    <a:pt x="364959" y="259956"/>
                  </a:moveTo>
                  <a:lnTo>
                    <a:pt x="347586" y="259956"/>
                  </a:lnTo>
                  <a:lnTo>
                    <a:pt x="347586" y="277329"/>
                  </a:lnTo>
                  <a:lnTo>
                    <a:pt x="364959" y="277329"/>
                  </a:lnTo>
                  <a:lnTo>
                    <a:pt x="364959" y="259956"/>
                  </a:lnTo>
                  <a:close/>
                </a:path>
                <a:path w="713104" h="434340">
                  <a:moveTo>
                    <a:pt x="399719" y="207810"/>
                  </a:moveTo>
                  <a:lnTo>
                    <a:pt x="382346" y="207810"/>
                  </a:lnTo>
                  <a:lnTo>
                    <a:pt x="382346" y="225196"/>
                  </a:lnTo>
                  <a:lnTo>
                    <a:pt x="399719" y="225196"/>
                  </a:lnTo>
                  <a:lnTo>
                    <a:pt x="399719" y="207810"/>
                  </a:lnTo>
                  <a:close/>
                </a:path>
                <a:path w="713104" h="434340">
                  <a:moveTo>
                    <a:pt x="417106" y="277329"/>
                  </a:moveTo>
                  <a:lnTo>
                    <a:pt x="399719" y="277329"/>
                  </a:lnTo>
                  <a:lnTo>
                    <a:pt x="382346" y="277329"/>
                  </a:lnTo>
                  <a:lnTo>
                    <a:pt x="382346" y="294716"/>
                  </a:lnTo>
                  <a:lnTo>
                    <a:pt x="399719" y="294716"/>
                  </a:lnTo>
                  <a:lnTo>
                    <a:pt x="417106" y="294716"/>
                  </a:lnTo>
                  <a:lnTo>
                    <a:pt x="417106" y="277329"/>
                  </a:lnTo>
                  <a:close/>
                </a:path>
                <a:path w="713104" h="434340">
                  <a:moveTo>
                    <a:pt x="417106" y="242570"/>
                  </a:moveTo>
                  <a:lnTo>
                    <a:pt x="399719" y="242570"/>
                  </a:lnTo>
                  <a:lnTo>
                    <a:pt x="382346" y="242570"/>
                  </a:lnTo>
                  <a:lnTo>
                    <a:pt x="382346" y="259956"/>
                  </a:lnTo>
                  <a:lnTo>
                    <a:pt x="399719" y="259956"/>
                  </a:lnTo>
                  <a:lnTo>
                    <a:pt x="417106" y="259956"/>
                  </a:lnTo>
                  <a:lnTo>
                    <a:pt x="417106" y="242570"/>
                  </a:lnTo>
                  <a:close/>
                </a:path>
                <a:path w="713104" h="434340">
                  <a:moveTo>
                    <a:pt x="417106" y="17780"/>
                  </a:moveTo>
                  <a:lnTo>
                    <a:pt x="399719" y="17780"/>
                  </a:lnTo>
                  <a:lnTo>
                    <a:pt x="382346" y="17780"/>
                  </a:lnTo>
                  <a:lnTo>
                    <a:pt x="382346" y="0"/>
                  </a:lnTo>
                  <a:lnTo>
                    <a:pt x="364959" y="0"/>
                  </a:lnTo>
                  <a:lnTo>
                    <a:pt x="364959" y="17780"/>
                  </a:lnTo>
                  <a:lnTo>
                    <a:pt x="347586" y="17780"/>
                  </a:lnTo>
                  <a:lnTo>
                    <a:pt x="347586" y="104140"/>
                  </a:lnTo>
                  <a:lnTo>
                    <a:pt x="364959" y="104140"/>
                  </a:lnTo>
                  <a:lnTo>
                    <a:pt x="364959" y="69850"/>
                  </a:lnTo>
                  <a:lnTo>
                    <a:pt x="382346" y="69850"/>
                  </a:lnTo>
                  <a:lnTo>
                    <a:pt x="382346" y="52070"/>
                  </a:lnTo>
                  <a:lnTo>
                    <a:pt x="364959" y="52070"/>
                  </a:lnTo>
                  <a:lnTo>
                    <a:pt x="364959" y="34290"/>
                  </a:lnTo>
                  <a:lnTo>
                    <a:pt x="382346" y="34290"/>
                  </a:lnTo>
                  <a:lnTo>
                    <a:pt x="399719" y="34290"/>
                  </a:lnTo>
                  <a:lnTo>
                    <a:pt x="399719" y="52070"/>
                  </a:lnTo>
                  <a:lnTo>
                    <a:pt x="417106" y="52070"/>
                  </a:lnTo>
                  <a:lnTo>
                    <a:pt x="417106" y="17780"/>
                  </a:lnTo>
                  <a:close/>
                </a:path>
                <a:path w="713104" h="434340">
                  <a:moveTo>
                    <a:pt x="434479" y="294716"/>
                  </a:moveTo>
                  <a:lnTo>
                    <a:pt x="417106" y="294716"/>
                  </a:lnTo>
                  <a:lnTo>
                    <a:pt x="417106" y="312089"/>
                  </a:lnTo>
                  <a:lnTo>
                    <a:pt x="434479" y="312089"/>
                  </a:lnTo>
                  <a:lnTo>
                    <a:pt x="434479" y="294716"/>
                  </a:lnTo>
                  <a:close/>
                </a:path>
                <a:path w="713104" h="434340">
                  <a:moveTo>
                    <a:pt x="451866" y="329603"/>
                  </a:moveTo>
                  <a:lnTo>
                    <a:pt x="434479" y="329603"/>
                  </a:lnTo>
                  <a:lnTo>
                    <a:pt x="434479" y="347383"/>
                  </a:lnTo>
                  <a:lnTo>
                    <a:pt x="451866" y="347383"/>
                  </a:lnTo>
                  <a:lnTo>
                    <a:pt x="451866" y="329603"/>
                  </a:lnTo>
                  <a:close/>
                </a:path>
                <a:path w="713104" h="434340">
                  <a:moveTo>
                    <a:pt x="451866" y="69850"/>
                  </a:moveTo>
                  <a:lnTo>
                    <a:pt x="434479" y="69850"/>
                  </a:lnTo>
                  <a:lnTo>
                    <a:pt x="417106" y="69850"/>
                  </a:lnTo>
                  <a:lnTo>
                    <a:pt x="399719" y="69850"/>
                  </a:lnTo>
                  <a:lnTo>
                    <a:pt x="399719" y="86360"/>
                  </a:lnTo>
                  <a:lnTo>
                    <a:pt x="417106" y="86360"/>
                  </a:lnTo>
                  <a:lnTo>
                    <a:pt x="434479" y="86360"/>
                  </a:lnTo>
                  <a:lnTo>
                    <a:pt x="451866" y="86360"/>
                  </a:lnTo>
                  <a:lnTo>
                    <a:pt x="451866" y="69850"/>
                  </a:lnTo>
                  <a:close/>
                </a:path>
                <a:path w="713104" h="434340">
                  <a:moveTo>
                    <a:pt x="451866" y="34290"/>
                  </a:moveTo>
                  <a:lnTo>
                    <a:pt x="434479" y="34290"/>
                  </a:lnTo>
                  <a:lnTo>
                    <a:pt x="434479" y="52070"/>
                  </a:lnTo>
                  <a:lnTo>
                    <a:pt x="451866" y="52070"/>
                  </a:lnTo>
                  <a:lnTo>
                    <a:pt x="451866" y="34290"/>
                  </a:lnTo>
                  <a:close/>
                </a:path>
                <a:path w="713104" h="434340">
                  <a:moveTo>
                    <a:pt x="469239" y="190436"/>
                  </a:moveTo>
                  <a:lnTo>
                    <a:pt x="451866" y="190436"/>
                  </a:lnTo>
                  <a:lnTo>
                    <a:pt x="451866" y="207810"/>
                  </a:lnTo>
                  <a:lnTo>
                    <a:pt x="469239" y="207810"/>
                  </a:lnTo>
                  <a:lnTo>
                    <a:pt x="469239" y="190436"/>
                  </a:lnTo>
                  <a:close/>
                </a:path>
                <a:path w="713104" h="434340">
                  <a:moveTo>
                    <a:pt x="486625" y="295313"/>
                  </a:moveTo>
                  <a:lnTo>
                    <a:pt x="469239" y="295313"/>
                  </a:lnTo>
                  <a:lnTo>
                    <a:pt x="469239" y="365163"/>
                  </a:lnTo>
                  <a:lnTo>
                    <a:pt x="486625" y="365163"/>
                  </a:lnTo>
                  <a:lnTo>
                    <a:pt x="486625" y="295313"/>
                  </a:lnTo>
                  <a:close/>
                </a:path>
                <a:path w="713104" h="434340">
                  <a:moveTo>
                    <a:pt x="486625" y="242570"/>
                  </a:moveTo>
                  <a:lnTo>
                    <a:pt x="469239" y="242570"/>
                  </a:lnTo>
                  <a:lnTo>
                    <a:pt x="451866" y="242570"/>
                  </a:lnTo>
                  <a:lnTo>
                    <a:pt x="451866" y="259956"/>
                  </a:lnTo>
                  <a:lnTo>
                    <a:pt x="469239" y="259956"/>
                  </a:lnTo>
                  <a:lnTo>
                    <a:pt x="469239" y="277329"/>
                  </a:lnTo>
                  <a:lnTo>
                    <a:pt x="486625" y="277329"/>
                  </a:lnTo>
                  <a:lnTo>
                    <a:pt x="486625" y="242570"/>
                  </a:lnTo>
                  <a:close/>
                </a:path>
                <a:path w="713104" h="434340">
                  <a:moveTo>
                    <a:pt x="486625" y="207810"/>
                  </a:moveTo>
                  <a:lnTo>
                    <a:pt x="469239" y="207810"/>
                  </a:lnTo>
                  <a:lnTo>
                    <a:pt x="469239" y="225196"/>
                  </a:lnTo>
                  <a:lnTo>
                    <a:pt x="486625" y="225196"/>
                  </a:lnTo>
                  <a:lnTo>
                    <a:pt x="486625" y="207810"/>
                  </a:lnTo>
                  <a:close/>
                </a:path>
                <a:path w="713104" h="434340">
                  <a:moveTo>
                    <a:pt x="503999" y="225196"/>
                  </a:moveTo>
                  <a:lnTo>
                    <a:pt x="486625" y="225196"/>
                  </a:lnTo>
                  <a:lnTo>
                    <a:pt x="486625" y="242570"/>
                  </a:lnTo>
                  <a:lnTo>
                    <a:pt x="503999" y="242570"/>
                  </a:lnTo>
                  <a:lnTo>
                    <a:pt x="503999" y="225196"/>
                  </a:lnTo>
                  <a:close/>
                </a:path>
                <a:path w="713104" h="434340">
                  <a:moveTo>
                    <a:pt x="503999" y="155676"/>
                  </a:moveTo>
                  <a:lnTo>
                    <a:pt x="486625" y="155676"/>
                  </a:lnTo>
                  <a:lnTo>
                    <a:pt x="486625" y="173062"/>
                  </a:lnTo>
                  <a:lnTo>
                    <a:pt x="469239" y="173062"/>
                  </a:lnTo>
                  <a:lnTo>
                    <a:pt x="469239" y="190436"/>
                  </a:lnTo>
                  <a:lnTo>
                    <a:pt x="486625" y="190436"/>
                  </a:lnTo>
                  <a:lnTo>
                    <a:pt x="503999" y="190436"/>
                  </a:lnTo>
                  <a:lnTo>
                    <a:pt x="503999" y="155676"/>
                  </a:lnTo>
                  <a:close/>
                </a:path>
                <a:path w="713104" h="434340">
                  <a:moveTo>
                    <a:pt x="521373" y="207810"/>
                  </a:moveTo>
                  <a:lnTo>
                    <a:pt x="503999" y="207810"/>
                  </a:lnTo>
                  <a:lnTo>
                    <a:pt x="503999" y="225196"/>
                  </a:lnTo>
                  <a:lnTo>
                    <a:pt x="521373" y="225196"/>
                  </a:lnTo>
                  <a:lnTo>
                    <a:pt x="521373" y="207810"/>
                  </a:lnTo>
                  <a:close/>
                </a:path>
                <a:path w="713104" h="434340">
                  <a:moveTo>
                    <a:pt x="521373" y="69850"/>
                  </a:moveTo>
                  <a:lnTo>
                    <a:pt x="503999" y="69850"/>
                  </a:lnTo>
                  <a:lnTo>
                    <a:pt x="503999" y="52070"/>
                  </a:lnTo>
                  <a:lnTo>
                    <a:pt x="486625" y="52070"/>
                  </a:lnTo>
                  <a:lnTo>
                    <a:pt x="486625" y="104140"/>
                  </a:lnTo>
                  <a:lnTo>
                    <a:pt x="469239" y="104140"/>
                  </a:lnTo>
                  <a:lnTo>
                    <a:pt x="469239" y="121920"/>
                  </a:lnTo>
                  <a:lnTo>
                    <a:pt x="486625" y="121920"/>
                  </a:lnTo>
                  <a:lnTo>
                    <a:pt x="503999" y="121920"/>
                  </a:lnTo>
                  <a:lnTo>
                    <a:pt x="503999" y="104140"/>
                  </a:lnTo>
                  <a:lnTo>
                    <a:pt x="521373" y="104140"/>
                  </a:lnTo>
                  <a:lnTo>
                    <a:pt x="521373" y="69850"/>
                  </a:lnTo>
                  <a:close/>
                </a:path>
                <a:path w="713104" h="434340">
                  <a:moveTo>
                    <a:pt x="521373" y="0"/>
                  </a:moveTo>
                  <a:lnTo>
                    <a:pt x="503999" y="0"/>
                  </a:lnTo>
                  <a:lnTo>
                    <a:pt x="503999" y="17780"/>
                  </a:lnTo>
                  <a:lnTo>
                    <a:pt x="486625" y="17780"/>
                  </a:lnTo>
                  <a:lnTo>
                    <a:pt x="469239" y="17780"/>
                  </a:lnTo>
                  <a:lnTo>
                    <a:pt x="469239" y="34290"/>
                  </a:lnTo>
                  <a:lnTo>
                    <a:pt x="486625" y="34290"/>
                  </a:lnTo>
                  <a:lnTo>
                    <a:pt x="503999" y="34290"/>
                  </a:lnTo>
                  <a:lnTo>
                    <a:pt x="503999" y="52070"/>
                  </a:lnTo>
                  <a:lnTo>
                    <a:pt x="521373" y="52070"/>
                  </a:lnTo>
                  <a:lnTo>
                    <a:pt x="521373" y="0"/>
                  </a:lnTo>
                  <a:close/>
                </a:path>
                <a:path w="713104" h="434340">
                  <a:moveTo>
                    <a:pt x="556133" y="225196"/>
                  </a:moveTo>
                  <a:lnTo>
                    <a:pt x="538759" y="225196"/>
                  </a:lnTo>
                  <a:lnTo>
                    <a:pt x="521373" y="225196"/>
                  </a:lnTo>
                  <a:lnTo>
                    <a:pt x="521373" y="242570"/>
                  </a:lnTo>
                  <a:lnTo>
                    <a:pt x="538759" y="242570"/>
                  </a:lnTo>
                  <a:lnTo>
                    <a:pt x="556133" y="242570"/>
                  </a:lnTo>
                  <a:lnTo>
                    <a:pt x="556133" y="225196"/>
                  </a:lnTo>
                  <a:close/>
                </a:path>
                <a:path w="713104" h="434340">
                  <a:moveTo>
                    <a:pt x="660412" y="190436"/>
                  </a:moveTo>
                  <a:lnTo>
                    <a:pt x="643039" y="190436"/>
                  </a:lnTo>
                  <a:lnTo>
                    <a:pt x="643039" y="207810"/>
                  </a:lnTo>
                  <a:lnTo>
                    <a:pt x="660412" y="207810"/>
                  </a:lnTo>
                  <a:lnTo>
                    <a:pt x="660412" y="190436"/>
                  </a:lnTo>
                  <a:close/>
                </a:path>
                <a:path w="713104" h="434340">
                  <a:moveTo>
                    <a:pt x="677786" y="347383"/>
                  </a:moveTo>
                  <a:lnTo>
                    <a:pt x="660412" y="347383"/>
                  </a:lnTo>
                  <a:lnTo>
                    <a:pt x="660412" y="261023"/>
                  </a:lnTo>
                  <a:lnTo>
                    <a:pt x="643039" y="261023"/>
                  </a:lnTo>
                  <a:lnTo>
                    <a:pt x="643039" y="433743"/>
                  </a:lnTo>
                  <a:lnTo>
                    <a:pt x="660412" y="433743"/>
                  </a:lnTo>
                  <a:lnTo>
                    <a:pt x="677786" y="433743"/>
                  </a:lnTo>
                  <a:lnTo>
                    <a:pt x="677786" y="417233"/>
                  </a:lnTo>
                  <a:lnTo>
                    <a:pt x="660412" y="417233"/>
                  </a:lnTo>
                  <a:lnTo>
                    <a:pt x="660412" y="365163"/>
                  </a:lnTo>
                  <a:lnTo>
                    <a:pt x="677786" y="365163"/>
                  </a:lnTo>
                  <a:lnTo>
                    <a:pt x="677786" y="347383"/>
                  </a:lnTo>
                  <a:close/>
                </a:path>
                <a:path w="713104" h="434340">
                  <a:moveTo>
                    <a:pt x="677786" y="207810"/>
                  </a:moveTo>
                  <a:lnTo>
                    <a:pt x="660412" y="207810"/>
                  </a:lnTo>
                  <a:lnTo>
                    <a:pt x="660412" y="225196"/>
                  </a:lnTo>
                  <a:lnTo>
                    <a:pt x="677786" y="225196"/>
                  </a:lnTo>
                  <a:lnTo>
                    <a:pt x="677786" y="207810"/>
                  </a:lnTo>
                  <a:close/>
                </a:path>
                <a:path w="713104" h="434340">
                  <a:moveTo>
                    <a:pt x="712558" y="225196"/>
                  </a:moveTo>
                  <a:lnTo>
                    <a:pt x="695172" y="225196"/>
                  </a:lnTo>
                  <a:lnTo>
                    <a:pt x="677786" y="225196"/>
                  </a:lnTo>
                  <a:lnTo>
                    <a:pt x="677786" y="242570"/>
                  </a:lnTo>
                  <a:lnTo>
                    <a:pt x="695172" y="242570"/>
                  </a:lnTo>
                  <a:lnTo>
                    <a:pt x="712558" y="242570"/>
                  </a:lnTo>
                  <a:lnTo>
                    <a:pt x="712558" y="225196"/>
                  </a:lnTo>
                  <a:close/>
                </a:path>
                <a:path w="713104" h="434340">
                  <a:moveTo>
                    <a:pt x="712558" y="190436"/>
                  </a:moveTo>
                  <a:lnTo>
                    <a:pt x="695172" y="190436"/>
                  </a:lnTo>
                  <a:lnTo>
                    <a:pt x="677786" y="190436"/>
                  </a:lnTo>
                  <a:lnTo>
                    <a:pt x="677786" y="207810"/>
                  </a:lnTo>
                  <a:lnTo>
                    <a:pt x="695172" y="207810"/>
                  </a:lnTo>
                  <a:lnTo>
                    <a:pt x="712558" y="207810"/>
                  </a:lnTo>
                  <a:lnTo>
                    <a:pt x="712558" y="1904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56282" y="7050361"/>
              <a:ext cx="661035" cy="330200"/>
            </a:xfrm>
            <a:custGeom>
              <a:avLst/>
              <a:gdLst/>
              <a:ahLst/>
              <a:cxnLst/>
              <a:rect l="l" t="t" r="r" b="b"/>
              <a:pathLst>
                <a:path w="661034" h="330200">
                  <a:moveTo>
                    <a:pt x="17386" y="173456"/>
                  </a:moveTo>
                  <a:lnTo>
                    <a:pt x="0" y="173456"/>
                  </a:lnTo>
                  <a:lnTo>
                    <a:pt x="0" y="190830"/>
                  </a:lnTo>
                  <a:lnTo>
                    <a:pt x="17386" y="190830"/>
                  </a:lnTo>
                  <a:lnTo>
                    <a:pt x="17386" y="173456"/>
                  </a:lnTo>
                  <a:close/>
                </a:path>
                <a:path w="661034" h="330200">
                  <a:moveTo>
                    <a:pt x="104279" y="190830"/>
                  </a:moveTo>
                  <a:lnTo>
                    <a:pt x="86906" y="190830"/>
                  </a:lnTo>
                  <a:lnTo>
                    <a:pt x="86906" y="208216"/>
                  </a:lnTo>
                  <a:lnTo>
                    <a:pt x="104279" y="208216"/>
                  </a:lnTo>
                  <a:lnTo>
                    <a:pt x="104279" y="190830"/>
                  </a:lnTo>
                  <a:close/>
                </a:path>
                <a:path w="661034" h="330200">
                  <a:moveTo>
                    <a:pt x="121653" y="208216"/>
                  </a:moveTo>
                  <a:lnTo>
                    <a:pt x="104279" y="208216"/>
                  </a:lnTo>
                  <a:lnTo>
                    <a:pt x="104279" y="225590"/>
                  </a:lnTo>
                  <a:lnTo>
                    <a:pt x="121653" y="225590"/>
                  </a:lnTo>
                  <a:lnTo>
                    <a:pt x="121653" y="208216"/>
                  </a:lnTo>
                  <a:close/>
                </a:path>
                <a:path w="661034" h="330200">
                  <a:moveTo>
                    <a:pt x="225933" y="225590"/>
                  </a:moveTo>
                  <a:lnTo>
                    <a:pt x="208559" y="225590"/>
                  </a:lnTo>
                  <a:lnTo>
                    <a:pt x="191173" y="225590"/>
                  </a:lnTo>
                  <a:lnTo>
                    <a:pt x="191173" y="190830"/>
                  </a:lnTo>
                  <a:lnTo>
                    <a:pt x="173799" y="190830"/>
                  </a:lnTo>
                  <a:lnTo>
                    <a:pt x="156413" y="190830"/>
                  </a:lnTo>
                  <a:lnTo>
                    <a:pt x="156413" y="173456"/>
                  </a:lnTo>
                  <a:lnTo>
                    <a:pt x="139039" y="173456"/>
                  </a:lnTo>
                  <a:lnTo>
                    <a:pt x="139039" y="208216"/>
                  </a:lnTo>
                  <a:lnTo>
                    <a:pt x="156413" y="208216"/>
                  </a:lnTo>
                  <a:lnTo>
                    <a:pt x="173799" y="208216"/>
                  </a:lnTo>
                  <a:lnTo>
                    <a:pt x="173799" y="225590"/>
                  </a:lnTo>
                  <a:lnTo>
                    <a:pt x="156413" y="225590"/>
                  </a:lnTo>
                  <a:lnTo>
                    <a:pt x="139039" y="225590"/>
                  </a:lnTo>
                  <a:lnTo>
                    <a:pt x="121653" y="225590"/>
                  </a:lnTo>
                  <a:lnTo>
                    <a:pt x="121653" y="242976"/>
                  </a:lnTo>
                  <a:lnTo>
                    <a:pt x="104279" y="242976"/>
                  </a:lnTo>
                  <a:lnTo>
                    <a:pt x="86906" y="242976"/>
                  </a:lnTo>
                  <a:lnTo>
                    <a:pt x="86906" y="295109"/>
                  </a:lnTo>
                  <a:lnTo>
                    <a:pt x="104279" y="295109"/>
                  </a:lnTo>
                  <a:lnTo>
                    <a:pt x="104279" y="277736"/>
                  </a:lnTo>
                  <a:lnTo>
                    <a:pt x="121653" y="277736"/>
                  </a:lnTo>
                  <a:lnTo>
                    <a:pt x="139039" y="277736"/>
                  </a:lnTo>
                  <a:lnTo>
                    <a:pt x="139039" y="242976"/>
                  </a:lnTo>
                  <a:lnTo>
                    <a:pt x="156413" y="242976"/>
                  </a:lnTo>
                  <a:lnTo>
                    <a:pt x="173799" y="242976"/>
                  </a:lnTo>
                  <a:lnTo>
                    <a:pt x="191173" y="242976"/>
                  </a:lnTo>
                  <a:lnTo>
                    <a:pt x="208559" y="242976"/>
                  </a:lnTo>
                  <a:lnTo>
                    <a:pt x="225933" y="242976"/>
                  </a:lnTo>
                  <a:lnTo>
                    <a:pt x="225933" y="225590"/>
                  </a:lnTo>
                  <a:close/>
                </a:path>
                <a:path w="661034" h="330200">
                  <a:moveTo>
                    <a:pt x="243319" y="190830"/>
                  </a:moveTo>
                  <a:lnTo>
                    <a:pt x="225933" y="190830"/>
                  </a:lnTo>
                  <a:lnTo>
                    <a:pt x="225933" y="208216"/>
                  </a:lnTo>
                  <a:lnTo>
                    <a:pt x="243319" y="208216"/>
                  </a:lnTo>
                  <a:lnTo>
                    <a:pt x="243319" y="190830"/>
                  </a:lnTo>
                  <a:close/>
                </a:path>
                <a:path w="661034" h="330200">
                  <a:moveTo>
                    <a:pt x="278066" y="208216"/>
                  </a:moveTo>
                  <a:lnTo>
                    <a:pt x="260692" y="208216"/>
                  </a:lnTo>
                  <a:lnTo>
                    <a:pt x="260692" y="225590"/>
                  </a:lnTo>
                  <a:lnTo>
                    <a:pt x="278066" y="225590"/>
                  </a:lnTo>
                  <a:lnTo>
                    <a:pt x="278066" y="208216"/>
                  </a:lnTo>
                  <a:close/>
                </a:path>
                <a:path w="661034" h="330200">
                  <a:moveTo>
                    <a:pt x="417106" y="156210"/>
                  </a:moveTo>
                  <a:lnTo>
                    <a:pt x="399732" y="156210"/>
                  </a:lnTo>
                  <a:lnTo>
                    <a:pt x="382346" y="156210"/>
                  </a:lnTo>
                  <a:lnTo>
                    <a:pt x="382346" y="173990"/>
                  </a:lnTo>
                  <a:lnTo>
                    <a:pt x="399732" y="173990"/>
                  </a:lnTo>
                  <a:lnTo>
                    <a:pt x="417106" y="173990"/>
                  </a:lnTo>
                  <a:lnTo>
                    <a:pt x="417106" y="156210"/>
                  </a:lnTo>
                  <a:close/>
                </a:path>
                <a:path w="661034" h="330200">
                  <a:moveTo>
                    <a:pt x="417106" y="104140"/>
                  </a:moveTo>
                  <a:lnTo>
                    <a:pt x="399732" y="104140"/>
                  </a:lnTo>
                  <a:lnTo>
                    <a:pt x="399732" y="87630"/>
                  </a:lnTo>
                  <a:lnTo>
                    <a:pt x="382346" y="87630"/>
                  </a:lnTo>
                  <a:lnTo>
                    <a:pt x="364972" y="87630"/>
                  </a:lnTo>
                  <a:lnTo>
                    <a:pt x="364972" y="104140"/>
                  </a:lnTo>
                  <a:lnTo>
                    <a:pt x="382346" y="104140"/>
                  </a:lnTo>
                  <a:lnTo>
                    <a:pt x="382346" y="121920"/>
                  </a:lnTo>
                  <a:lnTo>
                    <a:pt x="399732" y="121920"/>
                  </a:lnTo>
                  <a:lnTo>
                    <a:pt x="399732" y="139700"/>
                  </a:lnTo>
                  <a:lnTo>
                    <a:pt x="417106" y="139700"/>
                  </a:lnTo>
                  <a:lnTo>
                    <a:pt x="417106" y="104140"/>
                  </a:lnTo>
                  <a:close/>
                </a:path>
                <a:path w="661034" h="330200">
                  <a:moveTo>
                    <a:pt x="503999" y="173456"/>
                  </a:moveTo>
                  <a:lnTo>
                    <a:pt x="486625" y="173456"/>
                  </a:lnTo>
                  <a:lnTo>
                    <a:pt x="486625" y="190830"/>
                  </a:lnTo>
                  <a:lnTo>
                    <a:pt x="469239" y="190830"/>
                  </a:lnTo>
                  <a:lnTo>
                    <a:pt x="469239" y="173456"/>
                  </a:lnTo>
                  <a:lnTo>
                    <a:pt x="451866" y="173456"/>
                  </a:lnTo>
                  <a:lnTo>
                    <a:pt x="451866" y="190830"/>
                  </a:lnTo>
                  <a:lnTo>
                    <a:pt x="434492" y="190830"/>
                  </a:lnTo>
                  <a:lnTo>
                    <a:pt x="434492" y="208216"/>
                  </a:lnTo>
                  <a:lnTo>
                    <a:pt x="417106" y="208216"/>
                  </a:lnTo>
                  <a:lnTo>
                    <a:pt x="417106" y="209219"/>
                  </a:lnTo>
                  <a:lnTo>
                    <a:pt x="417106" y="225590"/>
                  </a:lnTo>
                  <a:lnTo>
                    <a:pt x="399732" y="225590"/>
                  </a:lnTo>
                  <a:lnTo>
                    <a:pt x="399732" y="209219"/>
                  </a:lnTo>
                  <a:lnTo>
                    <a:pt x="417106" y="209219"/>
                  </a:lnTo>
                  <a:lnTo>
                    <a:pt x="417106" y="208216"/>
                  </a:lnTo>
                  <a:lnTo>
                    <a:pt x="417106" y="191439"/>
                  </a:lnTo>
                  <a:lnTo>
                    <a:pt x="399732" y="191439"/>
                  </a:lnTo>
                  <a:lnTo>
                    <a:pt x="382346" y="191439"/>
                  </a:lnTo>
                  <a:lnTo>
                    <a:pt x="364972" y="191439"/>
                  </a:lnTo>
                  <a:lnTo>
                    <a:pt x="364972" y="225729"/>
                  </a:lnTo>
                  <a:lnTo>
                    <a:pt x="347586" y="225729"/>
                  </a:lnTo>
                  <a:lnTo>
                    <a:pt x="347586" y="209219"/>
                  </a:lnTo>
                  <a:lnTo>
                    <a:pt x="330212" y="209219"/>
                  </a:lnTo>
                  <a:lnTo>
                    <a:pt x="330212" y="173659"/>
                  </a:lnTo>
                  <a:lnTo>
                    <a:pt x="347586" y="173659"/>
                  </a:lnTo>
                  <a:lnTo>
                    <a:pt x="347586" y="191439"/>
                  </a:lnTo>
                  <a:lnTo>
                    <a:pt x="364972" y="191439"/>
                  </a:lnTo>
                  <a:lnTo>
                    <a:pt x="364972" y="157149"/>
                  </a:lnTo>
                  <a:lnTo>
                    <a:pt x="347586" y="157149"/>
                  </a:lnTo>
                  <a:lnTo>
                    <a:pt x="347586" y="139369"/>
                  </a:lnTo>
                  <a:lnTo>
                    <a:pt x="330212" y="139369"/>
                  </a:lnTo>
                  <a:lnTo>
                    <a:pt x="312826" y="139369"/>
                  </a:lnTo>
                  <a:lnTo>
                    <a:pt x="295452" y="139369"/>
                  </a:lnTo>
                  <a:lnTo>
                    <a:pt x="295452" y="105079"/>
                  </a:lnTo>
                  <a:lnTo>
                    <a:pt x="278066" y="105079"/>
                  </a:lnTo>
                  <a:lnTo>
                    <a:pt x="278066" y="139369"/>
                  </a:lnTo>
                  <a:lnTo>
                    <a:pt x="260692" y="139369"/>
                  </a:lnTo>
                  <a:lnTo>
                    <a:pt x="260692" y="173659"/>
                  </a:lnTo>
                  <a:lnTo>
                    <a:pt x="278066" y="173659"/>
                  </a:lnTo>
                  <a:lnTo>
                    <a:pt x="278066" y="191439"/>
                  </a:lnTo>
                  <a:lnTo>
                    <a:pt x="295452" y="191439"/>
                  </a:lnTo>
                  <a:lnTo>
                    <a:pt x="295452" y="173659"/>
                  </a:lnTo>
                  <a:lnTo>
                    <a:pt x="312826" y="173659"/>
                  </a:lnTo>
                  <a:lnTo>
                    <a:pt x="312826" y="209219"/>
                  </a:lnTo>
                  <a:lnTo>
                    <a:pt x="295452" y="209219"/>
                  </a:lnTo>
                  <a:lnTo>
                    <a:pt x="295452" y="225590"/>
                  </a:lnTo>
                  <a:lnTo>
                    <a:pt x="278066" y="225590"/>
                  </a:lnTo>
                  <a:lnTo>
                    <a:pt x="278066" y="242976"/>
                  </a:lnTo>
                  <a:lnTo>
                    <a:pt x="295452" y="242976"/>
                  </a:lnTo>
                  <a:lnTo>
                    <a:pt x="295452" y="225729"/>
                  </a:lnTo>
                  <a:lnTo>
                    <a:pt x="312826" y="225729"/>
                  </a:lnTo>
                  <a:lnTo>
                    <a:pt x="312826" y="243509"/>
                  </a:lnTo>
                  <a:lnTo>
                    <a:pt x="295452" y="243509"/>
                  </a:lnTo>
                  <a:lnTo>
                    <a:pt x="295452" y="329869"/>
                  </a:lnTo>
                  <a:lnTo>
                    <a:pt x="312826" y="329869"/>
                  </a:lnTo>
                  <a:lnTo>
                    <a:pt x="330212" y="329869"/>
                  </a:lnTo>
                  <a:lnTo>
                    <a:pt x="330212" y="313359"/>
                  </a:lnTo>
                  <a:lnTo>
                    <a:pt x="347586" y="313359"/>
                  </a:lnTo>
                  <a:lnTo>
                    <a:pt x="347586" y="295579"/>
                  </a:lnTo>
                  <a:lnTo>
                    <a:pt x="330212" y="295579"/>
                  </a:lnTo>
                  <a:lnTo>
                    <a:pt x="312826" y="295579"/>
                  </a:lnTo>
                  <a:lnTo>
                    <a:pt x="312826" y="261289"/>
                  </a:lnTo>
                  <a:lnTo>
                    <a:pt x="330212" y="261289"/>
                  </a:lnTo>
                  <a:lnTo>
                    <a:pt x="330212" y="243509"/>
                  </a:lnTo>
                  <a:lnTo>
                    <a:pt x="347586" y="243509"/>
                  </a:lnTo>
                  <a:lnTo>
                    <a:pt x="347586" y="261289"/>
                  </a:lnTo>
                  <a:lnTo>
                    <a:pt x="364972" y="261289"/>
                  </a:lnTo>
                  <a:lnTo>
                    <a:pt x="364972" y="243509"/>
                  </a:lnTo>
                  <a:lnTo>
                    <a:pt x="382346" y="243509"/>
                  </a:lnTo>
                  <a:lnTo>
                    <a:pt x="382346" y="225729"/>
                  </a:lnTo>
                  <a:lnTo>
                    <a:pt x="399732" y="225729"/>
                  </a:lnTo>
                  <a:lnTo>
                    <a:pt x="399732" y="242976"/>
                  </a:lnTo>
                  <a:lnTo>
                    <a:pt x="417106" y="242976"/>
                  </a:lnTo>
                  <a:lnTo>
                    <a:pt x="417106" y="260350"/>
                  </a:lnTo>
                  <a:lnTo>
                    <a:pt x="434492" y="260350"/>
                  </a:lnTo>
                  <a:lnTo>
                    <a:pt x="434492" y="242976"/>
                  </a:lnTo>
                  <a:lnTo>
                    <a:pt x="451866" y="242976"/>
                  </a:lnTo>
                  <a:lnTo>
                    <a:pt x="469239" y="242976"/>
                  </a:lnTo>
                  <a:lnTo>
                    <a:pt x="486625" y="242976"/>
                  </a:lnTo>
                  <a:lnTo>
                    <a:pt x="503999" y="242976"/>
                  </a:lnTo>
                  <a:lnTo>
                    <a:pt x="503999" y="225590"/>
                  </a:lnTo>
                  <a:lnTo>
                    <a:pt x="486625" y="225590"/>
                  </a:lnTo>
                  <a:lnTo>
                    <a:pt x="469239" y="225590"/>
                  </a:lnTo>
                  <a:lnTo>
                    <a:pt x="469239" y="208216"/>
                  </a:lnTo>
                  <a:lnTo>
                    <a:pt x="486625" y="208216"/>
                  </a:lnTo>
                  <a:lnTo>
                    <a:pt x="503999" y="208216"/>
                  </a:lnTo>
                  <a:lnTo>
                    <a:pt x="503999" y="173456"/>
                  </a:lnTo>
                  <a:close/>
                </a:path>
                <a:path w="661034" h="330200">
                  <a:moveTo>
                    <a:pt x="590905" y="87630"/>
                  </a:moveTo>
                  <a:lnTo>
                    <a:pt x="573519" y="87630"/>
                  </a:lnTo>
                  <a:lnTo>
                    <a:pt x="573519" y="104140"/>
                  </a:lnTo>
                  <a:lnTo>
                    <a:pt x="590905" y="104140"/>
                  </a:lnTo>
                  <a:lnTo>
                    <a:pt x="590905" y="87630"/>
                  </a:lnTo>
                  <a:close/>
                </a:path>
                <a:path w="661034" h="330200">
                  <a:moveTo>
                    <a:pt x="608279" y="52070"/>
                  </a:moveTo>
                  <a:lnTo>
                    <a:pt x="590905" y="52070"/>
                  </a:lnTo>
                  <a:lnTo>
                    <a:pt x="573519" y="52070"/>
                  </a:lnTo>
                  <a:lnTo>
                    <a:pt x="573519" y="17780"/>
                  </a:lnTo>
                  <a:lnTo>
                    <a:pt x="556145" y="17780"/>
                  </a:lnTo>
                  <a:lnTo>
                    <a:pt x="538759" y="17780"/>
                  </a:lnTo>
                  <a:lnTo>
                    <a:pt x="538759" y="0"/>
                  </a:lnTo>
                  <a:lnTo>
                    <a:pt x="521385" y="0"/>
                  </a:lnTo>
                  <a:lnTo>
                    <a:pt x="521385" y="17780"/>
                  </a:lnTo>
                  <a:lnTo>
                    <a:pt x="503999" y="17780"/>
                  </a:lnTo>
                  <a:lnTo>
                    <a:pt x="503999" y="35560"/>
                  </a:lnTo>
                  <a:lnTo>
                    <a:pt x="521385" y="35560"/>
                  </a:lnTo>
                  <a:lnTo>
                    <a:pt x="538759" y="35560"/>
                  </a:lnTo>
                  <a:lnTo>
                    <a:pt x="556145" y="35560"/>
                  </a:lnTo>
                  <a:lnTo>
                    <a:pt x="556145" y="52070"/>
                  </a:lnTo>
                  <a:lnTo>
                    <a:pt x="538759" y="52070"/>
                  </a:lnTo>
                  <a:lnTo>
                    <a:pt x="521385" y="52070"/>
                  </a:lnTo>
                  <a:lnTo>
                    <a:pt x="521385" y="69850"/>
                  </a:lnTo>
                  <a:lnTo>
                    <a:pt x="538759" y="69850"/>
                  </a:lnTo>
                  <a:lnTo>
                    <a:pt x="538759" y="87630"/>
                  </a:lnTo>
                  <a:lnTo>
                    <a:pt x="521385" y="87630"/>
                  </a:lnTo>
                  <a:lnTo>
                    <a:pt x="521385" y="69850"/>
                  </a:lnTo>
                  <a:lnTo>
                    <a:pt x="503999" y="69850"/>
                  </a:lnTo>
                  <a:lnTo>
                    <a:pt x="503999" y="87630"/>
                  </a:lnTo>
                  <a:lnTo>
                    <a:pt x="486625" y="87630"/>
                  </a:lnTo>
                  <a:lnTo>
                    <a:pt x="469239" y="87630"/>
                  </a:lnTo>
                  <a:lnTo>
                    <a:pt x="469239" y="104140"/>
                  </a:lnTo>
                  <a:lnTo>
                    <a:pt x="451866" y="104140"/>
                  </a:lnTo>
                  <a:lnTo>
                    <a:pt x="434492" y="104140"/>
                  </a:lnTo>
                  <a:lnTo>
                    <a:pt x="434492" y="121920"/>
                  </a:lnTo>
                  <a:lnTo>
                    <a:pt x="451866" y="121920"/>
                  </a:lnTo>
                  <a:lnTo>
                    <a:pt x="469239" y="121920"/>
                  </a:lnTo>
                  <a:lnTo>
                    <a:pt x="469239" y="139700"/>
                  </a:lnTo>
                  <a:lnTo>
                    <a:pt x="451866" y="139700"/>
                  </a:lnTo>
                  <a:lnTo>
                    <a:pt x="434492" y="139700"/>
                  </a:lnTo>
                  <a:lnTo>
                    <a:pt x="434492" y="156210"/>
                  </a:lnTo>
                  <a:lnTo>
                    <a:pt x="451866" y="156210"/>
                  </a:lnTo>
                  <a:lnTo>
                    <a:pt x="469239" y="156210"/>
                  </a:lnTo>
                  <a:lnTo>
                    <a:pt x="486625" y="156210"/>
                  </a:lnTo>
                  <a:lnTo>
                    <a:pt x="486625" y="139700"/>
                  </a:lnTo>
                  <a:lnTo>
                    <a:pt x="503999" y="139700"/>
                  </a:lnTo>
                  <a:lnTo>
                    <a:pt x="521385" y="139700"/>
                  </a:lnTo>
                  <a:lnTo>
                    <a:pt x="521385" y="173990"/>
                  </a:lnTo>
                  <a:lnTo>
                    <a:pt x="538759" y="173990"/>
                  </a:lnTo>
                  <a:lnTo>
                    <a:pt x="556145" y="173990"/>
                  </a:lnTo>
                  <a:lnTo>
                    <a:pt x="556145" y="156210"/>
                  </a:lnTo>
                  <a:lnTo>
                    <a:pt x="573519" y="156210"/>
                  </a:lnTo>
                  <a:lnTo>
                    <a:pt x="590905" y="156210"/>
                  </a:lnTo>
                  <a:lnTo>
                    <a:pt x="590905" y="121920"/>
                  </a:lnTo>
                  <a:lnTo>
                    <a:pt x="573519" y="121920"/>
                  </a:lnTo>
                  <a:lnTo>
                    <a:pt x="573519" y="104140"/>
                  </a:lnTo>
                  <a:lnTo>
                    <a:pt x="556145" y="104140"/>
                  </a:lnTo>
                  <a:lnTo>
                    <a:pt x="556145" y="121920"/>
                  </a:lnTo>
                  <a:lnTo>
                    <a:pt x="538759" y="121920"/>
                  </a:lnTo>
                  <a:lnTo>
                    <a:pt x="521385" y="121920"/>
                  </a:lnTo>
                  <a:lnTo>
                    <a:pt x="521385" y="104140"/>
                  </a:lnTo>
                  <a:lnTo>
                    <a:pt x="538759" y="104140"/>
                  </a:lnTo>
                  <a:lnTo>
                    <a:pt x="556145" y="104140"/>
                  </a:lnTo>
                  <a:lnTo>
                    <a:pt x="556145" y="87630"/>
                  </a:lnTo>
                  <a:lnTo>
                    <a:pt x="573519" y="87630"/>
                  </a:lnTo>
                  <a:lnTo>
                    <a:pt x="573519" y="69850"/>
                  </a:lnTo>
                  <a:lnTo>
                    <a:pt x="590905" y="69850"/>
                  </a:lnTo>
                  <a:lnTo>
                    <a:pt x="608279" y="69850"/>
                  </a:lnTo>
                  <a:lnTo>
                    <a:pt x="608279" y="52070"/>
                  </a:lnTo>
                  <a:close/>
                </a:path>
                <a:path w="661034" h="330200">
                  <a:moveTo>
                    <a:pt x="660425" y="225590"/>
                  </a:moveTo>
                  <a:lnTo>
                    <a:pt x="643039" y="225590"/>
                  </a:lnTo>
                  <a:lnTo>
                    <a:pt x="643039" y="277736"/>
                  </a:lnTo>
                  <a:lnTo>
                    <a:pt x="660425" y="277736"/>
                  </a:lnTo>
                  <a:lnTo>
                    <a:pt x="660425" y="225590"/>
                  </a:lnTo>
                  <a:close/>
                </a:path>
                <a:path w="661034" h="330200">
                  <a:moveTo>
                    <a:pt x="660425" y="173456"/>
                  </a:moveTo>
                  <a:lnTo>
                    <a:pt x="643039" y="173456"/>
                  </a:lnTo>
                  <a:lnTo>
                    <a:pt x="643039" y="190830"/>
                  </a:lnTo>
                  <a:lnTo>
                    <a:pt x="625652" y="190830"/>
                  </a:lnTo>
                  <a:lnTo>
                    <a:pt x="625652" y="208216"/>
                  </a:lnTo>
                  <a:lnTo>
                    <a:pt x="643039" y="208216"/>
                  </a:lnTo>
                  <a:lnTo>
                    <a:pt x="660425" y="208216"/>
                  </a:lnTo>
                  <a:lnTo>
                    <a:pt x="660425" y="173456"/>
                  </a:lnTo>
                  <a:close/>
                </a:path>
                <a:path w="661034" h="330200">
                  <a:moveTo>
                    <a:pt x="660425" y="104140"/>
                  </a:moveTo>
                  <a:lnTo>
                    <a:pt x="643039" y="104140"/>
                  </a:lnTo>
                  <a:lnTo>
                    <a:pt x="625652" y="104140"/>
                  </a:lnTo>
                  <a:lnTo>
                    <a:pt x="608279" y="104140"/>
                  </a:lnTo>
                  <a:lnTo>
                    <a:pt x="608279" y="121920"/>
                  </a:lnTo>
                  <a:lnTo>
                    <a:pt x="625652" y="121920"/>
                  </a:lnTo>
                  <a:lnTo>
                    <a:pt x="625652" y="139700"/>
                  </a:lnTo>
                  <a:lnTo>
                    <a:pt x="608279" y="139700"/>
                  </a:lnTo>
                  <a:lnTo>
                    <a:pt x="608279" y="156210"/>
                  </a:lnTo>
                  <a:lnTo>
                    <a:pt x="625652" y="156210"/>
                  </a:lnTo>
                  <a:lnTo>
                    <a:pt x="643039" y="156210"/>
                  </a:lnTo>
                  <a:lnTo>
                    <a:pt x="643039" y="139700"/>
                  </a:lnTo>
                  <a:lnTo>
                    <a:pt x="660425" y="139700"/>
                  </a:lnTo>
                  <a:lnTo>
                    <a:pt x="660425" y="1041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04148" y="6667189"/>
              <a:ext cx="713105" cy="713105"/>
            </a:xfrm>
            <a:custGeom>
              <a:avLst/>
              <a:gdLst/>
              <a:ahLst/>
              <a:cxnLst/>
              <a:rect l="l" t="t" r="r" b="b"/>
              <a:pathLst>
                <a:path w="713104" h="713104">
                  <a:moveTo>
                    <a:pt x="86893" y="626148"/>
                  </a:moveTo>
                  <a:lnTo>
                    <a:pt x="34759" y="626148"/>
                  </a:lnTo>
                  <a:lnTo>
                    <a:pt x="34759" y="678281"/>
                  </a:lnTo>
                  <a:lnTo>
                    <a:pt x="86893" y="678281"/>
                  </a:lnTo>
                  <a:lnTo>
                    <a:pt x="86893" y="626148"/>
                  </a:lnTo>
                  <a:close/>
                </a:path>
                <a:path w="713104" h="713104">
                  <a:moveTo>
                    <a:pt x="86893" y="35255"/>
                  </a:moveTo>
                  <a:lnTo>
                    <a:pt x="34759" y="35255"/>
                  </a:lnTo>
                  <a:lnTo>
                    <a:pt x="34759" y="87388"/>
                  </a:lnTo>
                  <a:lnTo>
                    <a:pt x="86893" y="87388"/>
                  </a:lnTo>
                  <a:lnTo>
                    <a:pt x="86893" y="35255"/>
                  </a:lnTo>
                  <a:close/>
                </a:path>
                <a:path w="713104" h="713104">
                  <a:moveTo>
                    <a:pt x="121653" y="608761"/>
                  </a:moveTo>
                  <a:lnTo>
                    <a:pt x="104279" y="608761"/>
                  </a:lnTo>
                  <a:lnTo>
                    <a:pt x="104279" y="695667"/>
                  </a:lnTo>
                  <a:lnTo>
                    <a:pt x="121653" y="695667"/>
                  </a:lnTo>
                  <a:lnTo>
                    <a:pt x="121653" y="608761"/>
                  </a:lnTo>
                  <a:close/>
                </a:path>
                <a:path w="713104" h="713104">
                  <a:moveTo>
                    <a:pt x="121653" y="591820"/>
                  </a:moveTo>
                  <a:lnTo>
                    <a:pt x="0" y="591820"/>
                  </a:lnTo>
                  <a:lnTo>
                    <a:pt x="0" y="608330"/>
                  </a:lnTo>
                  <a:lnTo>
                    <a:pt x="0" y="695960"/>
                  </a:lnTo>
                  <a:lnTo>
                    <a:pt x="0" y="712470"/>
                  </a:lnTo>
                  <a:lnTo>
                    <a:pt x="121653" y="712470"/>
                  </a:lnTo>
                  <a:lnTo>
                    <a:pt x="121653" y="695960"/>
                  </a:lnTo>
                  <a:lnTo>
                    <a:pt x="17373" y="695960"/>
                  </a:lnTo>
                  <a:lnTo>
                    <a:pt x="17373" y="608330"/>
                  </a:lnTo>
                  <a:lnTo>
                    <a:pt x="121653" y="608330"/>
                  </a:lnTo>
                  <a:lnTo>
                    <a:pt x="121653" y="591820"/>
                  </a:lnTo>
                  <a:close/>
                </a:path>
                <a:path w="713104" h="713104">
                  <a:moveTo>
                    <a:pt x="121653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0" y="104140"/>
                  </a:lnTo>
                  <a:lnTo>
                    <a:pt x="0" y="121920"/>
                  </a:lnTo>
                  <a:lnTo>
                    <a:pt x="121653" y="121920"/>
                  </a:lnTo>
                  <a:lnTo>
                    <a:pt x="121653" y="104762"/>
                  </a:lnTo>
                  <a:lnTo>
                    <a:pt x="121653" y="104140"/>
                  </a:lnTo>
                  <a:lnTo>
                    <a:pt x="121653" y="17868"/>
                  </a:lnTo>
                  <a:lnTo>
                    <a:pt x="104279" y="17868"/>
                  </a:lnTo>
                  <a:lnTo>
                    <a:pt x="104279" y="104140"/>
                  </a:lnTo>
                  <a:lnTo>
                    <a:pt x="17373" y="104140"/>
                  </a:lnTo>
                  <a:lnTo>
                    <a:pt x="17373" y="17780"/>
                  </a:lnTo>
                  <a:lnTo>
                    <a:pt x="121653" y="17780"/>
                  </a:lnTo>
                  <a:lnTo>
                    <a:pt x="121653" y="0"/>
                  </a:lnTo>
                  <a:close/>
                </a:path>
                <a:path w="713104" h="713104">
                  <a:moveTo>
                    <a:pt x="243306" y="678281"/>
                  </a:moveTo>
                  <a:lnTo>
                    <a:pt x="225933" y="678281"/>
                  </a:lnTo>
                  <a:lnTo>
                    <a:pt x="208546" y="678281"/>
                  </a:lnTo>
                  <a:lnTo>
                    <a:pt x="208546" y="660908"/>
                  </a:lnTo>
                  <a:lnTo>
                    <a:pt x="191173" y="660908"/>
                  </a:lnTo>
                  <a:lnTo>
                    <a:pt x="191173" y="678281"/>
                  </a:lnTo>
                  <a:lnTo>
                    <a:pt x="173786" y="678281"/>
                  </a:lnTo>
                  <a:lnTo>
                    <a:pt x="156413" y="678281"/>
                  </a:lnTo>
                  <a:lnTo>
                    <a:pt x="156413" y="695667"/>
                  </a:lnTo>
                  <a:lnTo>
                    <a:pt x="173786" y="695667"/>
                  </a:lnTo>
                  <a:lnTo>
                    <a:pt x="173786" y="713041"/>
                  </a:lnTo>
                  <a:lnTo>
                    <a:pt x="191173" y="713041"/>
                  </a:lnTo>
                  <a:lnTo>
                    <a:pt x="191173" y="695667"/>
                  </a:lnTo>
                  <a:lnTo>
                    <a:pt x="208546" y="695667"/>
                  </a:lnTo>
                  <a:lnTo>
                    <a:pt x="225933" y="695667"/>
                  </a:lnTo>
                  <a:lnTo>
                    <a:pt x="243306" y="695667"/>
                  </a:lnTo>
                  <a:lnTo>
                    <a:pt x="243306" y="678281"/>
                  </a:lnTo>
                  <a:close/>
                </a:path>
                <a:path w="713104" h="713104">
                  <a:moveTo>
                    <a:pt x="243306" y="643521"/>
                  </a:moveTo>
                  <a:lnTo>
                    <a:pt x="225933" y="643521"/>
                  </a:lnTo>
                  <a:lnTo>
                    <a:pt x="208546" y="643521"/>
                  </a:lnTo>
                  <a:lnTo>
                    <a:pt x="208546" y="660908"/>
                  </a:lnTo>
                  <a:lnTo>
                    <a:pt x="225933" y="660908"/>
                  </a:lnTo>
                  <a:lnTo>
                    <a:pt x="243306" y="660908"/>
                  </a:lnTo>
                  <a:lnTo>
                    <a:pt x="243306" y="643521"/>
                  </a:lnTo>
                  <a:close/>
                </a:path>
                <a:path w="713104" h="713104">
                  <a:moveTo>
                    <a:pt x="312826" y="695667"/>
                  </a:moveTo>
                  <a:lnTo>
                    <a:pt x="295452" y="695667"/>
                  </a:lnTo>
                  <a:lnTo>
                    <a:pt x="295452" y="713041"/>
                  </a:lnTo>
                  <a:lnTo>
                    <a:pt x="312826" y="713041"/>
                  </a:lnTo>
                  <a:lnTo>
                    <a:pt x="312826" y="695667"/>
                  </a:lnTo>
                  <a:close/>
                </a:path>
                <a:path w="713104" h="713104">
                  <a:moveTo>
                    <a:pt x="312826" y="608761"/>
                  </a:moveTo>
                  <a:lnTo>
                    <a:pt x="295452" y="608761"/>
                  </a:lnTo>
                  <a:lnTo>
                    <a:pt x="295452" y="626148"/>
                  </a:lnTo>
                  <a:lnTo>
                    <a:pt x="278066" y="626148"/>
                  </a:lnTo>
                  <a:lnTo>
                    <a:pt x="278066" y="643521"/>
                  </a:lnTo>
                  <a:lnTo>
                    <a:pt x="295452" y="643521"/>
                  </a:lnTo>
                  <a:lnTo>
                    <a:pt x="295452" y="660908"/>
                  </a:lnTo>
                  <a:lnTo>
                    <a:pt x="278066" y="660908"/>
                  </a:lnTo>
                  <a:lnTo>
                    <a:pt x="278066" y="643521"/>
                  </a:lnTo>
                  <a:lnTo>
                    <a:pt x="260692" y="643521"/>
                  </a:lnTo>
                  <a:lnTo>
                    <a:pt x="260692" y="660908"/>
                  </a:lnTo>
                  <a:lnTo>
                    <a:pt x="243306" y="660908"/>
                  </a:lnTo>
                  <a:lnTo>
                    <a:pt x="243306" y="678281"/>
                  </a:lnTo>
                  <a:lnTo>
                    <a:pt x="260692" y="678281"/>
                  </a:lnTo>
                  <a:lnTo>
                    <a:pt x="260692" y="695667"/>
                  </a:lnTo>
                  <a:lnTo>
                    <a:pt x="278066" y="695667"/>
                  </a:lnTo>
                  <a:lnTo>
                    <a:pt x="278066" y="678281"/>
                  </a:lnTo>
                  <a:lnTo>
                    <a:pt x="295452" y="678281"/>
                  </a:lnTo>
                  <a:lnTo>
                    <a:pt x="312826" y="678281"/>
                  </a:lnTo>
                  <a:lnTo>
                    <a:pt x="312826" y="608761"/>
                  </a:lnTo>
                  <a:close/>
                </a:path>
                <a:path w="713104" h="713104">
                  <a:moveTo>
                    <a:pt x="330200" y="678281"/>
                  </a:moveTo>
                  <a:lnTo>
                    <a:pt x="312826" y="678281"/>
                  </a:lnTo>
                  <a:lnTo>
                    <a:pt x="312826" y="695667"/>
                  </a:lnTo>
                  <a:lnTo>
                    <a:pt x="330200" y="695667"/>
                  </a:lnTo>
                  <a:lnTo>
                    <a:pt x="330200" y="678281"/>
                  </a:lnTo>
                  <a:close/>
                </a:path>
                <a:path w="713104" h="713104">
                  <a:moveTo>
                    <a:pt x="347586" y="400621"/>
                  </a:moveTo>
                  <a:lnTo>
                    <a:pt x="330200" y="400621"/>
                  </a:lnTo>
                  <a:lnTo>
                    <a:pt x="330200" y="418401"/>
                  </a:lnTo>
                  <a:lnTo>
                    <a:pt x="312826" y="418401"/>
                  </a:lnTo>
                  <a:lnTo>
                    <a:pt x="312826" y="436181"/>
                  </a:lnTo>
                  <a:lnTo>
                    <a:pt x="295452" y="436181"/>
                  </a:lnTo>
                  <a:lnTo>
                    <a:pt x="278066" y="436181"/>
                  </a:lnTo>
                  <a:lnTo>
                    <a:pt x="278066" y="452691"/>
                  </a:lnTo>
                  <a:lnTo>
                    <a:pt x="295452" y="452691"/>
                  </a:lnTo>
                  <a:lnTo>
                    <a:pt x="295452" y="470471"/>
                  </a:lnTo>
                  <a:lnTo>
                    <a:pt x="278066" y="470471"/>
                  </a:lnTo>
                  <a:lnTo>
                    <a:pt x="278066" y="452691"/>
                  </a:lnTo>
                  <a:lnTo>
                    <a:pt x="260692" y="452691"/>
                  </a:lnTo>
                  <a:lnTo>
                    <a:pt x="260692" y="470471"/>
                  </a:lnTo>
                  <a:lnTo>
                    <a:pt x="243306" y="470471"/>
                  </a:lnTo>
                  <a:lnTo>
                    <a:pt x="243306" y="452691"/>
                  </a:lnTo>
                  <a:lnTo>
                    <a:pt x="260692" y="452691"/>
                  </a:lnTo>
                  <a:lnTo>
                    <a:pt x="260692" y="436181"/>
                  </a:lnTo>
                  <a:lnTo>
                    <a:pt x="278066" y="436181"/>
                  </a:lnTo>
                  <a:lnTo>
                    <a:pt x="278066" y="382841"/>
                  </a:lnTo>
                  <a:lnTo>
                    <a:pt x="260692" y="382841"/>
                  </a:lnTo>
                  <a:lnTo>
                    <a:pt x="260692" y="418401"/>
                  </a:lnTo>
                  <a:lnTo>
                    <a:pt x="243306" y="418401"/>
                  </a:lnTo>
                  <a:lnTo>
                    <a:pt x="225933" y="418401"/>
                  </a:lnTo>
                  <a:lnTo>
                    <a:pt x="225933" y="436181"/>
                  </a:lnTo>
                  <a:lnTo>
                    <a:pt x="208546" y="436181"/>
                  </a:lnTo>
                  <a:lnTo>
                    <a:pt x="208546" y="452691"/>
                  </a:lnTo>
                  <a:lnTo>
                    <a:pt x="225933" y="452691"/>
                  </a:lnTo>
                  <a:lnTo>
                    <a:pt x="225933" y="488251"/>
                  </a:lnTo>
                  <a:lnTo>
                    <a:pt x="243306" y="488251"/>
                  </a:lnTo>
                  <a:lnTo>
                    <a:pt x="260692" y="488251"/>
                  </a:lnTo>
                  <a:lnTo>
                    <a:pt x="278066" y="488251"/>
                  </a:lnTo>
                  <a:lnTo>
                    <a:pt x="295452" y="488251"/>
                  </a:lnTo>
                  <a:lnTo>
                    <a:pt x="295452" y="522541"/>
                  </a:lnTo>
                  <a:lnTo>
                    <a:pt x="312826" y="522541"/>
                  </a:lnTo>
                  <a:lnTo>
                    <a:pt x="312826" y="504761"/>
                  </a:lnTo>
                  <a:lnTo>
                    <a:pt x="330200" y="504761"/>
                  </a:lnTo>
                  <a:lnTo>
                    <a:pt x="330200" y="488251"/>
                  </a:lnTo>
                  <a:lnTo>
                    <a:pt x="312826" y="488251"/>
                  </a:lnTo>
                  <a:lnTo>
                    <a:pt x="312826" y="452691"/>
                  </a:lnTo>
                  <a:lnTo>
                    <a:pt x="330200" y="452691"/>
                  </a:lnTo>
                  <a:lnTo>
                    <a:pt x="330200" y="436181"/>
                  </a:lnTo>
                  <a:lnTo>
                    <a:pt x="347586" y="436181"/>
                  </a:lnTo>
                  <a:lnTo>
                    <a:pt x="347586" y="400621"/>
                  </a:lnTo>
                  <a:close/>
                </a:path>
                <a:path w="713104" h="713104">
                  <a:moveTo>
                    <a:pt x="399719" y="522541"/>
                  </a:moveTo>
                  <a:lnTo>
                    <a:pt x="382346" y="522541"/>
                  </a:lnTo>
                  <a:lnTo>
                    <a:pt x="382346" y="556831"/>
                  </a:lnTo>
                  <a:lnTo>
                    <a:pt x="399719" y="556831"/>
                  </a:lnTo>
                  <a:lnTo>
                    <a:pt x="399719" y="522541"/>
                  </a:lnTo>
                  <a:close/>
                </a:path>
                <a:path w="713104" h="713104">
                  <a:moveTo>
                    <a:pt x="434479" y="695667"/>
                  </a:moveTo>
                  <a:lnTo>
                    <a:pt x="417106" y="695667"/>
                  </a:lnTo>
                  <a:lnTo>
                    <a:pt x="399719" y="695667"/>
                  </a:lnTo>
                  <a:lnTo>
                    <a:pt x="399719" y="713041"/>
                  </a:lnTo>
                  <a:lnTo>
                    <a:pt x="417106" y="713041"/>
                  </a:lnTo>
                  <a:lnTo>
                    <a:pt x="434479" y="713041"/>
                  </a:lnTo>
                  <a:lnTo>
                    <a:pt x="434479" y="695667"/>
                  </a:lnTo>
                  <a:close/>
                </a:path>
                <a:path w="713104" h="713104">
                  <a:moveTo>
                    <a:pt x="434479" y="643521"/>
                  </a:moveTo>
                  <a:lnTo>
                    <a:pt x="417106" y="643521"/>
                  </a:lnTo>
                  <a:lnTo>
                    <a:pt x="417106" y="660908"/>
                  </a:lnTo>
                  <a:lnTo>
                    <a:pt x="399719" y="660908"/>
                  </a:lnTo>
                  <a:lnTo>
                    <a:pt x="399719" y="678281"/>
                  </a:lnTo>
                  <a:lnTo>
                    <a:pt x="417106" y="678281"/>
                  </a:lnTo>
                  <a:lnTo>
                    <a:pt x="434479" y="678281"/>
                  </a:lnTo>
                  <a:lnTo>
                    <a:pt x="434479" y="643521"/>
                  </a:lnTo>
                  <a:close/>
                </a:path>
                <a:path w="713104" h="713104">
                  <a:moveTo>
                    <a:pt x="469239" y="678281"/>
                  </a:moveTo>
                  <a:lnTo>
                    <a:pt x="451866" y="678281"/>
                  </a:lnTo>
                  <a:lnTo>
                    <a:pt x="451866" y="695667"/>
                  </a:lnTo>
                  <a:lnTo>
                    <a:pt x="469239" y="695667"/>
                  </a:lnTo>
                  <a:lnTo>
                    <a:pt x="469239" y="678281"/>
                  </a:lnTo>
                  <a:close/>
                </a:path>
                <a:path w="713104" h="713104">
                  <a:moveTo>
                    <a:pt x="469239" y="643521"/>
                  </a:moveTo>
                  <a:lnTo>
                    <a:pt x="451866" y="643521"/>
                  </a:lnTo>
                  <a:lnTo>
                    <a:pt x="451866" y="660908"/>
                  </a:lnTo>
                  <a:lnTo>
                    <a:pt x="469239" y="660908"/>
                  </a:lnTo>
                  <a:lnTo>
                    <a:pt x="469239" y="643521"/>
                  </a:lnTo>
                  <a:close/>
                </a:path>
                <a:path w="713104" h="713104">
                  <a:moveTo>
                    <a:pt x="486625" y="660908"/>
                  </a:moveTo>
                  <a:lnTo>
                    <a:pt x="469239" y="660908"/>
                  </a:lnTo>
                  <a:lnTo>
                    <a:pt x="469239" y="678281"/>
                  </a:lnTo>
                  <a:lnTo>
                    <a:pt x="486625" y="678281"/>
                  </a:lnTo>
                  <a:lnTo>
                    <a:pt x="486625" y="660908"/>
                  </a:lnTo>
                  <a:close/>
                </a:path>
                <a:path w="713104" h="713104">
                  <a:moveTo>
                    <a:pt x="503999" y="678281"/>
                  </a:moveTo>
                  <a:lnTo>
                    <a:pt x="486625" y="678281"/>
                  </a:lnTo>
                  <a:lnTo>
                    <a:pt x="486625" y="695667"/>
                  </a:lnTo>
                  <a:lnTo>
                    <a:pt x="503999" y="695667"/>
                  </a:lnTo>
                  <a:lnTo>
                    <a:pt x="503999" y="678281"/>
                  </a:lnTo>
                  <a:close/>
                </a:path>
                <a:path w="713104" h="713104">
                  <a:moveTo>
                    <a:pt x="503999" y="643521"/>
                  </a:moveTo>
                  <a:lnTo>
                    <a:pt x="486625" y="643521"/>
                  </a:lnTo>
                  <a:lnTo>
                    <a:pt x="486625" y="660908"/>
                  </a:lnTo>
                  <a:lnTo>
                    <a:pt x="503999" y="660908"/>
                  </a:lnTo>
                  <a:lnTo>
                    <a:pt x="503999" y="643521"/>
                  </a:lnTo>
                  <a:close/>
                </a:path>
                <a:path w="713104" h="713104">
                  <a:moveTo>
                    <a:pt x="521373" y="695667"/>
                  </a:moveTo>
                  <a:lnTo>
                    <a:pt x="503999" y="695667"/>
                  </a:lnTo>
                  <a:lnTo>
                    <a:pt x="503999" y="713041"/>
                  </a:lnTo>
                  <a:lnTo>
                    <a:pt x="521373" y="713041"/>
                  </a:lnTo>
                  <a:lnTo>
                    <a:pt x="521373" y="695667"/>
                  </a:lnTo>
                  <a:close/>
                </a:path>
                <a:path w="713104" h="713104">
                  <a:moveTo>
                    <a:pt x="556133" y="695667"/>
                  </a:moveTo>
                  <a:lnTo>
                    <a:pt x="538759" y="695667"/>
                  </a:lnTo>
                  <a:lnTo>
                    <a:pt x="538759" y="713041"/>
                  </a:lnTo>
                  <a:lnTo>
                    <a:pt x="556133" y="713041"/>
                  </a:lnTo>
                  <a:lnTo>
                    <a:pt x="556133" y="695667"/>
                  </a:lnTo>
                  <a:close/>
                </a:path>
                <a:path w="713104" h="713104">
                  <a:moveTo>
                    <a:pt x="608279" y="591388"/>
                  </a:moveTo>
                  <a:lnTo>
                    <a:pt x="590892" y="591388"/>
                  </a:lnTo>
                  <a:lnTo>
                    <a:pt x="590892" y="608761"/>
                  </a:lnTo>
                  <a:lnTo>
                    <a:pt x="608279" y="608761"/>
                  </a:lnTo>
                  <a:lnTo>
                    <a:pt x="608279" y="591388"/>
                  </a:lnTo>
                  <a:close/>
                </a:path>
                <a:path w="713104" h="713104">
                  <a:moveTo>
                    <a:pt x="660412" y="660908"/>
                  </a:moveTo>
                  <a:lnTo>
                    <a:pt x="643039" y="660908"/>
                  </a:lnTo>
                  <a:lnTo>
                    <a:pt x="625652" y="660908"/>
                  </a:lnTo>
                  <a:lnTo>
                    <a:pt x="625652" y="643890"/>
                  </a:lnTo>
                  <a:lnTo>
                    <a:pt x="643039" y="643890"/>
                  </a:lnTo>
                  <a:lnTo>
                    <a:pt x="643039" y="626148"/>
                  </a:lnTo>
                  <a:lnTo>
                    <a:pt x="643039" y="574040"/>
                  </a:lnTo>
                  <a:lnTo>
                    <a:pt x="643039" y="556260"/>
                  </a:lnTo>
                  <a:lnTo>
                    <a:pt x="625652" y="556260"/>
                  </a:lnTo>
                  <a:lnTo>
                    <a:pt x="625652" y="574040"/>
                  </a:lnTo>
                  <a:lnTo>
                    <a:pt x="625652" y="626110"/>
                  </a:lnTo>
                  <a:lnTo>
                    <a:pt x="608279" y="626110"/>
                  </a:lnTo>
                  <a:lnTo>
                    <a:pt x="608279" y="643890"/>
                  </a:lnTo>
                  <a:lnTo>
                    <a:pt x="608279" y="660908"/>
                  </a:lnTo>
                  <a:lnTo>
                    <a:pt x="590892" y="660908"/>
                  </a:lnTo>
                  <a:lnTo>
                    <a:pt x="590892" y="643890"/>
                  </a:lnTo>
                  <a:lnTo>
                    <a:pt x="608279" y="643890"/>
                  </a:lnTo>
                  <a:lnTo>
                    <a:pt x="608279" y="626110"/>
                  </a:lnTo>
                  <a:lnTo>
                    <a:pt x="573519" y="626110"/>
                  </a:lnTo>
                  <a:lnTo>
                    <a:pt x="573519" y="574040"/>
                  </a:lnTo>
                  <a:lnTo>
                    <a:pt x="625652" y="574040"/>
                  </a:lnTo>
                  <a:lnTo>
                    <a:pt x="625652" y="556260"/>
                  </a:lnTo>
                  <a:lnTo>
                    <a:pt x="556133" y="556260"/>
                  </a:lnTo>
                  <a:lnTo>
                    <a:pt x="556133" y="574040"/>
                  </a:lnTo>
                  <a:lnTo>
                    <a:pt x="556133" y="626110"/>
                  </a:lnTo>
                  <a:lnTo>
                    <a:pt x="556133" y="643521"/>
                  </a:lnTo>
                  <a:lnTo>
                    <a:pt x="538759" y="643521"/>
                  </a:lnTo>
                  <a:lnTo>
                    <a:pt x="521373" y="643521"/>
                  </a:lnTo>
                  <a:lnTo>
                    <a:pt x="521373" y="660908"/>
                  </a:lnTo>
                  <a:lnTo>
                    <a:pt x="503999" y="660908"/>
                  </a:lnTo>
                  <a:lnTo>
                    <a:pt x="503999" y="678281"/>
                  </a:lnTo>
                  <a:lnTo>
                    <a:pt x="521373" y="678281"/>
                  </a:lnTo>
                  <a:lnTo>
                    <a:pt x="538759" y="678281"/>
                  </a:lnTo>
                  <a:lnTo>
                    <a:pt x="556133" y="678281"/>
                  </a:lnTo>
                  <a:lnTo>
                    <a:pt x="556133" y="695667"/>
                  </a:lnTo>
                  <a:lnTo>
                    <a:pt x="573519" y="695667"/>
                  </a:lnTo>
                  <a:lnTo>
                    <a:pt x="573519" y="678281"/>
                  </a:lnTo>
                  <a:lnTo>
                    <a:pt x="590892" y="678281"/>
                  </a:lnTo>
                  <a:lnTo>
                    <a:pt x="608279" y="678281"/>
                  </a:lnTo>
                  <a:lnTo>
                    <a:pt x="625652" y="678281"/>
                  </a:lnTo>
                  <a:lnTo>
                    <a:pt x="625652" y="695667"/>
                  </a:lnTo>
                  <a:lnTo>
                    <a:pt x="608279" y="695667"/>
                  </a:lnTo>
                  <a:lnTo>
                    <a:pt x="608279" y="713041"/>
                  </a:lnTo>
                  <a:lnTo>
                    <a:pt x="625652" y="713041"/>
                  </a:lnTo>
                  <a:lnTo>
                    <a:pt x="643039" y="713041"/>
                  </a:lnTo>
                  <a:lnTo>
                    <a:pt x="643039" y="695667"/>
                  </a:lnTo>
                  <a:lnTo>
                    <a:pt x="660412" y="695667"/>
                  </a:lnTo>
                  <a:lnTo>
                    <a:pt x="660412" y="660908"/>
                  </a:lnTo>
                  <a:close/>
                </a:path>
                <a:path w="713104" h="713104">
                  <a:moveTo>
                    <a:pt x="677786" y="695667"/>
                  </a:moveTo>
                  <a:lnTo>
                    <a:pt x="660412" y="695667"/>
                  </a:lnTo>
                  <a:lnTo>
                    <a:pt x="660412" y="713041"/>
                  </a:lnTo>
                  <a:lnTo>
                    <a:pt x="677786" y="713041"/>
                  </a:lnTo>
                  <a:lnTo>
                    <a:pt x="677786" y="695667"/>
                  </a:lnTo>
                  <a:close/>
                </a:path>
                <a:path w="713104" h="713104">
                  <a:moveTo>
                    <a:pt x="677786" y="35255"/>
                  </a:moveTo>
                  <a:lnTo>
                    <a:pt x="625652" y="35255"/>
                  </a:lnTo>
                  <a:lnTo>
                    <a:pt x="625652" y="87388"/>
                  </a:lnTo>
                  <a:lnTo>
                    <a:pt x="677786" y="87388"/>
                  </a:lnTo>
                  <a:lnTo>
                    <a:pt x="677786" y="35255"/>
                  </a:lnTo>
                  <a:close/>
                </a:path>
                <a:path w="713104" h="713104">
                  <a:moveTo>
                    <a:pt x="695172" y="660908"/>
                  </a:moveTo>
                  <a:lnTo>
                    <a:pt x="677786" y="660908"/>
                  </a:lnTo>
                  <a:lnTo>
                    <a:pt x="677786" y="695667"/>
                  </a:lnTo>
                  <a:lnTo>
                    <a:pt x="695172" y="695667"/>
                  </a:lnTo>
                  <a:lnTo>
                    <a:pt x="695172" y="660908"/>
                  </a:lnTo>
                  <a:close/>
                </a:path>
                <a:path w="713104" h="713104">
                  <a:moveTo>
                    <a:pt x="712558" y="0"/>
                  </a:moveTo>
                  <a:lnTo>
                    <a:pt x="590892" y="0"/>
                  </a:lnTo>
                  <a:lnTo>
                    <a:pt x="590892" y="17780"/>
                  </a:lnTo>
                  <a:lnTo>
                    <a:pt x="590892" y="104140"/>
                  </a:lnTo>
                  <a:lnTo>
                    <a:pt x="590892" y="121920"/>
                  </a:lnTo>
                  <a:lnTo>
                    <a:pt x="712558" y="121920"/>
                  </a:lnTo>
                  <a:lnTo>
                    <a:pt x="712558" y="104762"/>
                  </a:lnTo>
                  <a:lnTo>
                    <a:pt x="712558" y="104140"/>
                  </a:lnTo>
                  <a:lnTo>
                    <a:pt x="712558" y="17868"/>
                  </a:lnTo>
                  <a:lnTo>
                    <a:pt x="695172" y="17868"/>
                  </a:lnTo>
                  <a:lnTo>
                    <a:pt x="695172" y="104140"/>
                  </a:lnTo>
                  <a:lnTo>
                    <a:pt x="608279" y="104140"/>
                  </a:lnTo>
                  <a:lnTo>
                    <a:pt x="608279" y="17780"/>
                  </a:lnTo>
                  <a:lnTo>
                    <a:pt x="712558" y="17780"/>
                  </a:lnTo>
                  <a:lnTo>
                    <a:pt x="71255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2468" y="4829440"/>
            <a:ext cx="165100" cy="30924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56mm</a:t>
            </a:r>
            <a:endParaRPr sz="800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7803" y="4182231"/>
            <a:ext cx="165100" cy="82550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1305" y="6788908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https://technologystudent.com/despro_3/sectional4.html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07821" y="6474646"/>
            <a:ext cx="719455" cy="145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75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sectional4b.cdr</dc:title>
  <dc:creator>BY V.RYAN</dc:creator>
  <cp:keywords>SECTIONAL VIEWS - MACHINE BOLTS</cp:keywords>
  <cp:lastModifiedBy>Vincent RYan</cp:lastModifiedBy>
  <cp:revision>1</cp:revision>
  <dcterms:created xsi:type="dcterms:W3CDTF">2023-11-25T16:17:36Z</dcterms:created>
  <dcterms:modified xsi:type="dcterms:W3CDTF">2023-11-25T16:17:52Z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2023-11-25T00:00:00Z</vt:filetime>
  </property>
  <property fmtid="{D5CDD505-2E9C-101B-9397-08002B2CF9AE}" pid="5" name="Producer">
    <vt:lpwstr>Corel PDF Engine Version 19.1.0.419</vt:lpwstr>
  </property>
</Properties>
</file>