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4206" y="133099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206" y="133099"/>
            <a:ext cx="10465435" cy="7315200"/>
          </a:xfrm>
          <a:custGeom>
            <a:avLst/>
            <a:gdLst/>
            <a:ahLst/>
            <a:cxnLst/>
            <a:rect l="l" t="t" r="r" b="b"/>
            <a:pathLst>
              <a:path w="10465435" h="7315200">
                <a:moveTo>
                  <a:pt x="0" y="0"/>
                </a:moveTo>
                <a:lnTo>
                  <a:pt x="10464807" y="0"/>
                </a:lnTo>
                <a:lnTo>
                  <a:pt x="10464807" y="7315202"/>
                </a:lnTo>
                <a:lnTo>
                  <a:pt x="0" y="731520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technologystudent.com/despro_3/sectional5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18800" y="424941"/>
            <a:ext cx="40100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79320" algn="l"/>
              </a:tabLst>
            </a:pP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sz="6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00" spc="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9293" y="411751"/>
            <a:ext cx="185166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28420" algn="l"/>
              </a:tabLst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>
            <a:grpSpLocks noGrp="1" noUngrp="1" noRot="1" noMove="1" noResize="1"/>
          </p:cNvGrpSpPr>
          <p:nvPr/>
        </p:nvGrpSpPr>
        <p:grpSpPr>
          <a:xfrm>
            <a:off x="5236688" y="3183282"/>
            <a:ext cx="4798060" cy="4043679"/>
            <a:chOff x="5236688" y="3183282"/>
            <a:chExt cx="4798060" cy="4043679"/>
          </a:xfrm>
        </p:grpSpPr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0498" y="3798878"/>
              <a:ext cx="4413250" cy="2348865"/>
            </a:xfrm>
            <a:custGeom>
              <a:avLst/>
              <a:gdLst/>
              <a:ahLst/>
              <a:cxnLst/>
              <a:rect l="l" t="t" r="r" b="b"/>
              <a:pathLst>
                <a:path w="4413250" h="2348865">
                  <a:moveTo>
                    <a:pt x="295357" y="424705"/>
                  </a:moveTo>
                  <a:lnTo>
                    <a:pt x="0" y="424705"/>
                  </a:lnTo>
                </a:path>
                <a:path w="4413250" h="2348865">
                  <a:moveTo>
                    <a:pt x="436859" y="424094"/>
                  </a:moveTo>
                  <a:lnTo>
                    <a:pt x="322771" y="424094"/>
                  </a:lnTo>
                </a:path>
                <a:path w="4413250" h="2348865">
                  <a:moveTo>
                    <a:pt x="776257" y="424263"/>
                  </a:moveTo>
                  <a:lnTo>
                    <a:pt x="480898" y="424263"/>
                  </a:lnTo>
                </a:path>
                <a:path w="4413250" h="2348865">
                  <a:moveTo>
                    <a:pt x="953481" y="423791"/>
                  </a:moveTo>
                  <a:lnTo>
                    <a:pt x="839393" y="423791"/>
                  </a:lnTo>
                </a:path>
                <a:path w="4413250" h="2348865">
                  <a:moveTo>
                    <a:pt x="1292877" y="423957"/>
                  </a:moveTo>
                  <a:lnTo>
                    <a:pt x="997524" y="423957"/>
                  </a:lnTo>
                </a:path>
                <a:path w="4413250" h="2348865">
                  <a:moveTo>
                    <a:pt x="1434379" y="423345"/>
                  </a:moveTo>
                  <a:lnTo>
                    <a:pt x="1320292" y="423345"/>
                  </a:lnTo>
                </a:path>
                <a:path w="4413250" h="2348865">
                  <a:moveTo>
                    <a:pt x="1784412" y="424705"/>
                  </a:moveTo>
                  <a:lnTo>
                    <a:pt x="1489053" y="424705"/>
                  </a:lnTo>
                </a:path>
                <a:path w="4413250" h="2348865">
                  <a:moveTo>
                    <a:pt x="4406212" y="0"/>
                  </a:moveTo>
                  <a:lnTo>
                    <a:pt x="2530651" y="2260864"/>
                  </a:lnTo>
                  <a:lnTo>
                    <a:pt x="2810145" y="2348783"/>
                  </a:lnTo>
                  <a:lnTo>
                    <a:pt x="4413008" y="2348783"/>
                  </a:lnTo>
                  <a:lnTo>
                    <a:pt x="4406212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71230" y="3800797"/>
              <a:ext cx="2259330" cy="2647950"/>
            </a:xfrm>
            <a:custGeom>
              <a:avLst/>
              <a:gdLst/>
              <a:ahLst/>
              <a:cxnLst/>
              <a:rect l="l" t="t" r="r" b="b"/>
              <a:pathLst>
                <a:path w="2259329" h="2647950">
                  <a:moveTo>
                    <a:pt x="2259229" y="0"/>
                  </a:moveTo>
                  <a:lnTo>
                    <a:pt x="1872237" y="0"/>
                  </a:lnTo>
                  <a:lnTo>
                    <a:pt x="1872237" y="2135645"/>
                  </a:lnTo>
                  <a:lnTo>
                    <a:pt x="1862239" y="2189847"/>
                  </a:lnTo>
                  <a:lnTo>
                    <a:pt x="1834718" y="2228575"/>
                  </a:lnTo>
                  <a:lnTo>
                    <a:pt x="1793380" y="2252104"/>
                  </a:lnTo>
                  <a:lnTo>
                    <a:pt x="1741935" y="2260709"/>
                  </a:lnTo>
                  <a:lnTo>
                    <a:pt x="0" y="2260709"/>
                  </a:lnTo>
                  <a:lnTo>
                    <a:pt x="0" y="2647702"/>
                  </a:lnTo>
                  <a:lnTo>
                    <a:pt x="2259186" y="2647702"/>
                  </a:lnTo>
                  <a:lnTo>
                    <a:pt x="22592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71230" y="3800797"/>
              <a:ext cx="2259330" cy="2647950"/>
            </a:xfrm>
            <a:custGeom>
              <a:avLst/>
              <a:gdLst/>
              <a:ahLst/>
              <a:cxnLst/>
              <a:rect l="l" t="t" r="r" b="b"/>
              <a:pathLst>
                <a:path w="2259329" h="2647950">
                  <a:moveTo>
                    <a:pt x="2259229" y="0"/>
                  </a:moveTo>
                  <a:lnTo>
                    <a:pt x="2259186" y="2274008"/>
                  </a:lnTo>
                  <a:lnTo>
                    <a:pt x="2259186" y="2647702"/>
                  </a:lnTo>
                  <a:lnTo>
                    <a:pt x="0" y="2647702"/>
                  </a:lnTo>
                  <a:lnTo>
                    <a:pt x="0" y="2260709"/>
                  </a:lnTo>
                  <a:lnTo>
                    <a:pt x="51233" y="2260709"/>
                  </a:lnTo>
                  <a:lnTo>
                    <a:pt x="102466" y="2260709"/>
                  </a:lnTo>
                  <a:lnTo>
                    <a:pt x="1741935" y="2260709"/>
                  </a:lnTo>
                  <a:lnTo>
                    <a:pt x="1793380" y="2252104"/>
                  </a:lnTo>
                  <a:lnTo>
                    <a:pt x="1834718" y="2228575"/>
                  </a:lnTo>
                  <a:lnTo>
                    <a:pt x="1862239" y="2189847"/>
                  </a:lnTo>
                  <a:lnTo>
                    <a:pt x="1872237" y="2135645"/>
                  </a:lnTo>
                  <a:lnTo>
                    <a:pt x="1872237" y="0"/>
                  </a:lnTo>
                  <a:lnTo>
                    <a:pt x="2259229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36775" y="5044171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79" h="576579">
                  <a:moveTo>
                    <a:pt x="288000" y="0"/>
                  </a:moveTo>
                  <a:lnTo>
                    <a:pt x="334714" y="3769"/>
                  </a:lnTo>
                  <a:lnTo>
                    <a:pt x="379029" y="14682"/>
                  </a:lnTo>
                  <a:lnTo>
                    <a:pt x="420351" y="32146"/>
                  </a:lnTo>
                  <a:lnTo>
                    <a:pt x="458088" y="55568"/>
                  </a:lnTo>
                  <a:lnTo>
                    <a:pt x="491646" y="84354"/>
                  </a:lnTo>
                  <a:lnTo>
                    <a:pt x="520432" y="117912"/>
                  </a:lnTo>
                  <a:lnTo>
                    <a:pt x="543854" y="155649"/>
                  </a:lnTo>
                  <a:lnTo>
                    <a:pt x="561318" y="196971"/>
                  </a:lnTo>
                  <a:lnTo>
                    <a:pt x="572231" y="241286"/>
                  </a:lnTo>
                  <a:lnTo>
                    <a:pt x="576000" y="288000"/>
                  </a:lnTo>
                  <a:lnTo>
                    <a:pt x="572231" y="334714"/>
                  </a:lnTo>
                  <a:lnTo>
                    <a:pt x="561318" y="379029"/>
                  </a:lnTo>
                  <a:lnTo>
                    <a:pt x="543854" y="420351"/>
                  </a:lnTo>
                  <a:lnTo>
                    <a:pt x="520432" y="458088"/>
                  </a:lnTo>
                  <a:lnTo>
                    <a:pt x="491646" y="491646"/>
                  </a:lnTo>
                  <a:lnTo>
                    <a:pt x="458088" y="520432"/>
                  </a:lnTo>
                  <a:lnTo>
                    <a:pt x="420351" y="543854"/>
                  </a:lnTo>
                  <a:lnTo>
                    <a:pt x="379029" y="561318"/>
                  </a:lnTo>
                  <a:lnTo>
                    <a:pt x="334714" y="572231"/>
                  </a:lnTo>
                  <a:lnTo>
                    <a:pt x="288000" y="576000"/>
                  </a:lnTo>
                  <a:lnTo>
                    <a:pt x="241286" y="572231"/>
                  </a:lnTo>
                  <a:lnTo>
                    <a:pt x="196971" y="561318"/>
                  </a:lnTo>
                  <a:lnTo>
                    <a:pt x="155649" y="543854"/>
                  </a:lnTo>
                  <a:lnTo>
                    <a:pt x="117912" y="520432"/>
                  </a:lnTo>
                  <a:lnTo>
                    <a:pt x="84354" y="491646"/>
                  </a:lnTo>
                  <a:lnTo>
                    <a:pt x="55568" y="458088"/>
                  </a:lnTo>
                  <a:lnTo>
                    <a:pt x="32146" y="420351"/>
                  </a:lnTo>
                  <a:lnTo>
                    <a:pt x="14682" y="379029"/>
                  </a:lnTo>
                  <a:lnTo>
                    <a:pt x="3769" y="334714"/>
                  </a:lnTo>
                  <a:lnTo>
                    <a:pt x="0" y="288000"/>
                  </a:lnTo>
                  <a:lnTo>
                    <a:pt x="3769" y="241286"/>
                  </a:lnTo>
                  <a:lnTo>
                    <a:pt x="14682" y="196971"/>
                  </a:lnTo>
                  <a:lnTo>
                    <a:pt x="32146" y="155649"/>
                  </a:lnTo>
                  <a:lnTo>
                    <a:pt x="55568" y="117912"/>
                  </a:lnTo>
                  <a:lnTo>
                    <a:pt x="84354" y="84354"/>
                  </a:lnTo>
                  <a:lnTo>
                    <a:pt x="117912" y="55568"/>
                  </a:lnTo>
                  <a:lnTo>
                    <a:pt x="155649" y="32146"/>
                  </a:lnTo>
                  <a:lnTo>
                    <a:pt x="196971" y="14682"/>
                  </a:lnTo>
                  <a:lnTo>
                    <a:pt x="241286" y="3769"/>
                  </a:lnTo>
                  <a:lnTo>
                    <a:pt x="28800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2187" y="3189632"/>
              <a:ext cx="0" cy="720725"/>
            </a:xfrm>
            <a:custGeom>
              <a:avLst/>
              <a:gdLst/>
              <a:ahLst/>
              <a:cxnLst/>
              <a:rect l="l" t="t" r="r" b="b"/>
              <a:pathLst>
                <a:path h="720725">
                  <a:moveTo>
                    <a:pt x="0" y="0"/>
                  </a:moveTo>
                  <a:lnTo>
                    <a:pt x="0" y="720255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2187" y="4508391"/>
              <a:ext cx="0" cy="125730"/>
            </a:xfrm>
            <a:custGeom>
              <a:avLst/>
              <a:gdLst/>
              <a:ahLst/>
              <a:cxnLst/>
              <a:rect l="l" t="t" r="r" b="b"/>
              <a:pathLst>
                <a:path h="125729">
                  <a:moveTo>
                    <a:pt x="0" y="0"/>
                  </a:moveTo>
                  <a:lnTo>
                    <a:pt x="0" y="125618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3188" y="4681342"/>
              <a:ext cx="1905" cy="1973580"/>
            </a:xfrm>
            <a:custGeom>
              <a:avLst/>
              <a:gdLst/>
              <a:ahLst/>
              <a:cxnLst/>
              <a:rect l="l" t="t" r="r" b="b"/>
              <a:pathLst>
                <a:path w="1904" h="1973579">
                  <a:moveTo>
                    <a:pt x="0" y="300506"/>
                  </a:moveTo>
                  <a:lnTo>
                    <a:pt x="0" y="0"/>
                  </a:lnTo>
                </a:path>
                <a:path w="1904" h="1973579">
                  <a:moveTo>
                    <a:pt x="612" y="444477"/>
                  </a:moveTo>
                  <a:lnTo>
                    <a:pt x="612" y="328399"/>
                  </a:lnTo>
                </a:path>
                <a:path w="1904" h="1973579">
                  <a:moveTo>
                    <a:pt x="443" y="789788"/>
                  </a:moveTo>
                  <a:lnTo>
                    <a:pt x="443" y="489282"/>
                  </a:lnTo>
                </a:path>
                <a:path w="1904" h="1973579">
                  <a:moveTo>
                    <a:pt x="914" y="970106"/>
                  </a:moveTo>
                  <a:lnTo>
                    <a:pt x="914" y="854031"/>
                  </a:lnTo>
                </a:path>
                <a:path w="1904" h="1973579">
                  <a:moveTo>
                    <a:pt x="749" y="1315417"/>
                  </a:moveTo>
                  <a:lnTo>
                    <a:pt x="749" y="1014915"/>
                  </a:lnTo>
                </a:path>
                <a:path w="1904" h="1973579">
                  <a:moveTo>
                    <a:pt x="1360" y="1459388"/>
                  </a:moveTo>
                  <a:lnTo>
                    <a:pt x="1360" y="1343310"/>
                  </a:lnTo>
                </a:path>
                <a:path w="1904" h="1973579">
                  <a:moveTo>
                    <a:pt x="0" y="1815523"/>
                  </a:moveTo>
                  <a:lnTo>
                    <a:pt x="0" y="1515016"/>
                  </a:lnTo>
                </a:path>
                <a:path w="1904" h="1973579">
                  <a:moveTo>
                    <a:pt x="1360" y="1973357"/>
                  </a:moveTo>
                  <a:lnTo>
                    <a:pt x="1360" y="185727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3188" y="6710327"/>
              <a:ext cx="0" cy="509905"/>
            </a:xfrm>
            <a:custGeom>
              <a:avLst/>
              <a:gdLst/>
              <a:ahLst/>
              <a:cxnLst/>
              <a:rect l="l" t="t" r="r" b="b"/>
              <a:pathLst>
                <a:path h="509904">
                  <a:moveTo>
                    <a:pt x="0" y="509809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2571" y="3503613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0068" y="3484313"/>
              <a:ext cx="67945" cy="38735"/>
            </a:xfrm>
            <a:custGeom>
              <a:avLst/>
              <a:gdLst/>
              <a:ahLst/>
              <a:cxnLst/>
              <a:rect l="l" t="t" r="r" b="b"/>
              <a:pathLst>
                <a:path w="67945" h="38735">
                  <a:moveTo>
                    <a:pt x="0" y="0"/>
                  </a:moveTo>
                  <a:lnTo>
                    <a:pt x="0" y="38740"/>
                  </a:lnTo>
                  <a:lnTo>
                    <a:pt x="67619" y="193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62571" y="7001866"/>
              <a:ext cx="539115" cy="0"/>
            </a:xfrm>
            <a:custGeom>
              <a:avLst/>
              <a:gdLst/>
              <a:ahLst/>
              <a:cxnLst/>
              <a:rect l="l" t="t" r="r" b="b"/>
              <a:pathLst>
                <a:path w="539115">
                  <a:moveTo>
                    <a:pt x="0" y="0"/>
                  </a:moveTo>
                  <a:lnTo>
                    <a:pt x="539052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50068" y="6982563"/>
              <a:ext cx="67945" cy="39370"/>
            </a:xfrm>
            <a:custGeom>
              <a:avLst/>
              <a:gdLst/>
              <a:ahLst/>
              <a:cxnLst/>
              <a:rect l="l" t="t" r="r" b="b"/>
              <a:pathLst>
                <a:path w="67945" h="39370">
                  <a:moveTo>
                    <a:pt x="0" y="0"/>
                  </a:moveTo>
                  <a:lnTo>
                    <a:pt x="0" y="38742"/>
                  </a:lnTo>
                  <a:lnTo>
                    <a:pt x="67619" y="193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96309" y="3360353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05838" y="6876982"/>
            <a:ext cx="161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4581258" y="809559"/>
            <a:ext cx="5622925" cy="5645150"/>
            <a:chOff x="4581258" y="809559"/>
            <a:chExt cx="5622925" cy="5645150"/>
          </a:xfrm>
        </p:grpSpPr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23188" y="4147941"/>
              <a:ext cx="0" cy="300990"/>
            </a:xfrm>
            <a:custGeom>
              <a:avLst/>
              <a:gdLst/>
              <a:ahLst/>
              <a:cxnLst/>
              <a:rect l="l" t="t" r="r" b="b"/>
              <a:pathLst>
                <a:path h="300989">
                  <a:moveTo>
                    <a:pt x="0" y="300506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33995" y="3955943"/>
              <a:ext cx="176530" cy="1376680"/>
            </a:xfrm>
            <a:custGeom>
              <a:avLst/>
              <a:gdLst/>
              <a:ahLst/>
              <a:cxnLst/>
              <a:rect l="l" t="t" r="r" b="b"/>
              <a:pathLst>
                <a:path w="176529" h="1376679">
                  <a:moveTo>
                    <a:pt x="88192" y="0"/>
                  </a:moveTo>
                  <a:lnTo>
                    <a:pt x="88192" y="125618"/>
                  </a:lnTo>
                </a:path>
                <a:path w="176529" h="1376679">
                  <a:moveTo>
                    <a:pt x="0" y="1376229"/>
                  </a:moveTo>
                  <a:lnTo>
                    <a:pt x="176216" y="137622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85068" y="6450404"/>
              <a:ext cx="5562600" cy="0"/>
            </a:xfrm>
            <a:custGeom>
              <a:avLst/>
              <a:gdLst/>
              <a:ahLst/>
              <a:cxnLst/>
              <a:rect l="l" t="t" r="r" b="b"/>
              <a:pathLst>
                <a:path w="5562600">
                  <a:moveTo>
                    <a:pt x="5562605" y="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41865" y="4113557"/>
              <a:ext cx="389890" cy="216535"/>
            </a:xfrm>
            <a:custGeom>
              <a:avLst/>
              <a:gdLst/>
              <a:ahLst/>
              <a:cxnLst/>
              <a:rect l="l" t="t" r="r" b="b"/>
              <a:pathLst>
                <a:path w="389890" h="216535">
                  <a:moveTo>
                    <a:pt x="0" y="0"/>
                  </a:moveTo>
                  <a:lnTo>
                    <a:pt x="389573" y="0"/>
                  </a:lnTo>
                </a:path>
                <a:path w="389890" h="216535">
                  <a:moveTo>
                    <a:pt x="389573" y="216000"/>
                  </a:moveTo>
                  <a:lnTo>
                    <a:pt x="0" y="21600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8103" y="3809541"/>
              <a:ext cx="2156460" cy="2259330"/>
            </a:xfrm>
            <a:custGeom>
              <a:avLst/>
              <a:gdLst/>
              <a:ahLst/>
              <a:cxnLst/>
              <a:rect l="l" t="t" r="r" b="b"/>
              <a:pathLst>
                <a:path w="2156459" h="2259329">
                  <a:moveTo>
                    <a:pt x="2156465" y="2259327"/>
                  </a:moveTo>
                  <a:lnTo>
                    <a:pt x="0" y="2259327"/>
                  </a:lnTo>
                  <a:lnTo>
                    <a:pt x="0" y="0"/>
                  </a:lnTo>
                  <a:lnTo>
                    <a:pt x="2156465" y="0"/>
                  </a:lnTo>
                  <a:lnTo>
                    <a:pt x="2156465" y="225932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58056" y="4111696"/>
              <a:ext cx="231990" cy="231990"/>
            </a:xfrm>
            <a:prstGeom prst="rect">
              <a:avLst/>
            </a:prstGeom>
          </p:spPr>
        </p:pic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04363" y="813369"/>
              <a:ext cx="2995930" cy="2995930"/>
            </a:xfrm>
            <a:custGeom>
              <a:avLst/>
              <a:gdLst/>
              <a:ahLst/>
              <a:cxnLst/>
              <a:rect l="l" t="t" r="r" b="b"/>
              <a:pathLst>
                <a:path w="2995929" h="2995929">
                  <a:moveTo>
                    <a:pt x="0" y="2995815"/>
                  </a:moveTo>
                  <a:lnTo>
                    <a:pt x="2995815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892" y="7195729"/>
            <a:ext cx="2896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SECTIONAL</a:t>
            </a:r>
            <a:r>
              <a:rPr sz="1200" u="sng" spc="-5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FRONT</a:t>
            </a:r>
            <a:r>
              <a:rPr sz="1200" u="sng" spc="-3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ELEVATION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ON</a:t>
            </a:r>
            <a:r>
              <a:rPr sz="1200" u="sng" spc="-5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 </a:t>
            </a:r>
            <a:r>
              <a:rPr sz="1200" u="sng" spc="-20" dirty="0">
                <a:solidFill>
                  <a:srgbClr val="151616"/>
                </a:solidFill>
                <a:uFill>
                  <a:solidFill>
                    <a:srgbClr val="DD2B1C"/>
                  </a:solidFill>
                </a:uFill>
                <a:latin typeface="Arial"/>
                <a:cs typeface="Arial"/>
              </a:rPr>
              <a:t>‘AA’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/>
          <p:cNvGrpSpPr>
            <a:grpSpLocks noGrp="1" noUngrp="1" noRot="1" noMove="1" noResize="1"/>
          </p:cNvGrpSpPr>
          <p:nvPr/>
        </p:nvGrpSpPr>
        <p:grpSpPr>
          <a:xfrm>
            <a:off x="4473218" y="646357"/>
            <a:ext cx="5560060" cy="6605270"/>
            <a:chOff x="4473218" y="646357"/>
            <a:chExt cx="5560060" cy="6605270"/>
          </a:xfrm>
        </p:grpSpPr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1081" y="7249841"/>
              <a:ext cx="2927350" cy="0"/>
            </a:xfrm>
            <a:custGeom>
              <a:avLst/>
              <a:gdLst/>
              <a:ahLst/>
              <a:cxnLst/>
              <a:rect l="l" t="t" r="r" b="b"/>
              <a:pathLst>
                <a:path w="2927350">
                  <a:moveTo>
                    <a:pt x="0" y="0"/>
                  </a:moveTo>
                  <a:lnTo>
                    <a:pt x="292735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2030" y="650167"/>
              <a:ext cx="5396865" cy="5363210"/>
            </a:xfrm>
            <a:custGeom>
              <a:avLst/>
              <a:gdLst/>
              <a:ahLst/>
              <a:cxnLst/>
              <a:rect l="l" t="t" r="r" b="b"/>
              <a:pathLst>
                <a:path w="5396865" h="5363210">
                  <a:moveTo>
                    <a:pt x="3131823" y="5362585"/>
                  </a:moveTo>
                  <a:lnTo>
                    <a:pt x="3131823" y="2592708"/>
                  </a:lnTo>
                  <a:lnTo>
                    <a:pt x="0" y="2592708"/>
                  </a:lnTo>
                </a:path>
                <a:path w="5396865" h="5363210">
                  <a:moveTo>
                    <a:pt x="5396849" y="3112886"/>
                  </a:moveTo>
                  <a:lnTo>
                    <a:pt x="5396849" y="343011"/>
                  </a:lnTo>
                  <a:lnTo>
                    <a:pt x="0" y="343011"/>
                  </a:lnTo>
                </a:path>
                <a:path w="5396865" h="5363210">
                  <a:moveTo>
                    <a:pt x="413351" y="3124205"/>
                  </a:moveTo>
                  <a:lnTo>
                    <a:pt x="413351" y="0"/>
                  </a:lnTo>
                </a:path>
                <a:path w="5396865" h="5363210">
                  <a:moveTo>
                    <a:pt x="2575633" y="3124205"/>
                  </a:moveTo>
                  <a:lnTo>
                    <a:pt x="2575633" y="0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44391" y="994974"/>
              <a:ext cx="2163445" cy="2236470"/>
            </a:xfrm>
            <a:custGeom>
              <a:avLst/>
              <a:gdLst/>
              <a:ahLst/>
              <a:cxnLst/>
              <a:rect l="l" t="t" r="r" b="b"/>
              <a:pathLst>
                <a:path w="2163445" h="2236470">
                  <a:moveTo>
                    <a:pt x="0" y="0"/>
                  </a:moveTo>
                  <a:lnTo>
                    <a:pt x="2163142" y="0"/>
                  </a:lnTo>
                  <a:lnTo>
                    <a:pt x="2163142" y="2236471"/>
                  </a:lnTo>
                  <a:lnTo>
                    <a:pt x="0" y="223647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2030" y="650167"/>
              <a:ext cx="5017135" cy="3458845"/>
            </a:xfrm>
            <a:custGeom>
              <a:avLst/>
              <a:gdLst/>
              <a:ahLst/>
              <a:cxnLst/>
              <a:rect l="l" t="t" r="r" b="b"/>
              <a:pathLst>
                <a:path w="5017134" h="3458845">
                  <a:moveTo>
                    <a:pt x="5016704" y="3112886"/>
                  </a:moveTo>
                  <a:lnTo>
                    <a:pt x="5016704" y="720121"/>
                  </a:lnTo>
                  <a:lnTo>
                    <a:pt x="0" y="720121"/>
                  </a:lnTo>
                </a:path>
                <a:path w="5017134" h="3458845">
                  <a:moveTo>
                    <a:pt x="631781" y="3446179"/>
                  </a:moveTo>
                  <a:lnTo>
                    <a:pt x="631781" y="0"/>
                  </a:lnTo>
                </a:path>
                <a:path w="5017134" h="3458845">
                  <a:moveTo>
                    <a:pt x="862285" y="3446179"/>
                  </a:moveTo>
                  <a:lnTo>
                    <a:pt x="862285" y="0"/>
                  </a:lnTo>
                </a:path>
                <a:path w="5017134" h="3458845">
                  <a:moveTo>
                    <a:pt x="2125299" y="3458627"/>
                  </a:moveTo>
                  <a:lnTo>
                    <a:pt x="2125299" y="12448"/>
                  </a:lnTo>
                </a:path>
                <a:path w="5017134" h="3458845">
                  <a:moveTo>
                    <a:pt x="2355803" y="3458627"/>
                  </a:moveTo>
                  <a:lnTo>
                    <a:pt x="2355803" y="12448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57329" y="993055"/>
              <a:ext cx="230504" cy="375920"/>
            </a:xfrm>
            <a:custGeom>
              <a:avLst/>
              <a:gdLst/>
              <a:ahLst/>
              <a:cxnLst/>
              <a:rect l="l" t="t" r="r" b="b"/>
              <a:pathLst>
                <a:path w="230504" h="375919">
                  <a:moveTo>
                    <a:pt x="0" y="375822"/>
                  </a:moveTo>
                  <a:lnTo>
                    <a:pt x="0" y="0"/>
                  </a:lnTo>
                </a:path>
                <a:path w="230504" h="375919">
                  <a:moveTo>
                    <a:pt x="230503" y="375822"/>
                  </a:moveTo>
                  <a:lnTo>
                    <a:pt x="230503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37256" y="1371117"/>
              <a:ext cx="375285" cy="1858010"/>
            </a:xfrm>
            <a:custGeom>
              <a:avLst/>
              <a:gdLst/>
              <a:ahLst/>
              <a:cxnLst/>
              <a:rect l="l" t="t" r="r" b="b"/>
              <a:pathLst>
                <a:path w="375285" h="1858010">
                  <a:moveTo>
                    <a:pt x="0" y="0"/>
                  </a:moveTo>
                  <a:lnTo>
                    <a:pt x="375286" y="0"/>
                  </a:lnTo>
                  <a:lnTo>
                    <a:pt x="375286" y="1858013"/>
                  </a:lnTo>
                  <a:lnTo>
                    <a:pt x="0" y="185801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02394" y="1603219"/>
              <a:ext cx="4811395" cy="3644265"/>
            </a:xfrm>
            <a:custGeom>
              <a:avLst/>
              <a:gdLst/>
              <a:ahLst/>
              <a:cxnLst/>
              <a:rect l="l" t="t" r="r" b="b"/>
              <a:pathLst>
                <a:path w="4811395" h="3644265">
                  <a:moveTo>
                    <a:pt x="4810960" y="3643991"/>
                  </a:moveTo>
                  <a:lnTo>
                    <a:pt x="4810960" y="0"/>
                  </a:lnTo>
                  <a:lnTo>
                    <a:pt x="0" y="0"/>
                  </a:lnTo>
                </a:path>
                <a:path w="4811395" h="3644265">
                  <a:moveTo>
                    <a:pt x="4231839" y="3643991"/>
                  </a:moveTo>
                  <a:lnTo>
                    <a:pt x="4231839" y="579117"/>
                  </a:lnTo>
                  <a:lnTo>
                    <a:pt x="22852" y="57911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37242" y="1603029"/>
              <a:ext cx="373380" cy="0"/>
            </a:xfrm>
            <a:custGeom>
              <a:avLst/>
              <a:gdLst/>
              <a:ahLst/>
              <a:cxnLst/>
              <a:rect l="l" t="t" r="r" b="b"/>
              <a:pathLst>
                <a:path w="373379">
                  <a:moveTo>
                    <a:pt x="0" y="0"/>
                  </a:moveTo>
                  <a:lnTo>
                    <a:pt x="373381" y="0"/>
                  </a:lnTo>
                </a:path>
              </a:pathLst>
            </a:custGeom>
            <a:ln w="7199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77028" y="1882040"/>
              <a:ext cx="3324225" cy="2489200"/>
            </a:xfrm>
            <a:custGeom>
              <a:avLst/>
              <a:gdLst/>
              <a:ahLst/>
              <a:cxnLst/>
              <a:rect l="l" t="t" r="r" b="b"/>
              <a:pathLst>
                <a:path w="3324225" h="2489200">
                  <a:moveTo>
                    <a:pt x="2716715" y="2340932"/>
                  </a:moveTo>
                  <a:lnTo>
                    <a:pt x="2602627" y="2340932"/>
                  </a:lnTo>
                </a:path>
                <a:path w="3324225" h="2489200">
                  <a:moveTo>
                    <a:pt x="3056112" y="2341101"/>
                  </a:moveTo>
                  <a:lnTo>
                    <a:pt x="2760753" y="2341101"/>
                  </a:lnTo>
                </a:path>
                <a:path w="3324225" h="2489200">
                  <a:moveTo>
                    <a:pt x="617926" y="2340932"/>
                  </a:moveTo>
                  <a:lnTo>
                    <a:pt x="732014" y="2340932"/>
                  </a:lnTo>
                </a:path>
                <a:path w="3324225" h="2489200">
                  <a:moveTo>
                    <a:pt x="278528" y="2341101"/>
                  </a:moveTo>
                  <a:lnTo>
                    <a:pt x="573887" y="2341101"/>
                  </a:lnTo>
                </a:path>
                <a:path w="3324225" h="2489200">
                  <a:moveTo>
                    <a:pt x="2395882" y="2488780"/>
                  </a:moveTo>
                  <a:lnTo>
                    <a:pt x="2395882" y="2193422"/>
                  </a:lnTo>
                </a:path>
                <a:path w="3324225" h="2489200">
                  <a:moveTo>
                    <a:pt x="902361" y="2488780"/>
                  </a:moveTo>
                  <a:lnTo>
                    <a:pt x="902361" y="2193422"/>
                  </a:lnTo>
                </a:path>
                <a:path w="3324225" h="2489200">
                  <a:moveTo>
                    <a:pt x="295358" y="1360"/>
                  </a:moveTo>
                  <a:lnTo>
                    <a:pt x="0" y="1360"/>
                  </a:lnTo>
                </a:path>
                <a:path w="3324225" h="2489200">
                  <a:moveTo>
                    <a:pt x="436859" y="748"/>
                  </a:moveTo>
                  <a:lnTo>
                    <a:pt x="322773" y="748"/>
                  </a:lnTo>
                </a:path>
                <a:path w="3324225" h="2489200">
                  <a:moveTo>
                    <a:pt x="776257" y="918"/>
                  </a:moveTo>
                  <a:lnTo>
                    <a:pt x="480899" y="918"/>
                  </a:lnTo>
                </a:path>
                <a:path w="3324225" h="2489200">
                  <a:moveTo>
                    <a:pt x="953481" y="445"/>
                  </a:moveTo>
                  <a:lnTo>
                    <a:pt x="839393" y="445"/>
                  </a:lnTo>
                </a:path>
                <a:path w="3324225" h="2489200">
                  <a:moveTo>
                    <a:pt x="1292879" y="612"/>
                  </a:moveTo>
                  <a:lnTo>
                    <a:pt x="997524" y="612"/>
                  </a:lnTo>
                </a:path>
                <a:path w="3324225" h="2489200">
                  <a:moveTo>
                    <a:pt x="1434381" y="0"/>
                  </a:moveTo>
                  <a:lnTo>
                    <a:pt x="1320293" y="0"/>
                  </a:lnTo>
                </a:path>
                <a:path w="3324225" h="2489200">
                  <a:moveTo>
                    <a:pt x="1784412" y="1360"/>
                  </a:moveTo>
                  <a:lnTo>
                    <a:pt x="1489053" y="1360"/>
                  </a:lnTo>
                </a:path>
                <a:path w="3324225" h="2489200">
                  <a:moveTo>
                    <a:pt x="1976100" y="748"/>
                  </a:moveTo>
                  <a:lnTo>
                    <a:pt x="1862014" y="748"/>
                  </a:lnTo>
                </a:path>
                <a:path w="3324225" h="2489200">
                  <a:moveTo>
                    <a:pt x="2315498" y="918"/>
                  </a:moveTo>
                  <a:lnTo>
                    <a:pt x="2020140" y="918"/>
                  </a:lnTo>
                </a:path>
                <a:path w="3324225" h="2489200">
                  <a:moveTo>
                    <a:pt x="2492722" y="445"/>
                  </a:moveTo>
                  <a:lnTo>
                    <a:pt x="2378635" y="445"/>
                  </a:lnTo>
                </a:path>
                <a:path w="3324225" h="2489200">
                  <a:moveTo>
                    <a:pt x="2832120" y="612"/>
                  </a:moveTo>
                  <a:lnTo>
                    <a:pt x="2536765" y="612"/>
                  </a:lnTo>
                </a:path>
                <a:path w="3324225" h="2489200">
                  <a:moveTo>
                    <a:pt x="2973622" y="0"/>
                  </a:moveTo>
                  <a:lnTo>
                    <a:pt x="2859534" y="0"/>
                  </a:lnTo>
                </a:path>
                <a:path w="3324225" h="2489200">
                  <a:moveTo>
                    <a:pt x="3323653" y="1360"/>
                  </a:moveTo>
                  <a:lnTo>
                    <a:pt x="3028294" y="136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74437" y="7195729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20796" y="718728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41090" y="2038572"/>
            <a:ext cx="1651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SIX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13436" y="166516"/>
            <a:ext cx="623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SECTIONAL</a:t>
            </a:r>
            <a:r>
              <a:rPr sz="16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VIEWS - THIRD</a:t>
            </a:r>
            <a:r>
              <a:rPr sz="16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51616"/>
                </a:solidFill>
                <a:latin typeface="Arial"/>
                <a:cs typeface="Arial"/>
              </a:rPr>
              <a:t>ANGLE ORTHOGRAPHIC </a:t>
            </a:r>
            <a:r>
              <a:rPr sz="16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16396" y="6273971"/>
            <a:ext cx="8134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1398" y="6736380"/>
            <a:ext cx="965835" cy="377825"/>
          </a:xfrm>
          <a:custGeom>
            <a:avLst/>
            <a:gdLst/>
            <a:ahLst/>
            <a:cxnLst/>
            <a:rect l="l" t="t" r="r" b="b"/>
            <a:pathLst>
              <a:path w="965835" h="377825">
                <a:moveTo>
                  <a:pt x="188790" y="0"/>
                </a:moveTo>
                <a:lnTo>
                  <a:pt x="238977" y="6743"/>
                </a:lnTo>
                <a:lnTo>
                  <a:pt x="284074" y="25775"/>
                </a:lnTo>
                <a:lnTo>
                  <a:pt x="322283" y="55295"/>
                </a:lnTo>
                <a:lnTo>
                  <a:pt x="351803" y="93504"/>
                </a:lnTo>
                <a:lnTo>
                  <a:pt x="370834" y="138603"/>
                </a:lnTo>
                <a:lnTo>
                  <a:pt x="377578" y="188791"/>
                </a:lnTo>
                <a:lnTo>
                  <a:pt x="370834" y="238979"/>
                </a:lnTo>
                <a:lnTo>
                  <a:pt x="351803" y="284077"/>
                </a:lnTo>
                <a:lnTo>
                  <a:pt x="322283" y="322285"/>
                </a:lnTo>
                <a:lnTo>
                  <a:pt x="284074" y="351804"/>
                </a:lnTo>
                <a:lnTo>
                  <a:pt x="238977" y="370835"/>
                </a:lnTo>
                <a:lnTo>
                  <a:pt x="188790" y="377578"/>
                </a:lnTo>
                <a:lnTo>
                  <a:pt x="138602" y="370835"/>
                </a:lnTo>
                <a:lnTo>
                  <a:pt x="93503" y="351804"/>
                </a:lnTo>
                <a:lnTo>
                  <a:pt x="55295" y="322285"/>
                </a:lnTo>
                <a:lnTo>
                  <a:pt x="25775" y="284077"/>
                </a:lnTo>
                <a:lnTo>
                  <a:pt x="6743" y="238979"/>
                </a:lnTo>
                <a:lnTo>
                  <a:pt x="0" y="188791"/>
                </a:lnTo>
                <a:lnTo>
                  <a:pt x="6743" y="138603"/>
                </a:lnTo>
                <a:lnTo>
                  <a:pt x="25775" y="93504"/>
                </a:lnTo>
                <a:lnTo>
                  <a:pt x="55295" y="55295"/>
                </a:lnTo>
                <a:lnTo>
                  <a:pt x="93503" y="25775"/>
                </a:lnTo>
                <a:lnTo>
                  <a:pt x="138602" y="6743"/>
                </a:lnTo>
                <a:lnTo>
                  <a:pt x="188790" y="0"/>
                </a:lnTo>
                <a:close/>
              </a:path>
              <a:path w="965835" h="377825">
                <a:moveTo>
                  <a:pt x="539398" y="67424"/>
                </a:moveTo>
                <a:lnTo>
                  <a:pt x="965530" y="10786"/>
                </a:lnTo>
                <a:lnTo>
                  <a:pt x="965530" y="372182"/>
                </a:lnTo>
                <a:lnTo>
                  <a:pt x="539398" y="312847"/>
                </a:lnTo>
                <a:lnTo>
                  <a:pt x="539398" y="67424"/>
                </a:lnTo>
                <a:close/>
              </a:path>
              <a:path w="965835" h="377825">
                <a:moveTo>
                  <a:pt x="188790" y="53945"/>
                </a:moveTo>
                <a:lnTo>
                  <a:pt x="231412" y="60820"/>
                </a:lnTo>
                <a:lnTo>
                  <a:pt x="268429" y="79963"/>
                </a:lnTo>
                <a:lnTo>
                  <a:pt x="297619" y="109153"/>
                </a:lnTo>
                <a:lnTo>
                  <a:pt x="316762" y="146169"/>
                </a:lnTo>
                <a:lnTo>
                  <a:pt x="323636" y="188791"/>
                </a:lnTo>
                <a:lnTo>
                  <a:pt x="316762" y="231413"/>
                </a:lnTo>
                <a:lnTo>
                  <a:pt x="297619" y="268429"/>
                </a:lnTo>
                <a:lnTo>
                  <a:pt x="268429" y="297619"/>
                </a:lnTo>
                <a:lnTo>
                  <a:pt x="231412" y="316762"/>
                </a:lnTo>
                <a:lnTo>
                  <a:pt x="188790" y="323636"/>
                </a:lnTo>
                <a:lnTo>
                  <a:pt x="146167" y="316762"/>
                </a:lnTo>
                <a:lnTo>
                  <a:pt x="109149" y="297619"/>
                </a:lnTo>
                <a:lnTo>
                  <a:pt x="79959" y="268429"/>
                </a:lnTo>
                <a:lnTo>
                  <a:pt x="60816" y="231413"/>
                </a:lnTo>
                <a:lnTo>
                  <a:pt x="53941" y="188791"/>
                </a:lnTo>
                <a:lnTo>
                  <a:pt x="60816" y="146169"/>
                </a:lnTo>
                <a:lnTo>
                  <a:pt x="79959" y="109153"/>
                </a:lnTo>
                <a:lnTo>
                  <a:pt x="109149" y="79963"/>
                </a:lnTo>
                <a:lnTo>
                  <a:pt x="146167" y="60820"/>
                </a:lnTo>
                <a:lnTo>
                  <a:pt x="188790" y="53945"/>
                </a:lnTo>
                <a:close/>
              </a:path>
            </a:pathLst>
          </a:custGeom>
          <a:ln w="90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96156" y="7246910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5" name="object 45"/>
          <p:cNvGrpSpPr>
            <a:grpSpLocks noGrp="1" noUngrp="1" noRot="1" noMove="1" noResize="1"/>
          </p:cNvGrpSpPr>
          <p:nvPr/>
        </p:nvGrpSpPr>
        <p:grpSpPr>
          <a:xfrm>
            <a:off x="140945" y="2596187"/>
            <a:ext cx="3766820" cy="4657090"/>
            <a:chOff x="140945" y="2596187"/>
            <a:chExt cx="3766820" cy="4657090"/>
          </a:xfrm>
        </p:grpSpPr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188" y="6614272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5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5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5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5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5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5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5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5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5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5" h="636270">
                  <a:moveTo>
                    <a:pt x="311731" y="490622"/>
                  </a:moveTo>
                  <a:lnTo>
                    <a:pt x="311731" y="635669"/>
                  </a:lnTo>
                </a:path>
                <a:path w="1125855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5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5" h="636270">
                  <a:moveTo>
                    <a:pt x="311731" y="171100"/>
                  </a:moveTo>
                  <a:lnTo>
                    <a:pt x="311731" y="227130"/>
                  </a:lnTo>
                </a:path>
                <a:path w="1125855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8625" y="4950543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4" h="134620">
                  <a:moveTo>
                    <a:pt x="232628" y="134305"/>
                  </a:moveTo>
                  <a:lnTo>
                    <a:pt x="0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23366" y="4925167"/>
              <a:ext cx="31750" cy="18415"/>
            </a:xfrm>
            <a:custGeom>
              <a:avLst/>
              <a:gdLst/>
              <a:ahLst/>
              <a:cxnLst/>
              <a:rect l="l" t="t" r="r" b="b"/>
              <a:pathLst>
                <a:path w="31750" h="18414">
                  <a:moveTo>
                    <a:pt x="31435" y="18147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6431" y="4779943"/>
              <a:ext cx="233045" cy="134620"/>
            </a:xfrm>
            <a:custGeom>
              <a:avLst/>
              <a:gdLst/>
              <a:ahLst/>
              <a:cxnLst/>
              <a:rect l="l" t="t" r="r" b="b"/>
              <a:pathLst>
                <a:path w="233044" h="134620">
                  <a:moveTo>
                    <a:pt x="232628" y="134308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755" y="4748802"/>
              <a:ext cx="3731895" cy="1602105"/>
            </a:xfrm>
            <a:custGeom>
              <a:avLst/>
              <a:gdLst/>
              <a:ahLst/>
              <a:cxnLst/>
              <a:rect l="l" t="t" r="r" b="b"/>
              <a:pathLst>
                <a:path w="3731895" h="1602104">
                  <a:moveTo>
                    <a:pt x="2001337" y="1593432"/>
                  </a:moveTo>
                  <a:lnTo>
                    <a:pt x="0" y="437958"/>
                  </a:lnTo>
                </a:path>
                <a:path w="3731895" h="1602104">
                  <a:moveTo>
                    <a:pt x="1617210" y="1602046"/>
                  </a:moveTo>
                  <a:lnTo>
                    <a:pt x="3731360" y="381441"/>
                  </a:lnTo>
                </a:path>
                <a:path w="3731895" h="1602104">
                  <a:moveTo>
                    <a:pt x="1816714" y="1594051"/>
                  </a:moveTo>
                  <a:lnTo>
                    <a:pt x="181671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2284" y="5299206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0" y="0"/>
                  </a:moveTo>
                  <a:lnTo>
                    <a:pt x="0" y="210524"/>
                  </a:lnTo>
                  <a:lnTo>
                    <a:pt x="1255889" y="932842"/>
                  </a:lnTo>
                  <a:lnTo>
                    <a:pt x="1255889" y="722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2284" y="5299206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1255889" y="932842"/>
                  </a:moveTo>
                  <a:lnTo>
                    <a:pt x="0" y="210524"/>
                  </a:lnTo>
                  <a:lnTo>
                    <a:pt x="0" y="0"/>
                  </a:lnTo>
                  <a:lnTo>
                    <a:pt x="1255889" y="722318"/>
                  </a:lnTo>
                  <a:lnTo>
                    <a:pt x="1255889" y="9328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62029" y="5301017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1255887" y="0"/>
                  </a:moveTo>
                  <a:lnTo>
                    <a:pt x="0" y="722318"/>
                  </a:lnTo>
                  <a:lnTo>
                    <a:pt x="0" y="932842"/>
                  </a:lnTo>
                  <a:lnTo>
                    <a:pt x="1255887" y="210524"/>
                  </a:lnTo>
                  <a:lnTo>
                    <a:pt x="125588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62029" y="5301017"/>
              <a:ext cx="1256030" cy="933450"/>
            </a:xfrm>
            <a:custGeom>
              <a:avLst/>
              <a:gdLst/>
              <a:ahLst/>
              <a:cxnLst/>
              <a:rect l="l" t="t" r="r" b="b"/>
              <a:pathLst>
                <a:path w="1256030" h="933450">
                  <a:moveTo>
                    <a:pt x="0" y="932842"/>
                  </a:moveTo>
                  <a:lnTo>
                    <a:pt x="1255887" y="210524"/>
                  </a:lnTo>
                  <a:lnTo>
                    <a:pt x="1255887" y="0"/>
                  </a:lnTo>
                  <a:lnTo>
                    <a:pt x="0" y="722318"/>
                  </a:lnTo>
                  <a:lnTo>
                    <a:pt x="0" y="9328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563" y="4571348"/>
              <a:ext cx="2517775" cy="1451610"/>
            </a:xfrm>
            <a:custGeom>
              <a:avLst/>
              <a:gdLst/>
              <a:ahLst/>
              <a:cxnLst/>
              <a:rect l="l" t="t" r="r" b="b"/>
              <a:pathLst>
                <a:path w="2517775" h="1451610">
                  <a:moveTo>
                    <a:pt x="1249535" y="0"/>
                  </a:moveTo>
                  <a:lnTo>
                    <a:pt x="0" y="726854"/>
                  </a:lnTo>
                  <a:lnTo>
                    <a:pt x="1259970" y="1450987"/>
                  </a:lnTo>
                  <a:lnTo>
                    <a:pt x="2517674" y="731390"/>
                  </a:lnTo>
                  <a:lnTo>
                    <a:pt x="124953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563" y="4571348"/>
              <a:ext cx="2517775" cy="1451610"/>
            </a:xfrm>
            <a:custGeom>
              <a:avLst/>
              <a:gdLst/>
              <a:ahLst/>
              <a:cxnLst/>
              <a:rect l="l" t="t" r="r" b="b"/>
              <a:pathLst>
                <a:path w="2517775" h="1451610">
                  <a:moveTo>
                    <a:pt x="1249535" y="0"/>
                  </a:moveTo>
                  <a:lnTo>
                    <a:pt x="2517674" y="731390"/>
                  </a:lnTo>
                  <a:lnTo>
                    <a:pt x="1259970" y="1450987"/>
                  </a:lnTo>
                  <a:lnTo>
                    <a:pt x="0" y="726854"/>
                  </a:lnTo>
                  <a:lnTo>
                    <a:pt x="124953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0950" y="3922542"/>
              <a:ext cx="247015" cy="1518920"/>
            </a:xfrm>
            <a:custGeom>
              <a:avLst/>
              <a:gdLst/>
              <a:ahLst/>
              <a:cxnLst/>
              <a:rect l="l" t="t" r="r" b="b"/>
              <a:pathLst>
                <a:path w="247014" h="1518920">
                  <a:moveTo>
                    <a:pt x="246830" y="0"/>
                  </a:moveTo>
                  <a:lnTo>
                    <a:pt x="0" y="139442"/>
                  </a:lnTo>
                  <a:lnTo>
                    <a:pt x="0" y="1518732"/>
                  </a:lnTo>
                  <a:lnTo>
                    <a:pt x="246830" y="1379289"/>
                  </a:lnTo>
                  <a:lnTo>
                    <a:pt x="246830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8261" y="3191147"/>
              <a:ext cx="1510030" cy="2250440"/>
            </a:xfrm>
            <a:custGeom>
              <a:avLst/>
              <a:gdLst/>
              <a:ahLst/>
              <a:cxnLst/>
              <a:rect l="l" t="t" r="r" b="b"/>
              <a:pathLst>
                <a:path w="1510030" h="2250440">
                  <a:moveTo>
                    <a:pt x="1262688" y="870836"/>
                  </a:moveTo>
                  <a:lnTo>
                    <a:pt x="1509519" y="731394"/>
                  </a:lnTo>
                  <a:lnTo>
                    <a:pt x="1509519" y="2110684"/>
                  </a:lnTo>
                  <a:lnTo>
                    <a:pt x="1262688" y="2250126"/>
                  </a:lnTo>
                  <a:lnTo>
                    <a:pt x="1262688" y="870836"/>
                  </a:lnTo>
                  <a:close/>
                </a:path>
                <a:path w="1510030" h="2250440">
                  <a:moveTo>
                    <a:pt x="0" y="139442"/>
                  </a:moveTo>
                  <a:lnTo>
                    <a:pt x="246829" y="0"/>
                  </a:lnTo>
                  <a:lnTo>
                    <a:pt x="246829" y="1379289"/>
                  </a:lnTo>
                  <a:lnTo>
                    <a:pt x="0" y="1518735"/>
                  </a:lnTo>
                  <a:lnTo>
                    <a:pt x="0" y="139442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394" y="3189783"/>
              <a:ext cx="1508760" cy="872490"/>
            </a:xfrm>
            <a:custGeom>
              <a:avLst/>
              <a:gdLst/>
              <a:ahLst/>
              <a:cxnLst/>
              <a:rect l="l" t="t" r="r" b="b"/>
              <a:pathLst>
                <a:path w="1508760" h="872489">
                  <a:moveTo>
                    <a:pt x="246827" y="0"/>
                  </a:moveTo>
                  <a:lnTo>
                    <a:pt x="0" y="139442"/>
                  </a:lnTo>
                  <a:lnTo>
                    <a:pt x="1261555" y="872200"/>
                  </a:lnTo>
                  <a:lnTo>
                    <a:pt x="1508386" y="732758"/>
                  </a:lnTo>
                  <a:lnTo>
                    <a:pt x="246827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09394" y="3189783"/>
              <a:ext cx="1508760" cy="872490"/>
            </a:xfrm>
            <a:custGeom>
              <a:avLst/>
              <a:gdLst/>
              <a:ahLst/>
              <a:cxnLst/>
              <a:rect l="l" t="t" r="r" b="b"/>
              <a:pathLst>
                <a:path w="1508760" h="872489">
                  <a:moveTo>
                    <a:pt x="1261555" y="872200"/>
                  </a:moveTo>
                  <a:lnTo>
                    <a:pt x="1508386" y="732758"/>
                  </a:lnTo>
                  <a:lnTo>
                    <a:pt x="246827" y="0"/>
                  </a:lnTo>
                  <a:lnTo>
                    <a:pt x="0" y="139442"/>
                  </a:lnTo>
                  <a:lnTo>
                    <a:pt x="1261555" y="87220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1878" y="3330896"/>
              <a:ext cx="1259205" cy="2105660"/>
            </a:xfrm>
            <a:custGeom>
              <a:avLst/>
              <a:gdLst/>
              <a:ahLst/>
              <a:cxnLst/>
              <a:rect l="l" t="t" r="r" b="b"/>
              <a:pathLst>
                <a:path w="1259205" h="2105660">
                  <a:moveTo>
                    <a:pt x="3178" y="0"/>
                  </a:moveTo>
                  <a:lnTo>
                    <a:pt x="0" y="1377939"/>
                  </a:lnTo>
                  <a:lnTo>
                    <a:pt x="1259064" y="2105247"/>
                  </a:lnTo>
                  <a:lnTo>
                    <a:pt x="1259064" y="733209"/>
                  </a:lnTo>
                  <a:lnTo>
                    <a:pt x="317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11878" y="3330896"/>
              <a:ext cx="1259205" cy="2105660"/>
            </a:xfrm>
            <a:custGeom>
              <a:avLst/>
              <a:gdLst/>
              <a:ahLst/>
              <a:cxnLst/>
              <a:rect l="l" t="t" r="r" b="b"/>
              <a:pathLst>
                <a:path w="1259205" h="2105660">
                  <a:moveTo>
                    <a:pt x="3178" y="0"/>
                  </a:moveTo>
                  <a:lnTo>
                    <a:pt x="1259064" y="733209"/>
                  </a:lnTo>
                  <a:lnTo>
                    <a:pt x="1259064" y="2105247"/>
                  </a:lnTo>
                  <a:lnTo>
                    <a:pt x="0" y="1377939"/>
                  </a:lnTo>
                  <a:lnTo>
                    <a:pt x="317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779" y="3594498"/>
              <a:ext cx="1255395" cy="2114550"/>
            </a:xfrm>
            <a:custGeom>
              <a:avLst/>
              <a:gdLst/>
              <a:ahLst/>
              <a:cxnLst/>
              <a:rect l="l" t="t" r="r" b="b"/>
              <a:pathLst>
                <a:path w="1255395" h="2114550">
                  <a:moveTo>
                    <a:pt x="994547" y="0"/>
                  </a:moveTo>
                  <a:lnTo>
                    <a:pt x="0" y="1973667"/>
                  </a:lnTo>
                  <a:lnTo>
                    <a:pt x="245463" y="2114316"/>
                  </a:lnTo>
                  <a:lnTo>
                    <a:pt x="1254982" y="152902"/>
                  </a:lnTo>
                  <a:lnTo>
                    <a:pt x="99454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73779" y="3594498"/>
              <a:ext cx="1255395" cy="2114550"/>
            </a:xfrm>
            <a:custGeom>
              <a:avLst/>
              <a:gdLst/>
              <a:ahLst/>
              <a:cxnLst/>
              <a:rect l="l" t="t" r="r" b="b"/>
              <a:pathLst>
                <a:path w="1255395" h="2114550">
                  <a:moveTo>
                    <a:pt x="994547" y="0"/>
                  </a:moveTo>
                  <a:lnTo>
                    <a:pt x="1254982" y="152902"/>
                  </a:lnTo>
                  <a:lnTo>
                    <a:pt x="245463" y="2114316"/>
                  </a:lnTo>
                  <a:lnTo>
                    <a:pt x="0" y="1973667"/>
                  </a:lnTo>
                  <a:lnTo>
                    <a:pt x="99454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8972" y="3753101"/>
              <a:ext cx="1010919" cy="1956435"/>
            </a:xfrm>
            <a:custGeom>
              <a:avLst/>
              <a:gdLst/>
              <a:ahLst/>
              <a:cxnLst/>
              <a:rect l="l" t="t" r="r" b="b"/>
              <a:pathLst>
                <a:path w="1010919" h="1956435">
                  <a:moveTo>
                    <a:pt x="1010425" y="0"/>
                  </a:moveTo>
                  <a:lnTo>
                    <a:pt x="0" y="1956426"/>
                  </a:lnTo>
                  <a:lnTo>
                    <a:pt x="1010425" y="1371131"/>
                  </a:lnTo>
                  <a:lnTo>
                    <a:pt x="1010425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18972" y="3753101"/>
              <a:ext cx="1010919" cy="1956435"/>
            </a:xfrm>
            <a:custGeom>
              <a:avLst/>
              <a:gdLst/>
              <a:ahLst/>
              <a:cxnLst/>
              <a:rect l="l" t="t" r="r" b="b"/>
              <a:pathLst>
                <a:path w="1010919" h="1956435">
                  <a:moveTo>
                    <a:pt x="1010425" y="0"/>
                  </a:moveTo>
                  <a:lnTo>
                    <a:pt x="1010425" y="1371131"/>
                  </a:lnTo>
                  <a:lnTo>
                    <a:pt x="0" y="1956426"/>
                  </a:lnTo>
                  <a:lnTo>
                    <a:pt x="101042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95613" y="4619896"/>
              <a:ext cx="344826" cy="371249"/>
            </a:xfrm>
            <a:prstGeom prst="rect">
              <a:avLst/>
            </a:prstGeom>
          </p:spPr>
        </p:pic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4371" y="4619896"/>
              <a:ext cx="346075" cy="371475"/>
            </a:xfrm>
            <a:custGeom>
              <a:avLst/>
              <a:gdLst/>
              <a:ahLst/>
              <a:cxnLst/>
              <a:rect l="l" t="t" r="r" b="b"/>
              <a:pathLst>
                <a:path w="346075" h="371475">
                  <a:moveTo>
                    <a:pt x="173653" y="13212"/>
                  </a:moveTo>
                  <a:lnTo>
                    <a:pt x="219488" y="13"/>
                  </a:lnTo>
                  <a:lnTo>
                    <a:pt x="260675" y="0"/>
                  </a:lnTo>
                  <a:lnTo>
                    <a:pt x="295569" y="12221"/>
                  </a:lnTo>
                  <a:lnTo>
                    <a:pt x="322529" y="35730"/>
                  </a:lnTo>
                  <a:lnTo>
                    <a:pt x="339909" y="69576"/>
                  </a:lnTo>
                  <a:lnTo>
                    <a:pt x="346068" y="112811"/>
                  </a:lnTo>
                  <a:lnTo>
                    <a:pt x="341515" y="154266"/>
                  </a:lnTo>
                  <a:lnTo>
                    <a:pt x="328544" y="196034"/>
                  </a:lnTo>
                  <a:lnTo>
                    <a:pt x="308191" y="236642"/>
                  </a:lnTo>
                  <a:lnTo>
                    <a:pt x="281490" y="274619"/>
                  </a:lnTo>
                  <a:lnTo>
                    <a:pt x="249477" y="308492"/>
                  </a:lnTo>
                  <a:lnTo>
                    <a:pt x="213187" y="336789"/>
                  </a:lnTo>
                  <a:lnTo>
                    <a:pt x="173653" y="358039"/>
                  </a:lnTo>
                  <a:lnTo>
                    <a:pt x="127819" y="371236"/>
                  </a:lnTo>
                  <a:lnTo>
                    <a:pt x="86633" y="371249"/>
                  </a:lnTo>
                  <a:lnTo>
                    <a:pt x="51739" y="359027"/>
                  </a:lnTo>
                  <a:lnTo>
                    <a:pt x="24781" y="335519"/>
                  </a:lnTo>
                  <a:lnTo>
                    <a:pt x="7400" y="301673"/>
                  </a:lnTo>
                  <a:lnTo>
                    <a:pt x="1242" y="258441"/>
                  </a:lnTo>
                  <a:lnTo>
                    <a:pt x="5795" y="216984"/>
                  </a:lnTo>
                  <a:lnTo>
                    <a:pt x="18766" y="175216"/>
                  </a:lnTo>
                  <a:lnTo>
                    <a:pt x="39118" y="134608"/>
                  </a:lnTo>
                  <a:lnTo>
                    <a:pt x="65818" y="96631"/>
                  </a:lnTo>
                  <a:lnTo>
                    <a:pt x="97831" y="62759"/>
                  </a:lnTo>
                  <a:lnTo>
                    <a:pt x="134120" y="34462"/>
                  </a:lnTo>
                  <a:lnTo>
                    <a:pt x="173653" y="13212"/>
                  </a:lnTo>
                  <a:close/>
                </a:path>
                <a:path w="346075" h="371475">
                  <a:moveTo>
                    <a:pt x="208137" y="285"/>
                  </a:moveTo>
                  <a:lnTo>
                    <a:pt x="203584" y="41742"/>
                  </a:lnTo>
                  <a:lnTo>
                    <a:pt x="190613" y="83510"/>
                  </a:lnTo>
                  <a:lnTo>
                    <a:pt x="170260" y="124118"/>
                  </a:lnTo>
                  <a:lnTo>
                    <a:pt x="143559" y="162094"/>
                  </a:lnTo>
                  <a:lnTo>
                    <a:pt x="111546" y="195967"/>
                  </a:lnTo>
                  <a:lnTo>
                    <a:pt x="75256" y="224264"/>
                  </a:lnTo>
                  <a:lnTo>
                    <a:pt x="35722" y="245513"/>
                  </a:lnTo>
                  <a:lnTo>
                    <a:pt x="8722" y="254817"/>
                  </a:lnTo>
                  <a:lnTo>
                    <a:pt x="0" y="25689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96862" y="4621550"/>
              <a:ext cx="206895" cy="252839"/>
            </a:xfrm>
            <a:prstGeom prst="rect">
              <a:avLst/>
            </a:prstGeom>
          </p:spPr>
        </p:pic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96862" y="4621550"/>
              <a:ext cx="207010" cy="253365"/>
            </a:xfrm>
            <a:custGeom>
              <a:avLst/>
              <a:gdLst/>
              <a:ahLst/>
              <a:cxnLst/>
              <a:rect l="l" t="t" r="r" b="b"/>
              <a:pathLst>
                <a:path w="207010" h="253364">
                  <a:moveTo>
                    <a:pt x="206895" y="0"/>
                  </a:moveTo>
                  <a:lnTo>
                    <a:pt x="198070" y="50059"/>
                  </a:lnTo>
                  <a:lnTo>
                    <a:pt x="181899" y="97460"/>
                  </a:lnTo>
                  <a:lnTo>
                    <a:pt x="158645" y="141010"/>
                  </a:lnTo>
                  <a:lnTo>
                    <a:pt x="128566" y="179516"/>
                  </a:lnTo>
                  <a:lnTo>
                    <a:pt x="91925" y="211784"/>
                  </a:lnTo>
                  <a:lnTo>
                    <a:pt x="48983" y="236623"/>
                  </a:lnTo>
                  <a:lnTo>
                    <a:pt x="0" y="252839"/>
                  </a:lnTo>
                  <a:lnTo>
                    <a:pt x="8973" y="202826"/>
                  </a:lnTo>
                  <a:lnTo>
                    <a:pt x="25729" y="156295"/>
                  </a:lnTo>
                  <a:lnTo>
                    <a:pt x="49716" y="113935"/>
                  </a:lnTo>
                  <a:lnTo>
                    <a:pt x="80379" y="76436"/>
                  </a:lnTo>
                  <a:lnTo>
                    <a:pt x="117165" y="44487"/>
                  </a:lnTo>
                  <a:lnTo>
                    <a:pt x="159522" y="18779"/>
                  </a:lnTo>
                  <a:lnTo>
                    <a:pt x="206895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73674" y="5059969"/>
              <a:ext cx="593009" cy="410604"/>
            </a:xfrm>
            <a:prstGeom prst="rect">
              <a:avLst/>
            </a:prstGeom>
          </p:spPr>
        </p:pic>
        <p:sp>
          <p:nvSpPr>
            <p:cNvPr id="72" name="object 7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6323" y="5352292"/>
              <a:ext cx="55244" cy="122555"/>
            </a:xfrm>
            <a:custGeom>
              <a:avLst/>
              <a:gdLst/>
              <a:ahLst/>
              <a:cxnLst/>
              <a:rect l="l" t="t" r="r" b="b"/>
              <a:pathLst>
                <a:path w="55244" h="122554">
                  <a:moveTo>
                    <a:pt x="54677" y="0"/>
                  </a:moveTo>
                  <a:lnTo>
                    <a:pt x="49014" y="37504"/>
                  </a:lnTo>
                  <a:lnTo>
                    <a:pt x="37771" y="70156"/>
                  </a:lnTo>
                  <a:lnTo>
                    <a:pt x="21312" y="98271"/>
                  </a:lnTo>
                  <a:lnTo>
                    <a:pt x="0" y="122166"/>
                  </a:lnTo>
                  <a:lnTo>
                    <a:pt x="54446" y="90402"/>
                  </a:lnTo>
                  <a:lnTo>
                    <a:pt x="54677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16323" y="5352292"/>
              <a:ext cx="55244" cy="122555"/>
            </a:xfrm>
            <a:custGeom>
              <a:avLst/>
              <a:gdLst/>
              <a:ahLst/>
              <a:cxnLst/>
              <a:rect l="l" t="t" r="r" b="b"/>
              <a:pathLst>
                <a:path w="55244" h="122554">
                  <a:moveTo>
                    <a:pt x="54677" y="0"/>
                  </a:moveTo>
                  <a:lnTo>
                    <a:pt x="49014" y="37504"/>
                  </a:lnTo>
                  <a:lnTo>
                    <a:pt x="37771" y="70156"/>
                  </a:lnTo>
                  <a:lnTo>
                    <a:pt x="21312" y="98271"/>
                  </a:lnTo>
                  <a:lnTo>
                    <a:pt x="0" y="122166"/>
                  </a:lnTo>
                  <a:lnTo>
                    <a:pt x="13611" y="114225"/>
                  </a:lnTo>
                  <a:lnTo>
                    <a:pt x="27222" y="106284"/>
                  </a:lnTo>
                  <a:lnTo>
                    <a:pt x="40833" y="98343"/>
                  </a:lnTo>
                  <a:lnTo>
                    <a:pt x="54446" y="90402"/>
                  </a:lnTo>
                  <a:lnTo>
                    <a:pt x="54503" y="67802"/>
                  </a:lnTo>
                  <a:lnTo>
                    <a:pt x="54561" y="45201"/>
                  </a:lnTo>
                  <a:lnTo>
                    <a:pt x="54619" y="22600"/>
                  </a:lnTo>
                  <a:lnTo>
                    <a:pt x="54677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78721" y="5217040"/>
              <a:ext cx="335915" cy="305435"/>
            </a:xfrm>
            <a:custGeom>
              <a:avLst/>
              <a:gdLst/>
              <a:ahLst/>
              <a:cxnLst/>
              <a:rect l="l" t="t" r="r" b="b"/>
              <a:pathLst>
                <a:path w="335914" h="305435">
                  <a:moveTo>
                    <a:pt x="335572" y="0"/>
                  </a:moveTo>
                  <a:lnTo>
                    <a:pt x="109626" y="0"/>
                  </a:lnTo>
                  <a:lnTo>
                    <a:pt x="109626" y="70307"/>
                  </a:lnTo>
                  <a:lnTo>
                    <a:pt x="106159" y="104114"/>
                  </a:lnTo>
                  <a:lnTo>
                    <a:pt x="95643" y="156413"/>
                  </a:lnTo>
                  <a:lnTo>
                    <a:pt x="80416" y="200304"/>
                  </a:lnTo>
                  <a:lnTo>
                    <a:pt x="59829" y="238125"/>
                  </a:lnTo>
                  <a:lnTo>
                    <a:pt x="33235" y="272211"/>
                  </a:lnTo>
                  <a:lnTo>
                    <a:pt x="0" y="304914"/>
                  </a:lnTo>
                  <a:lnTo>
                    <a:pt x="30035" y="290791"/>
                  </a:lnTo>
                  <a:lnTo>
                    <a:pt x="85674" y="273240"/>
                  </a:lnTo>
                  <a:lnTo>
                    <a:pt x="115709" y="259105"/>
                  </a:lnTo>
                  <a:lnTo>
                    <a:pt x="115620" y="248640"/>
                  </a:lnTo>
                  <a:lnTo>
                    <a:pt x="335572" y="248640"/>
                  </a:lnTo>
                  <a:lnTo>
                    <a:pt x="33557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10180" y="3557946"/>
              <a:ext cx="136409" cy="181101"/>
            </a:xfrm>
            <a:prstGeom prst="rect">
              <a:avLst/>
            </a:prstGeom>
          </p:spPr>
        </p:pic>
        <p:pic>
          <p:nvPicPr>
            <p:cNvPr id="76" name="object 7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06580" y="3554347"/>
              <a:ext cx="143609" cy="188301"/>
            </a:xfrm>
            <a:prstGeom prst="rect">
              <a:avLst/>
            </a:prstGeom>
          </p:spPr>
        </p:pic>
        <p:pic>
          <p:nvPicPr>
            <p:cNvPr id="77" name="object 7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35764" y="4109665"/>
              <a:ext cx="136409" cy="181099"/>
            </a:xfrm>
            <a:prstGeom prst="rect">
              <a:avLst/>
            </a:prstGeom>
          </p:spPr>
        </p:pic>
        <p:sp>
          <p:nvSpPr>
            <p:cNvPr id="78" name="object 7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0296" y="4274315"/>
              <a:ext cx="635" cy="353060"/>
            </a:xfrm>
            <a:custGeom>
              <a:avLst/>
              <a:gdLst/>
              <a:ahLst/>
              <a:cxnLst/>
              <a:rect l="l" t="t" r="r" b="b"/>
              <a:pathLst>
                <a:path w="635" h="353060">
                  <a:moveTo>
                    <a:pt x="0" y="238309"/>
                  </a:moveTo>
                  <a:lnTo>
                    <a:pt x="0" y="0"/>
                  </a:lnTo>
                </a:path>
                <a:path w="635" h="353060">
                  <a:moveTo>
                    <a:pt x="370" y="352483"/>
                  </a:moveTo>
                  <a:lnTo>
                    <a:pt x="370" y="26042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6989" y="2596187"/>
              <a:ext cx="3490331" cy="3809341"/>
            </a:xfrm>
            <a:prstGeom prst="rect">
              <a:avLst/>
            </a:prstGeom>
          </p:spPr>
        </p:pic>
        <p:sp>
          <p:nvSpPr>
            <p:cNvPr id="80" name="object 8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48020" y="4860694"/>
              <a:ext cx="41910" cy="23495"/>
            </a:xfrm>
            <a:custGeom>
              <a:avLst/>
              <a:gdLst/>
              <a:ahLst/>
              <a:cxnLst/>
              <a:rect l="l" t="t" r="r" b="b"/>
              <a:pathLst>
                <a:path w="41909" h="23495">
                  <a:moveTo>
                    <a:pt x="41742" y="23370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926" y="4880135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82" name="object 82"/>
          <p:cNvGrpSpPr>
            <a:grpSpLocks noGrp="1" noUngrp="1" noRot="1" noMove="1" noResize="1"/>
          </p:cNvGrpSpPr>
          <p:nvPr/>
        </p:nvGrpSpPr>
        <p:grpSpPr>
          <a:xfrm>
            <a:off x="202700" y="604583"/>
            <a:ext cx="5316855" cy="4391660"/>
            <a:chOff x="202700" y="604583"/>
            <a:chExt cx="5316855" cy="4391660"/>
          </a:xfrm>
        </p:grpSpPr>
        <p:pic>
          <p:nvPicPr>
            <p:cNvPr id="83" name="object 8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55762" y="4853202"/>
              <a:ext cx="239486" cy="142703"/>
            </a:xfrm>
            <a:prstGeom prst="rect">
              <a:avLst/>
            </a:prstGeom>
          </p:spPr>
        </p:pic>
        <p:sp>
          <p:nvSpPr>
            <p:cNvPr id="84" name="object 8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7662" y="2700925"/>
              <a:ext cx="50165" cy="119380"/>
            </a:xfrm>
            <a:custGeom>
              <a:avLst/>
              <a:gdLst/>
              <a:ahLst/>
              <a:cxnLst/>
              <a:rect l="l" t="t" r="r" b="b"/>
              <a:pathLst>
                <a:path w="50164" h="119380">
                  <a:moveTo>
                    <a:pt x="10386" y="93441"/>
                  </a:moveTo>
                  <a:lnTo>
                    <a:pt x="7329" y="95154"/>
                  </a:lnTo>
                  <a:lnTo>
                    <a:pt x="4420" y="96936"/>
                  </a:lnTo>
                  <a:lnTo>
                    <a:pt x="1436" y="98621"/>
                  </a:lnTo>
                  <a:lnTo>
                    <a:pt x="2260" y="107010"/>
                  </a:lnTo>
                  <a:lnTo>
                    <a:pt x="4499" y="112869"/>
                  </a:lnTo>
                  <a:lnTo>
                    <a:pt x="12067" y="118976"/>
                  </a:lnTo>
                  <a:lnTo>
                    <a:pt x="16894" y="119087"/>
                  </a:lnTo>
                  <a:lnTo>
                    <a:pt x="28367" y="113852"/>
                  </a:lnTo>
                  <a:lnTo>
                    <a:pt x="33220" y="109353"/>
                  </a:lnTo>
                  <a:lnTo>
                    <a:pt x="34949" y="106721"/>
                  </a:lnTo>
                  <a:lnTo>
                    <a:pt x="19508" y="106721"/>
                  </a:lnTo>
                  <a:lnTo>
                    <a:pt x="16830" y="106643"/>
                  </a:lnTo>
                  <a:lnTo>
                    <a:pt x="12628" y="103060"/>
                  </a:lnTo>
                  <a:lnTo>
                    <a:pt x="11239" y="99179"/>
                  </a:lnTo>
                  <a:lnTo>
                    <a:pt x="10386" y="93441"/>
                  </a:lnTo>
                  <a:close/>
                </a:path>
                <a:path w="50164" h="119380">
                  <a:moveTo>
                    <a:pt x="49442" y="54028"/>
                  </a:moveTo>
                  <a:lnTo>
                    <a:pt x="40349" y="54028"/>
                  </a:lnTo>
                  <a:lnTo>
                    <a:pt x="40417" y="61768"/>
                  </a:lnTo>
                  <a:lnTo>
                    <a:pt x="40316" y="63737"/>
                  </a:lnTo>
                  <a:lnTo>
                    <a:pt x="28263" y="101771"/>
                  </a:lnTo>
                  <a:lnTo>
                    <a:pt x="19508" y="106721"/>
                  </a:lnTo>
                  <a:lnTo>
                    <a:pt x="34949" y="106721"/>
                  </a:lnTo>
                  <a:lnTo>
                    <a:pt x="48839" y="63921"/>
                  </a:lnTo>
                  <a:lnTo>
                    <a:pt x="49328" y="56177"/>
                  </a:lnTo>
                  <a:lnTo>
                    <a:pt x="49442" y="54028"/>
                  </a:lnTo>
                  <a:close/>
                </a:path>
                <a:path w="50164" h="119380">
                  <a:moveTo>
                    <a:pt x="33055" y="0"/>
                  </a:moveTo>
                  <a:lnTo>
                    <a:pt x="3769" y="27436"/>
                  </a:lnTo>
                  <a:lnTo>
                    <a:pt x="0" y="50864"/>
                  </a:lnTo>
                  <a:lnTo>
                    <a:pt x="80" y="61945"/>
                  </a:lnTo>
                  <a:lnTo>
                    <a:pt x="2225" y="69663"/>
                  </a:lnTo>
                  <a:lnTo>
                    <a:pt x="10925" y="78915"/>
                  </a:lnTo>
                  <a:lnTo>
                    <a:pt x="16243" y="79862"/>
                  </a:lnTo>
                  <a:lnTo>
                    <a:pt x="26150" y="75318"/>
                  </a:lnTo>
                  <a:lnTo>
                    <a:pt x="29663" y="72312"/>
                  </a:lnTo>
                  <a:lnTo>
                    <a:pt x="34547" y="65862"/>
                  </a:lnTo>
                  <a:lnTo>
                    <a:pt x="20354" y="65862"/>
                  </a:lnTo>
                  <a:lnTo>
                    <a:pt x="16790" y="65278"/>
                  </a:lnTo>
                  <a:lnTo>
                    <a:pt x="11012" y="59053"/>
                  </a:lnTo>
                  <a:lnTo>
                    <a:pt x="9572" y="54452"/>
                  </a:lnTo>
                  <a:lnTo>
                    <a:pt x="9446" y="46579"/>
                  </a:lnTo>
                  <a:lnTo>
                    <a:pt x="9442" y="39060"/>
                  </a:lnTo>
                  <a:lnTo>
                    <a:pt x="11120" y="31943"/>
                  </a:lnTo>
                  <a:lnTo>
                    <a:pt x="17077" y="19296"/>
                  </a:lnTo>
                  <a:lnTo>
                    <a:pt x="20646" y="15095"/>
                  </a:lnTo>
                  <a:lnTo>
                    <a:pt x="28825" y="11289"/>
                  </a:lnTo>
                  <a:lnTo>
                    <a:pt x="45236" y="11289"/>
                  </a:lnTo>
                  <a:lnTo>
                    <a:pt x="44211" y="8272"/>
                  </a:lnTo>
                  <a:lnTo>
                    <a:pt x="41187" y="4017"/>
                  </a:lnTo>
                  <a:lnTo>
                    <a:pt x="33055" y="0"/>
                  </a:lnTo>
                  <a:close/>
                </a:path>
                <a:path w="50164" h="119380">
                  <a:moveTo>
                    <a:pt x="45236" y="11289"/>
                  </a:moveTo>
                  <a:lnTo>
                    <a:pt x="28825" y="11289"/>
                  </a:lnTo>
                  <a:lnTo>
                    <a:pt x="32223" y="12085"/>
                  </a:lnTo>
                  <a:lnTo>
                    <a:pt x="37861" y="18762"/>
                  </a:lnTo>
                  <a:lnTo>
                    <a:pt x="39336" y="24317"/>
                  </a:lnTo>
                  <a:lnTo>
                    <a:pt x="39333" y="39931"/>
                  </a:lnTo>
                  <a:lnTo>
                    <a:pt x="38059" y="46579"/>
                  </a:lnTo>
                  <a:lnTo>
                    <a:pt x="32443" y="58005"/>
                  </a:lnTo>
                  <a:lnTo>
                    <a:pt x="28936" y="61945"/>
                  </a:lnTo>
                  <a:lnTo>
                    <a:pt x="20354" y="65862"/>
                  </a:lnTo>
                  <a:lnTo>
                    <a:pt x="34547" y="65862"/>
                  </a:lnTo>
                  <a:lnTo>
                    <a:pt x="36017" y="63921"/>
                  </a:lnTo>
                  <a:lnTo>
                    <a:pt x="38559" y="59284"/>
                  </a:lnTo>
                  <a:lnTo>
                    <a:pt x="40349" y="54028"/>
                  </a:lnTo>
                  <a:lnTo>
                    <a:pt x="49442" y="54028"/>
                  </a:lnTo>
                  <a:lnTo>
                    <a:pt x="49557" y="46579"/>
                  </a:lnTo>
                  <a:lnTo>
                    <a:pt x="49461" y="39060"/>
                  </a:lnTo>
                  <a:lnTo>
                    <a:pt x="49351" y="34767"/>
                  </a:lnTo>
                  <a:lnTo>
                    <a:pt x="48731" y="26645"/>
                  </a:lnTo>
                  <a:lnTo>
                    <a:pt x="47724" y="19881"/>
                  </a:lnTo>
                  <a:lnTo>
                    <a:pt x="46324" y="14489"/>
                  </a:lnTo>
                  <a:lnTo>
                    <a:pt x="45236" y="1128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06510" y="608393"/>
              <a:ext cx="5309235" cy="353060"/>
            </a:xfrm>
            <a:custGeom>
              <a:avLst/>
              <a:gdLst/>
              <a:ahLst/>
              <a:cxnLst/>
              <a:rect l="l" t="t" r="r" b="b"/>
              <a:pathLst>
                <a:path w="5309235" h="353059">
                  <a:moveTo>
                    <a:pt x="0" y="0"/>
                  </a:moveTo>
                  <a:lnTo>
                    <a:pt x="5308916" y="0"/>
                  </a:lnTo>
                  <a:lnTo>
                    <a:pt x="5308916" y="352611"/>
                  </a:lnTo>
                  <a:lnTo>
                    <a:pt x="0" y="352611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8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22102" y="6132395"/>
            <a:ext cx="154940" cy="2578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1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500">
              <a:latin typeface="Arial"/>
              <a:cs typeface="Arial"/>
            </a:endParaRPr>
          </a:p>
        </p:txBody>
      </p:sp>
      <p:sp>
        <p:nvSpPr>
          <p:cNvPr id="87" name="object 8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50161" y="4398747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73mm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1288" y="4002702"/>
            <a:ext cx="737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12mm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27895" y="3315966"/>
            <a:ext cx="474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R6mm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8523" y="2905468"/>
            <a:ext cx="754380" cy="37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9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90"/>
              </a:lnSpc>
            </a:pP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WEB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7249" y="670323"/>
            <a:ext cx="5073015" cy="114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857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https://technologystudent.com/despro_3/sectional5.html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Arial"/>
              <a:cs typeface="Arial"/>
            </a:endParaRPr>
          </a:p>
          <a:p>
            <a:pPr marL="429895" marR="1746885" algn="ctr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CAST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ALUMINIUM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BRACKET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SHOWN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INCLUDING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SECTIONAL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FRONT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82952" y="1978015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93" name="object 93"/>
          <p:cNvGrpSpPr>
            <a:grpSpLocks noGrp="1" noUngrp="1" noRot="1" noMove="1" noResize="1"/>
          </p:cNvGrpSpPr>
          <p:nvPr/>
        </p:nvGrpSpPr>
        <p:grpSpPr>
          <a:xfrm>
            <a:off x="3282250" y="2162098"/>
            <a:ext cx="1101725" cy="1101725"/>
            <a:chOff x="3282250" y="2162098"/>
            <a:chExt cx="1101725" cy="1101725"/>
          </a:xfrm>
        </p:grpSpPr>
        <p:sp>
          <p:nvSpPr>
            <p:cNvPr id="94" name="object 9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82250" y="2162098"/>
              <a:ext cx="1101725" cy="1101725"/>
            </a:xfrm>
            <a:custGeom>
              <a:avLst/>
              <a:gdLst/>
              <a:ahLst/>
              <a:cxnLst/>
              <a:rect l="l" t="t" r="r" b="b"/>
              <a:pathLst>
                <a:path w="1101725" h="1101725">
                  <a:moveTo>
                    <a:pt x="1101110" y="0"/>
                  </a:moveTo>
                  <a:lnTo>
                    <a:pt x="0" y="0"/>
                  </a:lnTo>
                  <a:lnTo>
                    <a:pt x="0" y="1101110"/>
                  </a:lnTo>
                  <a:lnTo>
                    <a:pt x="1101110" y="1101110"/>
                  </a:lnTo>
                  <a:lnTo>
                    <a:pt x="11011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533590" y="2221940"/>
              <a:ext cx="71809" cy="71813"/>
            </a:xfrm>
            <a:prstGeom prst="rect">
              <a:avLst/>
            </a:prstGeom>
          </p:spPr>
        </p:pic>
        <p:sp>
          <p:nvSpPr>
            <p:cNvPr id="96" name="object 9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221948"/>
              <a:ext cx="981710" cy="431165"/>
            </a:xfrm>
            <a:custGeom>
              <a:avLst/>
              <a:gdLst/>
              <a:ahLst/>
              <a:cxnLst/>
              <a:rect l="l" t="t" r="r" b="b"/>
              <a:pathLst>
                <a:path w="981710" h="431164">
                  <a:moveTo>
                    <a:pt x="47879" y="335114"/>
                  </a:moveTo>
                  <a:lnTo>
                    <a:pt x="23939" y="335114"/>
                  </a:lnTo>
                  <a:lnTo>
                    <a:pt x="23939" y="359054"/>
                  </a:lnTo>
                  <a:lnTo>
                    <a:pt x="47879" y="359054"/>
                  </a:lnTo>
                  <a:lnTo>
                    <a:pt x="47879" y="335114"/>
                  </a:lnTo>
                  <a:close/>
                </a:path>
                <a:path w="981710" h="431164">
                  <a:moveTo>
                    <a:pt x="47879" y="287248"/>
                  </a:moveTo>
                  <a:lnTo>
                    <a:pt x="23939" y="287248"/>
                  </a:lnTo>
                  <a:lnTo>
                    <a:pt x="23939" y="263309"/>
                  </a:lnTo>
                  <a:lnTo>
                    <a:pt x="0" y="263309"/>
                  </a:lnTo>
                  <a:lnTo>
                    <a:pt x="0" y="335114"/>
                  </a:lnTo>
                  <a:lnTo>
                    <a:pt x="23939" y="335114"/>
                  </a:lnTo>
                  <a:lnTo>
                    <a:pt x="23939" y="311188"/>
                  </a:lnTo>
                  <a:lnTo>
                    <a:pt x="47879" y="311188"/>
                  </a:lnTo>
                  <a:lnTo>
                    <a:pt x="47879" y="287248"/>
                  </a:lnTo>
                  <a:close/>
                </a:path>
                <a:path w="981710" h="431164">
                  <a:moveTo>
                    <a:pt x="119684" y="359054"/>
                  </a:moveTo>
                  <a:lnTo>
                    <a:pt x="95758" y="359054"/>
                  </a:lnTo>
                  <a:lnTo>
                    <a:pt x="95758" y="382993"/>
                  </a:lnTo>
                  <a:lnTo>
                    <a:pt x="119684" y="382993"/>
                  </a:lnTo>
                  <a:lnTo>
                    <a:pt x="119684" y="359054"/>
                  </a:lnTo>
                  <a:close/>
                </a:path>
                <a:path w="981710" h="431164">
                  <a:moveTo>
                    <a:pt x="143624" y="311188"/>
                  </a:moveTo>
                  <a:lnTo>
                    <a:pt x="119684" y="311188"/>
                  </a:lnTo>
                  <a:lnTo>
                    <a:pt x="119684" y="335114"/>
                  </a:lnTo>
                  <a:lnTo>
                    <a:pt x="143624" y="335114"/>
                  </a:lnTo>
                  <a:lnTo>
                    <a:pt x="143624" y="311188"/>
                  </a:lnTo>
                  <a:close/>
                </a:path>
                <a:path w="981710" h="431164">
                  <a:moveTo>
                    <a:pt x="167563" y="191503"/>
                  </a:moveTo>
                  <a:lnTo>
                    <a:pt x="143624" y="191503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191503"/>
                  </a:lnTo>
                  <a:close/>
                </a:path>
                <a:path w="981710" h="431164">
                  <a:moveTo>
                    <a:pt x="191503" y="239369"/>
                  </a:move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191503"/>
                  </a:lnTo>
                  <a:lnTo>
                    <a:pt x="95758" y="191503"/>
                  </a:lnTo>
                  <a:lnTo>
                    <a:pt x="71818" y="191503"/>
                  </a:lnTo>
                  <a:lnTo>
                    <a:pt x="47879" y="191503"/>
                  </a:lnTo>
                  <a:lnTo>
                    <a:pt x="47879" y="239369"/>
                  </a:lnTo>
                  <a:lnTo>
                    <a:pt x="71818" y="239369"/>
                  </a:lnTo>
                  <a:lnTo>
                    <a:pt x="71818" y="215430"/>
                  </a:lnTo>
                  <a:lnTo>
                    <a:pt x="95758" y="215430"/>
                  </a:lnTo>
                  <a:lnTo>
                    <a:pt x="95758" y="263309"/>
                  </a:lnTo>
                  <a:lnTo>
                    <a:pt x="71818" y="263309"/>
                  </a:lnTo>
                  <a:lnTo>
                    <a:pt x="47879" y="263309"/>
                  </a:lnTo>
                  <a:lnTo>
                    <a:pt x="47879" y="287248"/>
                  </a:lnTo>
                  <a:lnTo>
                    <a:pt x="71818" y="287248"/>
                  </a:lnTo>
                  <a:lnTo>
                    <a:pt x="71818" y="311188"/>
                  </a:lnTo>
                  <a:lnTo>
                    <a:pt x="47879" y="311188"/>
                  </a:lnTo>
                  <a:lnTo>
                    <a:pt x="47879" y="335114"/>
                  </a:lnTo>
                  <a:lnTo>
                    <a:pt x="71818" y="335114"/>
                  </a:lnTo>
                  <a:lnTo>
                    <a:pt x="95758" y="335114"/>
                  </a:lnTo>
                  <a:lnTo>
                    <a:pt x="95758" y="287248"/>
                  </a:lnTo>
                  <a:lnTo>
                    <a:pt x="119684" y="287248"/>
                  </a:lnTo>
                  <a:lnTo>
                    <a:pt x="143624" y="287248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close/>
                </a:path>
                <a:path w="981710" h="431164">
                  <a:moveTo>
                    <a:pt x="311188" y="215430"/>
                  </a:moveTo>
                  <a:lnTo>
                    <a:pt x="287248" y="215430"/>
                  </a:lnTo>
                  <a:lnTo>
                    <a:pt x="287248" y="239369"/>
                  </a:lnTo>
                  <a:lnTo>
                    <a:pt x="311188" y="239369"/>
                  </a:lnTo>
                  <a:lnTo>
                    <a:pt x="311188" y="215430"/>
                  </a:lnTo>
                  <a:close/>
                </a:path>
                <a:path w="981710" h="431164">
                  <a:moveTo>
                    <a:pt x="311188" y="0"/>
                  </a:moveTo>
                  <a:lnTo>
                    <a:pt x="287248" y="0"/>
                  </a:lnTo>
                  <a:lnTo>
                    <a:pt x="287248" y="47866"/>
                  </a:lnTo>
                  <a:lnTo>
                    <a:pt x="311188" y="47866"/>
                  </a:lnTo>
                  <a:lnTo>
                    <a:pt x="311188" y="0"/>
                  </a:lnTo>
                  <a:close/>
                </a:path>
                <a:path w="981710" h="431164">
                  <a:moveTo>
                    <a:pt x="335127" y="191503"/>
                  </a:moveTo>
                  <a:lnTo>
                    <a:pt x="311188" y="191503"/>
                  </a:lnTo>
                  <a:lnTo>
                    <a:pt x="311188" y="215430"/>
                  </a:lnTo>
                  <a:lnTo>
                    <a:pt x="335127" y="215430"/>
                  </a:lnTo>
                  <a:lnTo>
                    <a:pt x="335127" y="191503"/>
                  </a:lnTo>
                  <a:close/>
                </a:path>
                <a:path w="981710" h="431164">
                  <a:moveTo>
                    <a:pt x="359067" y="406933"/>
                  </a:moveTo>
                  <a:lnTo>
                    <a:pt x="335127" y="406933"/>
                  </a:lnTo>
                  <a:lnTo>
                    <a:pt x="335127" y="382993"/>
                  </a:lnTo>
                  <a:lnTo>
                    <a:pt x="311188" y="382993"/>
                  </a:lnTo>
                  <a:lnTo>
                    <a:pt x="287248" y="382993"/>
                  </a:lnTo>
                  <a:lnTo>
                    <a:pt x="263309" y="382993"/>
                  </a:lnTo>
                  <a:lnTo>
                    <a:pt x="263309" y="359054"/>
                  </a:lnTo>
                  <a:lnTo>
                    <a:pt x="239382" y="359054"/>
                  </a:lnTo>
                  <a:lnTo>
                    <a:pt x="239382" y="382993"/>
                  </a:lnTo>
                  <a:lnTo>
                    <a:pt x="215442" y="382993"/>
                  </a:lnTo>
                  <a:lnTo>
                    <a:pt x="215442" y="335114"/>
                  </a:lnTo>
                  <a:lnTo>
                    <a:pt x="191503" y="335114"/>
                  </a:lnTo>
                  <a:lnTo>
                    <a:pt x="191503" y="287248"/>
                  </a:lnTo>
                  <a:lnTo>
                    <a:pt x="167563" y="287248"/>
                  </a:lnTo>
                  <a:lnTo>
                    <a:pt x="143624" y="287248"/>
                  </a:lnTo>
                  <a:lnTo>
                    <a:pt x="143624" y="311188"/>
                  </a:lnTo>
                  <a:lnTo>
                    <a:pt x="167563" y="311188"/>
                  </a:lnTo>
                  <a:lnTo>
                    <a:pt x="167563" y="335114"/>
                  </a:lnTo>
                  <a:lnTo>
                    <a:pt x="143624" y="335114"/>
                  </a:lnTo>
                  <a:lnTo>
                    <a:pt x="143624" y="359054"/>
                  </a:lnTo>
                  <a:lnTo>
                    <a:pt x="167563" y="359054"/>
                  </a:lnTo>
                  <a:lnTo>
                    <a:pt x="167563" y="382993"/>
                  </a:lnTo>
                  <a:lnTo>
                    <a:pt x="191503" y="382993"/>
                  </a:lnTo>
                  <a:lnTo>
                    <a:pt x="191503" y="406933"/>
                  </a:lnTo>
                  <a:lnTo>
                    <a:pt x="215442" y="406933"/>
                  </a:lnTo>
                  <a:lnTo>
                    <a:pt x="239382" y="406933"/>
                  </a:lnTo>
                  <a:lnTo>
                    <a:pt x="239382" y="430872"/>
                  </a:lnTo>
                  <a:lnTo>
                    <a:pt x="263309" y="430872"/>
                  </a:lnTo>
                  <a:lnTo>
                    <a:pt x="263309" y="406933"/>
                  </a:lnTo>
                  <a:lnTo>
                    <a:pt x="287248" y="406933"/>
                  </a:lnTo>
                  <a:lnTo>
                    <a:pt x="311188" y="406933"/>
                  </a:lnTo>
                  <a:lnTo>
                    <a:pt x="311188" y="430872"/>
                  </a:lnTo>
                  <a:lnTo>
                    <a:pt x="335127" y="430872"/>
                  </a:lnTo>
                  <a:lnTo>
                    <a:pt x="359067" y="430872"/>
                  </a:lnTo>
                  <a:lnTo>
                    <a:pt x="359067" y="406933"/>
                  </a:lnTo>
                  <a:close/>
                </a:path>
                <a:path w="981710" h="431164">
                  <a:moveTo>
                    <a:pt x="383006" y="47866"/>
                  </a:moveTo>
                  <a:lnTo>
                    <a:pt x="359067" y="47866"/>
                  </a:lnTo>
                  <a:lnTo>
                    <a:pt x="359067" y="0"/>
                  </a:lnTo>
                  <a:lnTo>
                    <a:pt x="335127" y="0"/>
                  </a:lnTo>
                  <a:lnTo>
                    <a:pt x="335127" y="71805"/>
                  </a:lnTo>
                  <a:lnTo>
                    <a:pt x="311188" y="71805"/>
                  </a:lnTo>
                  <a:lnTo>
                    <a:pt x="311188" y="95745"/>
                  </a:lnTo>
                  <a:lnTo>
                    <a:pt x="335127" y="95745"/>
                  </a:lnTo>
                  <a:lnTo>
                    <a:pt x="359067" y="95745"/>
                  </a:lnTo>
                  <a:lnTo>
                    <a:pt x="359067" y="119684"/>
                  </a:lnTo>
                  <a:lnTo>
                    <a:pt x="383006" y="119684"/>
                  </a:lnTo>
                  <a:lnTo>
                    <a:pt x="383006" y="47866"/>
                  </a:lnTo>
                  <a:close/>
                </a:path>
                <a:path w="981710" h="431164">
                  <a:moveTo>
                    <a:pt x="454812" y="215430"/>
                  </a:moveTo>
                  <a:lnTo>
                    <a:pt x="430872" y="215430"/>
                  </a:lnTo>
                  <a:lnTo>
                    <a:pt x="430872" y="191503"/>
                  </a:lnTo>
                  <a:lnTo>
                    <a:pt x="406933" y="191503"/>
                  </a:lnTo>
                  <a:lnTo>
                    <a:pt x="406933" y="143624"/>
                  </a:lnTo>
                  <a:lnTo>
                    <a:pt x="383006" y="143624"/>
                  </a:lnTo>
                  <a:lnTo>
                    <a:pt x="383006" y="167563"/>
                  </a:lnTo>
                  <a:lnTo>
                    <a:pt x="359067" y="167563"/>
                  </a:lnTo>
                  <a:lnTo>
                    <a:pt x="359067" y="239369"/>
                  </a:lnTo>
                  <a:lnTo>
                    <a:pt x="383006" y="239369"/>
                  </a:lnTo>
                  <a:lnTo>
                    <a:pt x="383006" y="215430"/>
                  </a:lnTo>
                  <a:lnTo>
                    <a:pt x="406933" y="215430"/>
                  </a:lnTo>
                  <a:lnTo>
                    <a:pt x="406933" y="239369"/>
                  </a:lnTo>
                  <a:lnTo>
                    <a:pt x="383006" y="239369"/>
                  </a:lnTo>
                  <a:lnTo>
                    <a:pt x="383006" y="263309"/>
                  </a:lnTo>
                  <a:lnTo>
                    <a:pt x="406933" y="263309"/>
                  </a:lnTo>
                  <a:lnTo>
                    <a:pt x="430872" y="263309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215430"/>
                  </a:lnTo>
                  <a:close/>
                </a:path>
                <a:path w="981710" h="431164">
                  <a:moveTo>
                    <a:pt x="550557" y="311188"/>
                  </a:moveTo>
                  <a:lnTo>
                    <a:pt x="526618" y="311188"/>
                  </a:lnTo>
                  <a:lnTo>
                    <a:pt x="526618" y="287248"/>
                  </a:lnTo>
                  <a:lnTo>
                    <a:pt x="502691" y="287248"/>
                  </a:lnTo>
                  <a:lnTo>
                    <a:pt x="502691" y="311188"/>
                  </a:lnTo>
                  <a:lnTo>
                    <a:pt x="478751" y="311188"/>
                  </a:lnTo>
                  <a:lnTo>
                    <a:pt x="478751" y="335114"/>
                  </a:lnTo>
                  <a:lnTo>
                    <a:pt x="502691" y="335114"/>
                  </a:lnTo>
                  <a:lnTo>
                    <a:pt x="526618" y="335114"/>
                  </a:lnTo>
                  <a:lnTo>
                    <a:pt x="550557" y="335114"/>
                  </a:lnTo>
                  <a:lnTo>
                    <a:pt x="550557" y="311188"/>
                  </a:lnTo>
                  <a:close/>
                </a:path>
                <a:path w="981710" h="431164">
                  <a:moveTo>
                    <a:pt x="550557" y="239369"/>
                  </a:moveTo>
                  <a:lnTo>
                    <a:pt x="526618" y="239369"/>
                  </a:lnTo>
                  <a:lnTo>
                    <a:pt x="526618" y="263309"/>
                  </a:lnTo>
                  <a:lnTo>
                    <a:pt x="550557" y="263309"/>
                  </a:lnTo>
                  <a:lnTo>
                    <a:pt x="550557" y="239369"/>
                  </a:lnTo>
                  <a:close/>
                </a:path>
                <a:path w="981710" h="431164">
                  <a:moveTo>
                    <a:pt x="550557" y="119684"/>
                  </a:moveTo>
                  <a:lnTo>
                    <a:pt x="526618" y="119684"/>
                  </a:lnTo>
                  <a:lnTo>
                    <a:pt x="526618" y="167563"/>
                  </a:lnTo>
                  <a:lnTo>
                    <a:pt x="550557" y="167563"/>
                  </a:lnTo>
                  <a:lnTo>
                    <a:pt x="550557" y="119684"/>
                  </a:lnTo>
                  <a:close/>
                </a:path>
                <a:path w="981710" h="431164">
                  <a:moveTo>
                    <a:pt x="574497" y="0"/>
                  </a:moveTo>
                  <a:lnTo>
                    <a:pt x="550557" y="0"/>
                  </a:lnTo>
                  <a:lnTo>
                    <a:pt x="526618" y="0"/>
                  </a:lnTo>
                  <a:lnTo>
                    <a:pt x="502691" y="0"/>
                  </a:lnTo>
                  <a:lnTo>
                    <a:pt x="502691" y="23939"/>
                  </a:lnTo>
                  <a:lnTo>
                    <a:pt x="478751" y="23939"/>
                  </a:lnTo>
                  <a:lnTo>
                    <a:pt x="478751" y="71805"/>
                  </a:lnTo>
                  <a:lnTo>
                    <a:pt x="502691" y="71805"/>
                  </a:lnTo>
                  <a:lnTo>
                    <a:pt x="502691" y="119684"/>
                  </a:lnTo>
                  <a:lnTo>
                    <a:pt x="526618" y="119684"/>
                  </a:lnTo>
                  <a:lnTo>
                    <a:pt x="526618" y="95745"/>
                  </a:lnTo>
                  <a:lnTo>
                    <a:pt x="550557" y="95745"/>
                  </a:lnTo>
                  <a:lnTo>
                    <a:pt x="574497" y="95745"/>
                  </a:lnTo>
                  <a:lnTo>
                    <a:pt x="574497" y="71805"/>
                  </a:lnTo>
                  <a:lnTo>
                    <a:pt x="550557" y="71805"/>
                  </a:lnTo>
                  <a:lnTo>
                    <a:pt x="526618" y="71805"/>
                  </a:lnTo>
                  <a:lnTo>
                    <a:pt x="526618" y="23939"/>
                  </a:lnTo>
                  <a:lnTo>
                    <a:pt x="550557" y="23939"/>
                  </a:lnTo>
                  <a:lnTo>
                    <a:pt x="574497" y="23939"/>
                  </a:lnTo>
                  <a:lnTo>
                    <a:pt x="574497" y="0"/>
                  </a:lnTo>
                  <a:close/>
                </a:path>
                <a:path w="981710" h="431164">
                  <a:moveTo>
                    <a:pt x="598436" y="215430"/>
                  </a:moveTo>
                  <a:lnTo>
                    <a:pt x="574497" y="215430"/>
                  </a:lnTo>
                  <a:lnTo>
                    <a:pt x="550557" y="215430"/>
                  </a:lnTo>
                  <a:lnTo>
                    <a:pt x="550557" y="239369"/>
                  </a:lnTo>
                  <a:lnTo>
                    <a:pt x="574497" y="239369"/>
                  </a:lnTo>
                  <a:lnTo>
                    <a:pt x="598436" y="239369"/>
                  </a:lnTo>
                  <a:lnTo>
                    <a:pt x="598436" y="215430"/>
                  </a:lnTo>
                  <a:close/>
                </a:path>
                <a:path w="981710" h="431164">
                  <a:moveTo>
                    <a:pt x="598436" y="143624"/>
                  </a:moveTo>
                  <a:lnTo>
                    <a:pt x="574497" y="143624"/>
                  </a:lnTo>
                  <a:lnTo>
                    <a:pt x="574497" y="167563"/>
                  </a:lnTo>
                  <a:lnTo>
                    <a:pt x="598436" y="167563"/>
                  </a:lnTo>
                  <a:lnTo>
                    <a:pt x="598436" y="143624"/>
                  </a:lnTo>
                  <a:close/>
                </a:path>
                <a:path w="981710" h="431164">
                  <a:moveTo>
                    <a:pt x="598436" y="95745"/>
                  </a:moveTo>
                  <a:lnTo>
                    <a:pt x="574497" y="95745"/>
                  </a:lnTo>
                  <a:lnTo>
                    <a:pt x="574497" y="119684"/>
                  </a:lnTo>
                  <a:lnTo>
                    <a:pt x="598436" y="119684"/>
                  </a:lnTo>
                  <a:lnTo>
                    <a:pt x="598436" y="95745"/>
                  </a:lnTo>
                  <a:close/>
                </a:path>
                <a:path w="981710" h="431164">
                  <a:moveTo>
                    <a:pt x="598436" y="47866"/>
                  </a:moveTo>
                  <a:lnTo>
                    <a:pt x="574497" y="47866"/>
                  </a:lnTo>
                  <a:lnTo>
                    <a:pt x="574497" y="71805"/>
                  </a:lnTo>
                  <a:lnTo>
                    <a:pt x="598436" y="71805"/>
                  </a:lnTo>
                  <a:lnTo>
                    <a:pt x="598436" y="47866"/>
                  </a:lnTo>
                  <a:close/>
                </a:path>
                <a:path w="981710" h="431164">
                  <a:moveTo>
                    <a:pt x="622376" y="287248"/>
                  </a:moveTo>
                  <a:lnTo>
                    <a:pt x="598436" y="287248"/>
                  </a:lnTo>
                  <a:lnTo>
                    <a:pt x="598436" y="263309"/>
                  </a:lnTo>
                  <a:lnTo>
                    <a:pt x="574497" y="263309"/>
                  </a:lnTo>
                  <a:lnTo>
                    <a:pt x="550557" y="263309"/>
                  </a:lnTo>
                  <a:lnTo>
                    <a:pt x="550557" y="287248"/>
                  </a:lnTo>
                  <a:lnTo>
                    <a:pt x="574497" y="287248"/>
                  </a:lnTo>
                  <a:lnTo>
                    <a:pt x="574497" y="311188"/>
                  </a:lnTo>
                  <a:lnTo>
                    <a:pt x="598436" y="311188"/>
                  </a:lnTo>
                  <a:lnTo>
                    <a:pt x="622376" y="311188"/>
                  </a:lnTo>
                  <a:lnTo>
                    <a:pt x="622376" y="287248"/>
                  </a:lnTo>
                  <a:close/>
                </a:path>
                <a:path w="981710" h="431164">
                  <a:moveTo>
                    <a:pt x="622376" y="167563"/>
                  </a:moveTo>
                  <a:lnTo>
                    <a:pt x="598436" y="167563"/>
                  </a:lnTo>
                  <a:lnTo>
                    <a:pt x="598436" y="191503"/>
                  </a:lnTo>
                  <a:lnTo>
                    <a:pt x="622376" y="191503"/>
                  </a:lnTo>
                  <a:lnTo>
                    <a:pt x="622376" y="167563"/>
                  </a:lnTo>
                  <a:close/>
                </a:path>
                <a:path w="981710" h="431164">
                  <a:moveTo>
                    <a:pt x="646315" y="191503"/>
                  </a:moveTo>
                  <a:lnTo>
                    <a:pt x="622376" y="191503"/>
                  </a:lnTo>
                  <a:lnTo>
                    <a:pt x="622376" y="215430"/>
                  </a:lnTo>
                  <a:lnTo>
                    <a:pt x="646315" y="215430"/>
                  </a:lnTo>
                  <a:lnTo>
                    <a:pt x="646315" y="191503"/>
                  </a:lnTo>
                  <a:close/>
                </a:path>
                <a:path w="981710" h="431164">
                  <a:moveTo>
                    <a:pt x="670242" y="239369"/>
                  </a:moveTo>
                  <a:lnTo>
                    <a:pt x="646315" y="239369"/>
                  </a:lnTo>
                  <a:lnTo>
                    <a:pt x="622376" y="239369"/>
                  </a:lnTo>
                  <a:lnTo>
                    <a:pt x="598436" y="239369"/>
                  </a:lnTo>
                  <a:lnTo>
                    <a:pt x="598436" y="263309"/>
                  </a:lnTo>
                  <a:lnTo>
                    <a:pt x="622376" y="263309"/>
                  </a:lnTo>
                  <a:lnTo>
                    <a:pt x="646315" y="263309"/>
                  </a:lnTo>
                  <a:lnTo>
                    <a:pt x="670242" y="263309"/>
                  </a:lnTo>
                  <a:lnTo>
                    <a:pt x="670242" y="239369"/>
                  </a:lnTo>
                  <a:close/>
                </a:path>
                <a:path w="981710" h="431164">
                  <a:moveTo>
                    <a:pt x="694182" y="263309"/>
                  </a:moveTo>
                  <a:lnTo>
                    <a:pt x="670242" y="263309"/>
                  </a:lnTo>
                  <a:lnTo>
                    <a:pt x="670242" y="287248"/>
                  </a:lnTo>
                  <a:lnTo>
                    <a:pt x="694182" y="287248"/>
                  </a:lnTo>
                  <a:lnTo>
                    <a:pt x="694182" y="263309"/>
                  </a:lnTo>
                  <a:close/>
                </a:path>
                <a:path w="981710" h="431164">
                  <a:moveTo>
                    <a:pt x="694182" y="95745"/>
                  </a:moveTo>
                  <a:lnTo>
                    <a:pt x="670242" y="95745"/>
                  </a:lnTo>
                  <a:lnTo>
                    <a:pt x="670242" y="119684"/>
                  </a:lnTo>
                  <a:lnTo>
                    <a:pt x="646315" y="119684"/>
                  </a:lnTo>
                  <a:lnTo>
                    <a:pt x="646315" y="95745"/>
                  </a:lnTo>
                  <a:lnTo>
                    <a:pt x="622376" y="95745"/>
                  </a:lnTo>
                  <a:lnTo>
                    <a:pt x="622376" y="167563"/>
                  </a:lnTo>
                  <a:lnTo>
                    <a:pt x="646315" y="167563"/>
                  </a:lnTo>
                  <a:lnTo>
                    <a:pt x="646315" y="143624"/>
                  </a:lnTo>
                  <a:lnTo>
                    <a:pt x="670242" y="143624"/>
                  </a:lnTo>
                  <a:lnTo>
                    <a:pt x="670242" y="191503"/>
                  </a:lnTo>
                  <a:lnTo>
                    <a:pt x="694182" y="191503"/>
                  </a:lnTo>
                  <a:lnTo>
                    <a:pt x="694182" y="95745"/>
                  </a:lnTo>
                  <a:close/>
                </a:path>
                <a:path w="981710" h="431164">
                  <a:moveTo>
                    <a:pt x="694182" y="47866"/>
                  </a:moveTo>
                  <a:lnTo>
                    <a:pt x="670242" y="47866"/>
                  </a:lnTo>
                  <a:lnTo>
                    <a:pt x="670242" y="23939"/>
                  </a:lnTo>
                  <a:lnTo>
                    <a:pt x="646315" y="23939"/>
                  </a:lnTo>
                  <a:lnTo>
                    <a:pt x="646315" y="47866"/>
                  </a:lnTo>
                  <a:lnTo>
                    <a:pt x="622376" y="47866"/>
                  </a:lnTo>
                  <a:lnTo>
                    <a:pt x="622376" y="71805"/>
                  </a:lnTo>
                  <a:lnTo>
                    <a:pt x="646315" y="71805"/>
                  </a:lnTo>
                  <a:lnTo>
                    <a:pt x="646315" y="95745"/>
                  </a:lnTo>
                  <a:lnTo>
                    <a:pt x="670242" y="95745"/>
                  </a:lnTo>
                  <a:lnTo>
                    <a:pt x="670242" y="71805"/>
                  </a:lnTo>
                  <a:lnTo>
                    <a:pt x="694182" y="71805"/>
                  </a:lnTo>
                  <a:lnTo>
                    <a:pt x="694182" y="47866"/>
                  </a:lnTo>
                  <a:close/>
                </a:path>
                <a:path w="981710" h="431164">
                  <a:moveTo>
                    <a:pt x="718121" y="71805"/>
                  </a:moveTo>
                  <a:lnTo>
                    <a:pt x="694182" y="71805"/>
                  </a:lnTo>
                  <a:lnTo>
                    <a:pt x="694182" y="95745"/>
                  </a:lnTo>
                  <a:lnTo>
                    <a:pt x="718121" y="95745"/>
                  </a:lnTo>
                  <a:lnTo>
                    <a:pt x="718121" y="71805"/>
                  </a:lnTo>
                  <a:close/>
                </a:path>
                <a:path w="981710" h="431164">
                  <a:moveTo>
                    <a:pt x="742061" y="143624"/>
                  </a:moveTo>
                  <a:lnTo>
                    <a:pt x="718121" y="143624"/>
                  </a:lnTo>
                  <a:lnTo>
                    <a:pt x="718121" y="191503"/>
                  </a:lnTo>
                  <a:lnTo>
                    <a:pt x="742061" y="191503"/>
                  </a:lnTo>
                  <a:lnTo>
                    <a:pt x="742061" y="143624"/>
                  </a:lnTo>
                  <a:close/>
                </a:path>
                <a:path w="981710" h="431164">
                  <a:moveTo>
                    <a:pt x="766000" y="47866"/>
                  </a:moveTo>
                  <a:lnTo>
                    <a:pt x="742061" y="47866"/>
                  </a:lnTo>
                  <a:lnTo>
                    <a:pt x="742061" y="71805"/>
                  </a:lnTo>
                  <a:lnTo>
                    <a:pt x="766000" y="71805"/>
                  </a:lnTo>
                  <a:lnTo>
                    <a:pt x="766000" y="47866"/>
                  </a:lnTo>
                  <a:close/>
                </a:path>
                <a:path w="981710" h="431164">
                  <a:moveTo>
                    <a:pt x="766000" y="0"/>
                  </a:moveTo>
                  <a:lnTo>
                    <a:pt x="742061" y="0"/>
                  </a:lnTo>
                  <a:lnTo>
                    <a:pt x="718121" y="0"/>
                  </a:lnTo>
                  <a:lnTo>
                    <a:pt x="694182" y="0"/>
                  </a:lnTo>
                  <a:lnTo>
                    <a:pt x="670242" y="0"/>
                  </a:lnTo>
                  <a:lnTo>
                    <a:pt x="670242" y="23939"/>
                  </a:lnTo>
                  <a:lnTo>
                    <a:pt x="694182" y="23939"/>
                  </a:lnTo>
                  <a:lnTo>
                    <a:pt x="718121" y="23939"/>
                  </a:lnTo>
                  <a:lnTo>
                    <a:pt x="742061" y="23939"/>
                  </a:lnTo>
                  <a:lnTo>
                    <a:pt x="766000" y="23939"/>
                  </a:lnTo>
                  <a:lnTo>
                    <a:pt x="766000" y="0"/>
                  </a:lnTo>
                  <a:close/>
                </a:path>
                <a:path w="981710" h="431164">
                  <a:moveTo>
                    <a:pt x="789927" y="23939"/>
                  </a:moveTo>
                  <a:lnTo>
                    <a:pt x="766000" y="23939"/>
                  </a:lnTo>
                  <a:lnTo>
                    <a:pt x="766000" y="47866"/>
                  </a:lnTo>
                  <a:lnTo>
                    <a:pt x="789927" y="47866"/>
                  </a:lnTo>
                  <a:lnTo>
                    <a:pt x="789927" y="23939"/>
                  </a:lnTo>
                  <a:close/>
                </a:path>
                <a:path w="981710" h="431164">
                  <a:moveTo>
                    <a:pt x="813866" y="382993"/>
                  </a:moveTo>
                  <a:lnTo>
                    <a:pt x="789927" y="382993"/>
                  </a:lnTo>
                  <a:lnTo>
                    <a:pt x="789927" y="359054"/>
                  </a:lnTo>
                  <a:lnTo>
                    <a:pt x="766000" y="359054"/>
                  </a:lnTo>
                  <a:lnTo>
                    <a:pt x="766000" y="406933"/>
                  </a:lnTo>
                  <a:lnTo>
                    <a:pt x="789927" y="406933"/>
                  </a:lnTo>
                  <a:lnTo>
                    <a:pt x="813866" y="406933"/>
                  </a:lnTo>
                  <a:lnTo>
                    <a:pt x="813866" y="382993"/>
                  </a:lnTo>
                  <a:close/>
                </a:path>
                <a:path w="981710" h="431164">
                  <a:moveTo>
                    <a:pt x="813866" y="287248"/>
                  </a:moveTo>
                  <a:lnTo>
                    <a:pt x="789927" y="287248"/>
                  </a:lnTo>
                  <a:lnTo>
                    <a:pt x="789927" y="359054"/>
                  </a:lnTo>
                  <a:lnTo>
                    <a:pt x="813866" y="359054"/>
                  </a:lnTo>
                  <a:lnTo>
                    <a:pt x="813866" y="287248"/>
                  </a:lnTo>
                  <a:close/>
                </a:path>
                <a:path w="981710" h="431164">
                  <a:moveTo>
                    <a:pt x="837806" y="359054"/>
                  </a:moveTo>
                  <a:lnTo>
                    <a:pt x="813866" y="359054"/>
                  </a:lnTo>
                  <a:lnTo>
                    <a:pt x="813866" y="382993"/>
                  </a:lnTo>
                  <a:lnTo>
                    <a:pt x="837806" y="382993"/>
                  </a:lnTo>
                  <a:lnTo>
                    <a:pt x="837806" y="359054"/>
                  </a:lnTo>
                  <a:close/>
                </a:path>
                <a:path w="981710" h="431164">
                  <a:moveTo>
                    <a:pt x="909612" y="263309"/>
                  </a:moveTo>
                  <a:lnTo>
                    <a:pt x="885685" y="263309"/>
                  </a:lnTo>
                  <a:lnTo>
                    <a:pt x="885685" y="359054"/>
                  </a:lnTo>
                  <a:lnTo>
                    <a:pt x="861745" y="359054"/>
                  </a:lnTo>
                  <a:lnTo>
                    <a:pt x="861745" y="382993"/>
                  </a:lnTo>
                  <a:lnTo>
                    <a:pt x="885685" y="382993"/>
                  </a:lnTo>
                  <a:lnTo>
                    <a:pt x="909612" y="382993"/>
                  </a:lnTo>
                  <a:lnTo>
                    <a:pt x="909612" y="263309"/>
                  </a:lnTo>
                  <a:close/>
                </a:path>
                <a:path w="981710" h="431164">
                  <a:moveTo>
                    <a:pt x="981430" y="191503"/>
                  </a:moveTo>
                  <a:lnTo>
                    <a:pt x="957491" y="191503"/>
                  </a:lnTo>
                  <a:lnTo>
                    <a:pt x="933551" y="191503"/>
                  </a:lnTo>
                  <a:lnTo>
                    <a:pt x="909612" y="191503"/>
                  </a:lnTo>
                  <a:lnTo>
                    <a:pt x="909612" y="239369"/>
                  </a:lnTo>
                  <a:lnTo>
                    <a:pt x="933551" y="239369"/>
                  </a:lnTo>
                  <a:lnTo>
                    <a:pt x="957491" y="239369"/>
                  </a:lnTo>
                  <a:lnTo>
                    <a:pt x="981430" y="239369"/>
                  </a:lnTo>
                  <a:lnTo>
                    <a:pt x="981430" y="19150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3899" y="2294287"/>
              <a:ext cx="909955" cy="454659"/>
            </a:xfrm>
            <a:custGeom>
              <a:avLst/>
              <a:gdLst/>
              <a:ahLst/>
              <a:cxnLst/>
              <a:rect l="l" t="t" r="r" b="b"/>
              <a:pathLst>
                <a:path w="909954" h="454660">
                  <a:moveTo>
                    <a:pt x="95745" y="310654"/>
                  </a:moveTo>
                  <a:lnTo>
                    <a:pt x="71805" y="310654"/>
                  </a:lnTo>
                  <a:lnTo>
                    <a:pt x="71805" y="334594"/>
                  </a:lnTo>
                  <a:lnTo>
                    <a:pt x="95745" y="334594"/>
                  </a:lnTo>
                  <a:lnTo>
                    <a:pt x="95745" y="310654"/>
                  </a:lnTo>
                  <a:close/>
                </a:path>
                <a:path w="909954" h="454660">
                  <a:moveTo>
                    <a:pt x="119684" y="334594"/>
                  </a:moveTo>
                  <a:lnTo>
                    <a:pt x="95745" y="334594"/>
                  </a:lnTo>
                  <a:lnTo>
                    <a:pt x="95745" y="358533"/>
                  </a:lnTo>
                  <a:lnTo>
                    <a:pt x="71805" y="358533"/>
                  </a:lnTo>
                  <a:lnTo>
                    <a:pt x="47866" y="358533"/>
                  </a:lnTo>
                  <a:lnTo>
                    <a:pt x="47866" y="334594"/>
                  </a:lnTo>
                  <a:lnTo>
                    <a:pt x="23939" y="334594"/>
                  </a:lnTo>
                  <a:lnTo>
                    <a:pt x="23939" y="358533"/>
                  </a:lnTo>
                  <a:lnTo>
                    <a:pt x="0" y="358533"/>
                  </a:lnTo>
                  <a:lnTo>
                    <a:pt x="0" y="382460"/>
                  </a:lnTo>
                  <a:lnTo>
                    <a:pt x="23939" y="382460"/>
                  </a:lnTo>
                  <a:lnTo>
                    <a:pt x="47866" y="382460"/>
                  </a:lnTo>
                  <a:lnTo>
                    <a:pt x="47866" y="430339"/>
                  </a:lnTo>
                  <a:lnTo>
                    <a:pt x="71805" y="430339"/>
                  </a:lnTo>
                  <a:lnTo>
                    <a:pt x="95745" y="430339"/>
                  </a:lnTo>
                  <a:lnTo>
                    <a:pt x="95745" y="454279"/>
                  </a:lnTo>
                  <a:lnTo>
                    <a:pt x="119684" y="454279"/>
                  </a:lnTo>
                  <a:lnTo>
                    <a:pt x="119684" y="406400"/>
                  </a:lnTo>
                  <a:lnTo>
                    <a:pt x="95745" y="406400"/>
                  </a:lnTo>
                  <a:lnTo>
                    <a:pt x="71805" y="406400"/>
                  </a:lnTo>
                  <a:lnTo>
                    <a:pt x="71805" y="382460"/>
                  </a:lnTo>
                  <a:lnTo>
                    <a:pt x="95745" y="382460"/>
                  </a:lnTo>
                  <a:lnTo>
                    <a:pt x="119684" y="382460"/>
                  </a:lnTo>
                  <a:lnTo>
                    <a:pt x="119684" y="334594"/>
                  </a:lnTo>
                  <a:close/>
                </a:path>
                <a:path w="909954" h="454660">
                  <a:moveTo>
                    <a:pt x="239369" y="358533"/>
                  </a:moveTo>
                  <a:lnTo>
                    <a:pt x="215430" y="358533"/>
                  </a:lnTo>
                  <a:lnTo>
                    <a:pt x="191490" y="358533"/>
                  </a:lnTo>
                  <a:lnTo>
                    <a:pt x="191490" y="406400"/>
                  </a:lnTo>
                  <a:lnTo>
                    <a:pt x="215430" y="406400"/>
                  </a:lnTo>
                  <a:lnTo>
                    <a:pt x="215430" y="382460"/>
                  </a:lnTo>
                  <a:lnTo>
                    <a:pt x="239369" y="382460"/>
                  </a:lnTo>
                  <a:lnTo>
                    <a:pt x="239369" y="358533"/>
                  </a:lnTo>
                  <a:close/>
                </a:path>
                <a:path w="909954" h="454660">
                  <a:moveTo>
                    <a:pt x="478739" y="119380"/>
                  </a:moveTo>
                  <a:lnTo>
                    <a:pt x="454799" y="119380"/>
                  </a:lnTo>
                  <a:lnTo>
                    <a:pt x="430872" y="119380"/>
                  </a:lnTo>
                  <a:lnTo>
                    <a:pt x="430872" y="48260"/>
                  </a:lnTo>
                  <a:lnTo>
                    <a:pt x="406933" y="48260"/>
                  </a:lnTo>
                  <a:lnTo>
                    <a:pt x="406933" y="167640"/>
                  </a:lnTo>
                  <a:lnTo>
                    <a:pt x="382993" y="167640"/>
                  </a:lnTo>
                  <a:lnTo>
                    <a:pt x="382993" y="191770"/>
                  </a:lnTo>
                  <a:lnTo>
                    <a:pt x="359054" y="191770"/>
                  </a:lnTo>
                  <a:lnTo>
                    <a:pt x="359054" y="215900"/>
                  </a:lnTo>
                  <a:lnTo>
                    <a:pt x="335114" y="215900"/>
                  </a:lnTo>
                  <a:lnTo>
                    <a:pt x="335114" y="240030"/>
                  </a:lnTo>
                  <a:lnTo>
                    <a:pt x="311188" y="240030"/>
                  </a:lnTo>
                  <a:lnTo>
                    <a:pt x="287248" y="240030"/>
                  </a:lnTo>
                  <a:lnTo>
                    <a:pt x="287248" y="215900"/>
                  </a:lnTo>
                  <a:lnTo>
                    <a:pt x="263309" y="215900"/>
                  </a:lnTo>
                  <a:lnTo>
                    <a:pt x="263309" y="240030"/>
                  </a:lnTo>
                  <a:lnTo>
                    <a:pt x="239369" y="240030"/>
                  </a:lnTo>
                  <a:lnTo>
                    <a:pt x="239369" y="215900"/>
                  </a:lnTo>
                  <a:lnTo>
                    <a:pt x="263309" y="215900"/>
                  </a:lnTo>
                  <a:lnTo>
                    <a:pt x="263309" y="167640"/>
                  </a:lnTo>
                  <a:lnTo>
                    <a:pt x="239369" y="167640"/>
                  </a:lnTo>
                  <a:lnTo>
                    <a:pt x="239369" y="191770"/>
                  </a:lnTo>
                  <a:lnTo>
                    <a:pt x="215430" y="191770"/>
                  </a:lnTo>
                  <a:lnTo>
                    <a:pt x="191490" y="191770"/>
                  </a:lnTo>
                  <a:lnTo>
                    <a:pt x="191490" y="119380"/>
                  </a:lnTo>
                  <a:lnTo>
                    <a:pt x="215430" y="119380"/>
                  </a:lnTo>
                  <a:lnTo>
                    <a:pt x="215430" y="95250"/>
                  </a:lnTo>
                  <a:lnTo>
                    <a:pt x="191490" y="95250"/>
                  </a:lnTo>
                  <a:lnTo>
                    <a:pt x="191490" y="0"/>
                  </a:lnTo>
                  <a:lnTo>
                    <a:pt x="167563" y="0"/>
                  </a:lnTo>
                  <a:lnTo>
                    <a:pt x="167563" y="95250"/>
                  </a:lnTo>
                  <a:lnTo>
                    <a:pt x="143624" y="95250"/>
                  </a:lnTo>
                  <a:lnTo>
                    <a:pt x="143624" y="48260"/>
                  </a:lnTo>
                  <a:lnTo>
                    <a:pt x="119684" y="48260"/>
                  </a:lnTo>
                  <a:lnTo>
                    <a:pt x="119684" y="143510"/>
                  </a:lnTo>
                  <a:lnTo>
                    <a:pt x="143624" y="143510"/>
                  </a:lnTo>
                  <a:lnTo>
                    <a:pt x="143624" y="119380"/>
                  </a:lnTo>
                  <a:lnTo>
                    <a:pt x="167563" y="119380"/>
                  </a:lnTo>
                  <a:lnTo>
                    <a:pt x="167563" y="143510"/>
                  </a:lnTo>
                  <a:lnTo>
                    <a:pt x="143624" y="143510"/>
                  </a:lnTo>
                  <a:lnTo>
                    <a:pt x="143624" y="167640"/>
                  </a:lnTo>
                  <a:lnTo>
                    <a:pt x="167563" y="167640"/>
                  </a:lnTo>
                  <a:lnTo>
                    <a:pt x="167563" y="191770"/>
                  </a:lnTo>
                  <a:lnTo>
                    <a:pt x="143624" y="191770"/>
                  </a:lnTo>
                  <a:lnTo>
                    <a:pt x="119684" y="191770"/>
                  </a:lnTo>
                  <a:lnTo>
                    <a:pt x="119684" y="215900"/>
                  </a:lnTo>
                  <a:lnTo>
                    <a:pt x="143624" y="215900"/>
                  </a:lnTo>
                  <a:lnTo>
                    <a:pt x="167563" y="215900"/>
                  </a:lnTo>
                  <a:lnTo>
                    <a:pt x="167563" y="240030"/>
                  </a:lnTo>
                  <a:lnTo>
                    <a:pt x="143624" y="240030"/>
                  </a:lnTo>
                  <a:lnTo>
                    <a:pt x="143624" y="262890"/>
                  </a:lnTo>
                  <a:lnTo>
                    <a:pt x="167563" y="262890"/>
                  </a:lnTo>
                  <a:lnTo>
                    <a:pt x="191490" y="262890"/>
                  </a:lnTo>
                  <a:lnTo>
                    <a:pt x="191490" y="240030"/>
                  </a:lnTo>
                  <a:lnTo>
                    <a:pt x="215430" y="240030"/>
                  </a:lnTo>
                  <a:lnTo>
                    <a:pt x="215430" y="287020"/>
                  </a:lnTo>
                  <a:lnTo>
                    <a:pt x="239369" y="287020"/>
                  </a:lnTo>
                  <a:lnTo>
                    <a:pt x="263309" y="287020"/>
                  </a:lnTo>
                  <a:lnTo>
                    <a:pt x="263309" y="311150"/>
                  </a:lnTo>
                  <a:lnTo>
                    <a:pt x="287248" y="311150"/>
                  </a:lnTo>
                  <a:lnTo>
                    <a:pt x="311188" y="311150"/>
                  </a:lnTo>
                  <a:lnTo>
                    <a:pt x="311188" y="359410"/>
                  </a:lnTo>
                  <a:lnTo>
                    <a:pt x="287248" y="359410"/>
                  </a:lnTo>
                  <a:lnTo>
                    <a:pt x="287248" y="406400"/>
                  </a:lnTo>
                  <a:lnTo>
                    <a:pt x="311188" y="406400"/>
                  </a:lnTo>
                  <a:lnTo>
                    <a:pt x="311188" y="383540"/>
                  </a:lnTo>
                  <a:lnTo>
                    <a:pt x="335114" y="383540"/>
                  </a:lnTo>
                  <a:lnTo>
                    <a:pt x="335114" y="359410"/>
                  </a:lnTo>
                  <a:lnTo>
                    <a:pt x="359054" y="359410"/>
                  </a:lnTo>
                  <a:lnTo>
                    <a:pt x="359054" y="311150"/>
                  </a:lnTo>
                  <a:lnTo>
                    <a:pt x="335114" y="311150"/>
                  </a:lnTo>
                  <a:lnTo>
                    <a:pt x="335114" y="287020"/>
                  </a:lnTo>
                  <a:lnTo>
                    <a:pt x="311188" y="287020"/>
                  </a:lnTo>
                  <a:lnTo>
                    <a:pt x="311188" y="262890"/>
                  </a:lnTo>
                  <a:lnTo>
                    <a:pt x="335114" y="262890"/>
                  </a:lnTo>
                  <a:lnTo>
                    <a:pt x="335114" y="287020"/>
                  </a:lnTo>
                  <a:lnTo>
                    <a:pt x="359054" y="287020"/>
                  </a:lnTo>
                  <a:lnTo>
                    <a:pt x="359054" y="311150"/>
                  </a:lnTo>
                  <a:lnTo>
                    <a:pt x="382993" y="311150"/>
                  </a:lnTo>
                  <a:lnTo>
                    <a:pt x="382993" y="240030"/>
                  </a:lnTo>
                  <a:lnTo>
                    <a:pt x="406933" y="240030"/>
                  </a:lnTo>
                  <a:lnTo>
                    <a:pt x="406933" y="215900"/>
                  </a:lnTo>
                  <a:lnTo>
                    <a:pt x="430872" y="215900"/>
                  </a:lnTo>
                  <a:lnTo>
                    <a:pt x="430872" y="167640"/>
                  </a:lnTo>
                  <a:lnTo>
                    <a:pt x="454799" y="167640"/>
                  </a:lnTo>
                  <a:lnTo>
                    <a:pt x="454799" y="143510"/>
                  </a:lnTo>
                  <a:lnTo>
                    <a:pt x="478739" y="143510"/>
                  </a:lnTo>
                  <a:lnTo>
                    <a:pt x="478739" y="119380"/>
                  </a:lnTo>
                  <a:close/>
                </a:path>
                <a:path w="909954" h="454660">
                  <a:moveTo>
                    <a:pt x="646303" y="214909"/>
                  </a:moveTo>
                  <a:lnTo>
                    <a:pt x="622363" y="214909"/>
                  </a:lnTo>
                  <a:lnTo>
                    <a:pt x="622363" y="238848"/>
                  </a:lnTo>
                  <a:lnTo>
                    <a:pt x="598424" y="238848"/>
                  </a:lnTo>
                  <a:lnTo>
                    <a:pt x="574497" y="238848"/>
                  </a:lnTo>
                  <a:lnTo>
                    <a:pt x="550557" y="238848"/>
                  </a:lnTo>
                  <a:lnTo>
                    <a:pt x="550557" y="262775"/>
                  </a:lnTo>
                  <a:lnTo>
                    <a:pt x="526618" y="262775"/>
                  </a:lnTo>
                  <a:lnTo>
                    <a:pt x="502678" y="262775"/>
                  </a:lnTo>
                  <a:lnTo>
                    <a:pt x="478739" y="262775"/>
                  </a:lnTo>
                  <a:lnTo>
                    <a:pt x="478739" y="286715"/>
                  </a:lnTo>
                  <a:lnTo>
                    <a:pt x="502678" y="286715"/>
                  </a:lnTo>
                  <a:lnTo>
                    <a:pt x="526618" y="286715"/>
                  </a:lnTo>
                  <a:lnTo>
                    <a:pt x="550557" y="286715"/>
                  </a:lnTo>
                  <a:lnTo>
                    <a:pt x="550557" y="310654"/>
                  </a:lnTo>
                  <a:lnTo>
                    <a:pt x="526618" y="310654"/>
                  </a:lnTo>
                  <a:lnTo>
                    <a:pt x="502678" y="310654"/>
                  </a:lnTo>
                  <a:lnTo>
                    <a:pt x="502678" y="334594"/>
                  </a:lnTo>
                  <a:lnTo>
                    <a:pt x="526618" y="334594"/>
                  </a:lnTo>
                  <a:lnTo>
                    <a:pt x="550557" y="334594"/>
                  </a:lnTo>
                  <a:lnTo>
                    <a:pt x="550557" y="358533"/>
                  </a:lnTo>
                  <a:lnTo>
                    <a:pt x="574497" y="358533"/>
                  </a:lnTo>
                  <a:lnTo>
                    <a:pt x="574497" y="262775"/>
                  </a:lnTo>
                  <a:lnTo>
                    <a:pt x="598424" y="262775"/>
                  </a:lnTo>
                  <a:lnTo>
                    <a:pt x="622363" y="262775"/>
                  </a:lnTo>
                  <a:lnTo>
                    <a:pt x="622363" y="286715"/>
                  </a:lnTo>
                  <a:lnTo>
                    <a:pt x="646303" y="286715"/>
                  </a:lnTo>
                  <a:lnTo>
                    <a:pt x="646303" y="214909"/>
                  </a:lnTo>
                  <a:close/>
                </a:path>
                <a:path w="909954" h="454660">
                  <a:moveTo>
                    <a:pt x="694182" y="334594"/>
                  </a:moveTo>
                  <a:lnTo>
                    <a:pt x="670242" y="334594"/>
                  </a:lnTo>
                  <a:lnTo>
                    <a:pt x="670242" y="358533"/>
                  </a:lnTo>
                  <a:lnTo>
                    <a:pt x="694182" y="358533"/>
                  </a:lnTo>
                  <a:lnTo>
                    <a:pt x="694182" y="334594"/>
                  </a:lnTo>
                  <a:close/>
                </a:path>
                <a:path w="909954" h="454660">
                  <a:moveTo>
                    <a:pt x="813866" y="143090"/>
                  </a:moveTo>
                  <a:lnTo>
                    <a:pt x="789927" y="143090"/>
                  </a:lnTo>
                  <a:lnTo>
                    <a:pt x="789927" y="119164"/>
                  </a:lnTo>
                  <a:lnTo>
                    <a:pt x="765987" y="119164"/>
                  </a:lnTo>
                  <a:lnTo>
                    <a:pt x="742048" y="119164"/>
                  </a:lnTo>
                  <a:lnTo>
                    <a:pt x="718108" y="119164"/>
                  </a:lnTo>
                  <a:lnTo>
                    <a:pt x="718108" y="23406"/>
                  </a:lnTo>
                  <a:lnTo>
                    <a:pt x="694182" y="23406"/>
                  </a:lnTo>
                  <a:lnTo>
                    <a:pt x="670242" y="23406"/>
                  </a:lnTo>
                  <a:lnTo>
                    <a:pt x="646303" y="23406"/>
                  </a:lnTo>
                  <a:lnTo>
                    <a:pt x="646303" y="47345"/>
                  </a:lnTo>
                  <a:lnTo>
                    <a:pt x="670242" y="47345"/>
                  </a:lnTo>
                  <a:lnTo>
                    <a:pt x="694182" y="47345"/>
                  </a:lnTo>
                  <a:lnTo>
                    <a:pt x="694182" y="143090"/>
                  </a:lnTo>
                  <a:lnTo>
                    <a:pt x="670242" y="143090"/>
                  </a:lnTo>
                  <a:lnTo>
                    <a:pt x="646303" y="143090"/>
                  </a:lnTo>
                  <a:lnTo>
                    <a:pt x="646303" y="119164"/>
                  </a:lnTo>
                  <a:lnTo>
                    <a:pt x="622363" y="119164"/>
                  </a:lnTo>
                  <a:lnTo>
                    <a:pt x="622363" y="143090"/>
                  </a:lnTo>
                  <a:lnTo>
                    <a:pt x="598424" y="143090"/>
                  </a:lnTo>
                  <a:lnTo>
                    <a:pt x="598424" y="167030"/>
                  </a:lnTo>
                  <a:lnTo>
                    <a:pt x="622363" y="167030"/>
                  </a:lnTo>
                  <a:lnTo>
                    <a:pt x="622363" y="190969"/>
                  </a:lnTo>
                  <a:lnTo>
                    <a:pt x="646303" y="190969"/>
                  </a:lnTo>
                  <a:lnTo>
                    <a:pt x="646303" y="167030"/>
                  </a:lnTo>
                  <a:lnTo>
                    <a:pt x="670242" y="167030"/>
                  </a:lnTo>
                  <a:lnTo>
                    <a:pt x="694182" y="167030"/>
                  </a:lnTo>
                  <a:lnTo>
                    <a:pt x="694182" y="190969"/>
                  </a:lnTo>
                  <a:lnTo>
                    <a:pt x="670242" y="190969"/>
                  </a:lnTo>
                  <a:lnTo>
                    <a:pt x="646303" y="190969"/>
                  </a:lnTo>
                  <a:lnTo>
                    <a:pt x="646303" y="214909"/>
                  </a:lnTo>
                  <a:lnTo>
                    <a:pt x="670242" y="214909"/>
                  </a:lnTo>
                  <a:lnTo>
                    <a:pt x="670242" y="262775"/>
                  </a:lnTo>
                  <a:lnTo>
                    <a:pt x="694182" y="262775"/>
                  </a:lnTo>
                  <a:lnTo>
                    <a:pt x="718108" y="262775"/>
                  </a:lnTo>
                  <a:lnTo>
                    <a:pt x="718108" y="286715"/>
                  </a:lnTo>
                  <a:lnTo>
                    <a:pt x="742048" y="286715"/>
                  </a:lnTo>
                  <a:lnTo>
                    <a:pt x="742048" y="262775"/>
                  </a:lnTo>
                  <a:lnTo>
                    <a:pt x="765987" y="262775"/>
                  </a:lnTo>
                  <a:lnTo>
                    <a:pt x="765987" y="286715"/>
                  </a:lnTo>
                  <a:lnTo>
                    <a:pt x="789927" y="286715"/>
                  </a:lnTo>
                  <a:lnTo>
                    <a:pt x="789927" y="262775"/>
                  </a:lnTo>
                  <a:lnTo>
                    <a:pt x="813866" y="262775"/>
                  </a:lnTo>
                  <a:lnTo>
                    <a:pt x="813866" y="238848"/>
                  </a:lnTo>
                  <a:lnTo>
                    <a:pt x="789927" y="238848"/>
                  </a:lnTo>
                  <a:lnTo>
                    <a:pt x="789927" y="214909"/>
                  </a:lnTo>
                  <a:lnTo>
                    <a:pt x="765987" y="214909"/>
                  </a:lnTo>
                  <a:lnTo>
                    <a:pt x="765987" y="238848"/>
                  </a:lnTo>
                  <a:lnTo>
                    <a:pt x="742048" y="238848"/>
                  </a:lnTo>
                  <a:lnTo>
                    <a:pt x="742048" y="214909"/>
                  </a:lnTo>
                  <a:lnTo>
                    <a:pt x="718108" y="214909"/>
                  </a:lnTo>
                  <a:lnTo>
                    <a:pt x="718108" y="238848"/>
                  </a:lnTo>
                  <a:lnTo>
                    <a:pt x="694182" y="238848"/>
                  </a:lnTo>
                  <a:lnTo>
                    <a:pt x="694182" y="214909"/>
                  </a:lnTo>
                  <a:lnTo>
                    <a:pt x="718108" y="214909"/>
                  </a:lnTo>
                  <a:lnTo>
                    <a:pt x="718108" y="143090"/>
                  </a:lnTo>
                  <a:lnTo>
                    <a:pt x="742048" y="143090"/>
                  </a:lnTo>
                  <a:lnTo>
                    <a:pt x="742048" y="167030"/>
                  </a:lnTo>
                  <a:lnTo>
                    <a:pt x="765987" y="167030"/>
                  </a:lnTo>
                  <a:lnTo>
                    <a:pt x="789927" y="167030"/>
                  </a:lnTo>
                  <a:lnTo>
                    <a:pt x="789927" y="214909"/>
                  </a:lnTo>
                  <a:lnTo>
                    <a:pt x="813866" y="214909"/>
                  </a:lnTo>
                  <a:lnTo>
                    <a:pt x="813866" y="143090"/>
                  </a:lnTo>
                  <a:close/>
                </a:path>
                <a:path w="909954" h="454660">
                  <a:moveTo>
                    <a:pt x="837793" y="334594"/>
                  </a:moveTo>
                  <a:lnTo>
                    <a:pt x="813866" y="334594"/>
                  </a:lnTo>
                  <a:lnTo>
                    <a:pt x="789927" y="334594"/>
                  </a:lnTo>
                  <a:lnTo>
                    <a:pt x="789927" y="310654"/>
                  </a:lnTo>
                  <a:lnTo>
                    <a:pt x="765987" y="310654"/>
                  </a:lnTo>
                  <a:lnTo>
                    <a:pt x="765987" y="334594"/>
                  </a:lnTo>
                  <a:lnTo>
                    <a:pt x="742048" y="334594"/>
                  </a:lnTo>
                  <a:lnTo>
                    <a:pt x="742048" y="358533"/>
                  </a:lnTo>
                  <a:lnTo>
                    <a:pt x="765987" y="358533"/>
                  </a:lnTo>
                  <a:lnTo>
                    <a:pt x="789927" y="358533"/>
                  </a:lnTo>
                  <a:lnTo>
                    <a:pt x="789927" y="406400"/>
                  </a:lnTo>
                  <a:lnTo>
                    <a:pt x="813866" y="406400"/>
                  </a:lnTo>
                  <a:lnTo>
                    <a:pt x="837793" y="406400"/>
                  </a:lnTo>
                  <a:lnTo>
                    <a:pt x="837793" y="382460"/>
                  </a:lnTo>
                  <a:lnTo>
                    <a:pt x="813866" y="382460"/>
                  </a:lnTo>
                  <a:lnTo>
                    <a:pt x="813866" y="358533"/>
                  </a:lnTo>
                  <a:lnTo>
                    <a:pt x="837793" y="358533"/>
                  </a:lnTo>
                  <a:lnTo>
                    <a:pt x="837793" y="334594"/>
                  </a:lnTo>
                  <a:close/>
                </a:path>
                <a:path w="909954" h="454660">
                  <a:moveTo>
                    <a:pt x="861733" y="310654"/>
                  </a:moveTo>
                  <a:lnTo>
                    <a:pt x="837793" y="310654"/>
                  </a:lnTo>
                  <a:lnTo>
                    <a:pt x="837793" y="334594"/>
                  </a:lnTo>
                  <a:lnTo>
                    <a:pt x="861733" y="334594"/>
                  </a:lnTo>
                  <a:lnTo>
                    <a:pt x="861733" y="310654"/>
                  </a:lnTo>
                  <a:close/>
                </a:path>
                <a:path w="909954" h="454660">
                  <a:moveTo>
                    <a:pt x="909612" y="286715"/>
                  </a:moveTo>
                  <a:lnTo>
                    <a:pt x="885672" y="286715"/>
                  </a:lnTo>
                  <a:lnTo>
                    <a:pt x="885672" y="334594"/>
                  </a:lnTo>
                  <a:lnTo>
                    <a:pt x="861733" y="334594"/>
                  </a:lnTo>
                  <a:lnTo>
                    <a:pt x="861733" y="358533"/>
                  </a:lnTo>
                  <a:lnTo>
                    <a:pt x="885672" y="358533"/>
                  </a:lnTo>
                  <a:lnTo>
                    <a:pt x="909612" y="358533"/>
                  </a:lnTo>
                  <a:lnTo>
                    <a:pt x="909612" y="286715"/>
                  </a:lnTo>
                  <a:close/>
                </a:path>
                <a:path w="909954" h="454660">
                  <a:moveTo>
                    <a:pt x="909612" y="190969"/>
                  </a:moveTo>
                  <a:lnTo>
                    <a:pt x="885672" y="190969"/>
                  </a:lnTo>
                  <a:lnTo>
                    <a:pt x="885672" y="238848"/>
                  </a:lnTo>
                  <a:lnTo>
                    <a:pt x="861733" y="238848"/>
                  </a:lnTo>
                  <a:lnTo>
                    <a:pt x="861733" y="214909"/>
                  </a:lnTo>
                  <a:lnTo>
                    <a:pt x="837793" y="214909"/>
                  </a:lnTo>
                  <a:lnTo>
                    <a:pt x="837793" y="286715"/>
                  </a:lnTo>
                  <a:lnTo>
                    <a:pt x="861733" y="286715"/>
                  </a:lnTo>
                  <a:lnTo>
                    <a:pt x="861733" y="262775"/>
                  </a:lnTo>
                  <a:lnTo>
                    <a:pt x="885672" y="262775"/>
                  </a:lnTo>
                  <a:lnTo>
                    <a:pt x="909612" y="262775"/>
                  </a:lnTo>
                  <a:lnTo>
                    <a:pt x="909612" y="19096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223167"/>
              <a:ext cx="981710" cy="621665"/>
            </a:xfrm>
            <a:custGeom>
              <a:avLst/>
              <a:gdLst/>
              <a:ahLst/>
              <a:cxnLst/>
              <a:rect l="l" t="t" r="r" b="b"/>
              <a:pathLst>
                <a:path w="981710" h="621664">
                  <a:moveTo>
                    <a:pt x="95758" y="381774"/>
                  </a:moveTo>
                  <a:lnTo>
                    <a:pt x="71818" y="381774"/>
                  </a:lnTo>
                  <a:lnTo>
                    <a:pt x="47879" y="381774"/>
                  </a:lnTo>
                  <a:lnTo>
                    <a:pt x="23939" y="381774"/>
                  </a:lnTo>
                  <a:lnTo>
                    <a:pt x="0" y="381774"/>
                  </a:lnTo>
                  <a:lnTo>
                    <a:pt x="0" y="405714"/>
                  </a:lnTo>
                  <a:lnTo>
                    <a:pt x="23939" y="405714"/>
                  </a:lnTo>
                  <a:lnTo>
                    <a:pt x="23939" y="453580"/>
                  </a:lnTo>
                  <a:lnTo>
                    <a:pt x="0" y="453580"/>
                  </a:lnTo>
                  <a:lnTo>
                    <a:pt x="0" y="477520"/>
                  </a:lnTo>
                  <a:lnTo>
                    <a:pt x="23939" y="477520"/>
                  </a:lnTo>
                  <a:lnTo>
                    <a:pt x="23939" y="501459"/>
                  </a:lnTo>
                  <a:lnTo>
                    <a:pt x="47879" y="501459"/>
                  </a:lnTo>
                  <a:lnTo>
                    <a:pt x="71818" y="501459"/>
                  </a:lnTo>
                  <a:lnTo>
                    <a:pt x="71818" y="477520"/>
                  </a:lnTo>
                  <a:lnTo>
                    <a:pt x="47879" y="477520"/>
                  </a:lnTo>
                  <a:lnTo>
                    <a:pt x="47879" y="429653"/>
                  </a:lnTo>
                  <a:lnTo>
                    <a:pt x="71818" y="429653"/>
                  </a:lnTo>
                  <a:lnTo>
                    <a:pt x="71818" y="405714"/>
                  </a:lnTo>
                  <a:lnTo>
                    <a:pt x="95758" y="405714"/>
                  </a:lnTo>
                  <a:lnTo>
                    <a:pt x="95758" y="381774"/>
                  </a:lnTo>
                  <a:close/>
                </a:path>
                <a:path w="981710" h="621664">
                  <a:moveTo>
                    <a:pt x="167563" y="573265"/>
                  </a:moveTo>
                  <a:lnTo>
                    <a:pt x="143624" y="573265"/>
                  </a:lnTo>
                  <a:lnTo>
                    <a:pt x="119684" y="573265"/>
                  </a:lnTo>
                  <a:lnTo>
                    <a:pt x="119684" y="597204"/>
                  </a:lnTo>
                  <a:lnTo>
                    <a:pt x="143624" y="597204"/>
                  </a:lnTo>
                  <a:lnTo>
                    <a:pt x="167563" y="597204"/>
                  </a:lnTo>
                  <a:lnTo>
                    <a:pt x="167563" y="573265"/>
                  </a:lnTo>
                  <a:close/>
                </a:path>
                <a:path w="981710" h="621664">
                  <a:moveTo>
                    <a:pt x="167563" y="525399"/>
                  </a:moveTo>
                  <a:lnTo>
                    <a:pt x="143624" y="525399"/>
                  </a:lnTo>
                  <a:lnTo>
                    <a:pt x="119684" y="525399"/>
                  </a:lnTo>
                  <a:lnTo>
                    <a:pt x="95758" y="525399"/>
                  </a:lnTo>
                  <a:lnTo>
                    <a:pt x="95758" y="501459"/>
                  </a:lnTo>
                  <a:lnTo>
                    <a:pt x="71818" y="501459"/>
                  </a:lnTo>
                  <a:lnTo>
                    <a:pt x="71818" y="525399"/>
                  </a:lnTo>
                  <a:lnTo>
                    <a:pt x="47879" y="525399"/>
                  </a:lnTo>
                  <a:lnTo>
                    <a:pt x="23939" y="525399"/>
                  </a:lnTo>
                  <a:lnTo>
                    <a:pt x="23939" y="501459"/>
                  </a:lnTo>
                  <a:lnTo>
                    <a:pt x="0" y="501459"/>
                  </a:lnTo>
                  <a:lnTo>
                    <a:pt x="0" y="573265"/>
                  </a:lnTo>
                  <a:lnTo>
                    <a:pt x="23939" y="573265"/>
                  </a:lnTo>
                  <a:lnTo>
                    <a:pt x="23939" y="549338"/>
                  </a:lnTo>
                  <a:lnTo>
                    <a:pt x="47879" y="549338"/>
                  </a:lnTo>
                  <a:lnTo>
                    <a:pt x="47879" y="621144"/>
                  </a:lnTo>
                  <a:lnTo>
                    <a:pt x="71818" y="621144"/>
                  </a:lnTo>
                  <a:lnTo>
                    <a:pt x="71818" y="573265"/>
                  </a:lnTo>
                  <a:lnTo>
                    <a:pt x="95758" y="573265"/>
                  </a:lnTo>
                  <a:lnTo>
                    <a:pt x="119684" y="573265"/>
                  </a:lnTo>
                  <a:lnTo>
                    <a:pt x="119684" y="549338"/>
                  </a:lnTo>
                  <a:lnTo>
                    <a:pt x="143624" y="549338"/>
                  </a:lnTo>
                  <a:lnTo>
                    <a:pt x="167563" y="549338"/>
                  </a:lnTo>
                  <a:lnTo>
                    <a:pt x="167563" y="525399"/>
                  </a:lnTo>
                  <a:close/>
                </a:path>
                <a:path w="981710" h="621664">
                  <a:moveTo>
                    <a:pt x="239382" y="429653"/>
                  </a:moveTo>
                  <a:lnTo>
                    <a:pt x="215442" y="429653"/>
                  </a:lnTo>
                  <a:lnTo>
                    <a:pt x="215442" y="453580"/>
                  </a:lnTo>
                  <a:lnTo>
                    <a:pt x="191503" y="453580"/>
                  </a:lnTo>
                  <a:lnTo>
                    <a:pt x="191503" y="477520"/>
                  </a:lnTo>
                  <a:lnTo>
                    <a:pt x="215442" y="477520"/>
                  </a:lnTo>
                  <a:lnTo>
                    <a:pt x="239382" y="477520"/>
                  </a:lnTo>
                  <a:lnTo>
                    <a:pt x="239382" y="429653"/>
                  </a:lnTo>
                  <a:close/>
                </a:path>
                <a:path w="981710" h="621664">
                  <a:moveTo>
                    <a:pt x="239382" y="95250"/>
                  </a:moveTo>
                  <a:lnTo>
                    <a:pt x="215442" y="95250"/>
                  </a:lnTo>
                  <a:lnTo>
                    <a:pt x="215442" y="143510"/>
                  </a:lnTo>
                  <a:lnTo>
                    <a:pt x="239382" y="143510"/>
                  </a:lnTo>
                  <a:lnTo>
                    <a:pt x="239382" y="95250"/>
                  </a:lnTo>
                  <a:close/>
                </a:path>
                <a:path w="981710" h="621664">
                  <a:moveTo>
                    <a:pt x="287248" y="501459"/>
                  </a:moveTo>
                  <a:lnTo>
                    <a:pt x="263309" y="501459"/>
                  </a:lnTo>
                  <a:lnTo>
                    <a:pt x="263309" y="525399"/>
                  </a:lnTo>
                  <a:lnTo>
                    <a:pt x="287248" y="525399"/>
                  </a:lnTo>
                  <a:lnTo>
                    <a:pt x="287248" y="501459"/>
                  </a:lnTo>
                  <a:close/>
                </a:path>
                <a:path w="981710" h="621664">
                  <a:moveTo>
                    <a:pt x="287248" y="166370"/>
                  </a:moveTo>
                  <a:lnTo>
                    <a:pt x="263309" y="166370"/>
                  </a:lnTo>
                  <a:lnTo>
                    <a:pt x="263309" y="190500"/>
                  </a:lnTo>
                  <a:lnTo>
                    <a:pt x="287248" y="190500"/>
                  </a:lnTo>
                  <a:lnTo>
                    <a:pt x="287248" y="166370"/>
                  </a:lnTo>
                  <a:close/>
                </a:path>
                <a:path w="981710" h="621664">
                  <a:moveTo>
                    <a:pt x="311188" y="549338"/>
                  </a:moveTo>
                  <a:lnTo>
                    <a:pt x="287248" y="549338"/>
                  </a:lnTo>
                  <a:lnTo>
                    <a:pt x="287248" y="573265"/>
                  </a:lnTo>
                  <a:lnTo>
                    <a:pt x="311188" y="573265"/>
                  </a:lnTo>
                  <a:lnTo>
                    <a:pt x="311188" y="549338"/>
                  </a:lnTo>
                  <a:close/>
                </a:path>
                <a:path w="981710" h="621664">
                  <a:moveTo>
                    <a:pt x="359067" y="477520"/>
                  </a:moveTo>
                  <a:lnTo>
                    <a:pt x="335127" y="477520"/>
                  </a:lnTo>
                  <a:lnTo>
                    <a:pt x="335127" y="525399"/>
                  </a:lnTo>
                  <a:lnTo>
                    <a:pt x="359067" y="525399"/>
                  </a:lnTo>
                  <a:lnTo>
                    <a:pt x="359067" y="477520"/>
                  </a:lnTo>
                  <a:close/>
                </a:path>
                <a:path w="981710" h="621664">
                  <a:moveTo>
                    <a:pt x="359067" y="119380"/>
                  </a:moveTo>
                  <a:lnTo>
                    <a:pt x="335127" y="119380"/>
                  </a:lnTo>
                  <a:lnTo>
                    <a:pt x="311188" y="119380"/>
                  </a:lnTo>
                  <a:lnTo>
                    <a:pt x="311188" y="95250"/>
                  </a:lnTo>
                  <a:lnTo>
                    <a:pt x="287248" y="95250"/>
                  </a:lnTo>
                  <a:lnTo>
                    <a:pt x="287248" y="119380"/>
                  </a:lnTo>
                  <a:lnTo>
                    <a:pt x="263309" y="119380"/>
                  </a:lnTo>
                  <a:lnTo>
                    <a:pt x="263309" y="143510"/>
                  </a:lnTo>
                  <a:lnTo>
                    <a:pt x="287248" y="143510"/>
                  </a:lnTo>
                  <a:lnTo>
                    <a:pt x="287248" y="166370"/>
                  </a:lnTo>
                  <a:lnTo>
                    <a:pt x="311188" y="166370"/>
                  </a:lnTo>
                  <a:lnTo>
                    <a:pt x="311188" y="143510"/>
                  </a:lnTo>
                  <a:lnTo>
                    <a:pt x="335127" y="143510"/>
                  </a:lnTo>
                  <a:lnTo>
                    <a:pt x="335127" y="166370"/>
                  </a:lnTo>
                  <a:lnTo>
                    <a:pt x="359067" y="166370"/>
                  </a:lnTo>
                  <a:lnTo>
                    <a:pt x="359067" y="119380"/>
                  </a:lnTo>
                  <a:close/>
                </a:path>
                <a:path w="981710" h="621664">
                  <a:moveTo>
                    <a:pt x="406933" y="501459"/>
                  </a:moveTo>
                  <a:lnTo>
                    <a:pt x="383006" y="501459"/>
                  </a:lnTo>
                  <a:lnTo>
                    <a:pt x="383006" y="525399"/>
                  </a:lnTo>
                  <a:lnTo>
                    <a:pt x="406933" y="525399"/>
                  </a:lnTo>
                  <a:lnTo>
                    <a:pt x="406933" y="501459"/>
                  </a:lnTo>
                  <a:close/>
                </a:path>
                <a:path w="981710" h="621664">
                  <a:moveTo>
                    <a:pt x="478751" y="95250"/>
                  </a:moveTo>
                  <a:lnTo>
                    <a:pt x="454812" y="95250"/>
                  </a:lnTo>
                  <a:lnTo>
                    <a:pt x="454812" y="119380"/>
                  </a:lnTo>
                  <a:lnTo>
                    <a:pt x="430872" y="119380"/>
                  </a:lnTo>
                  <a:lnTo>
                    <a:pt x="430872" y="95250"/>
                  </a:lnTo>
                  <a:lnTo>
                    <a:pt x="454812" y="95250"/>
                  </a:lnTo>
                  <a:lnTo>
                    <a:pt x="454812" y="0"/>
                  </a:lnTo>
                  <a:lnTo>
                    <a:pt x="430872" y="0"/>
                  </a:lnTo>
                  <a:lnTo>
                    <a:pt x="430872" y="22860"/>
                  </a:lnTo>
                  <a:lnTo>
                    <a:pt x="406933" y="22860"/>
                  </a:lnTo>
                  <a:lnTo>
                    <a:pt x="406933" y="0"/>
                  </a:lnTo>
                  <a:lnTo>
                    <a:pt x="383006" y="0"/>
                  </a:lnTo>
                  <a:lnTo>
                    <a:pt x="383006" y="46990"/>
                  </a:lnTo>
                  <a:lnTo>
                    <a:pt x="406933" y="46990"/>
                  </a:lnTo>
                  <a:lnTo>
                    <a:pt x="406933" y="143510"/>
                  </a:lnTo>
                  <a:lnTo>
                    <a:pt x="430872" y="143510"/>
                  </a:lnTo>
                  <a:lnTo>
                    <a:pt x="430872" y="190500"/>
                  </a:lnTo>
                  <a:lnTo>
                    <a:pt x="454812" y="190500"/>
                  </a:lnTo>
                  <a:lnTo>
                    <a:pt x="454812" y="143510"/>
                  </a:lnTo>
                  <a:lnTo>
                    <a:pt x="478751" y="143510"/>
                  </a:lnTo>
                  <a:lnTo>
                    <a:pt x="478751" y="95250"/>
                  </a:lnTo>
                  <a:close/>
                </a:path>
                <a:path w="981710" h="621664">
                  <a:moveTo>
                    <a:pt x="550557" y="573265"/>
                  </a:moveTo>
                  <a:lnTo>
                    <a:pt x="526618" y="573265"/>
                  </a:lnTo>
                  <a:lnTo>
                    <a:pt x="526618" y="597204"/>
                  </a:lnTo>
                  <a:lnTo>
                    <a:pt x="550557" y="597204"/>
                  </a:lnTo>
                  <a:lnTo>
                    <a:pt x="550557" y="573265"/>
                  </a:lnTo>
                  <a:close/>
                </a:path>
                <a:path w="981710" h="621664">
                  <a:moveTo>
                    <a:pt x="598436" y="429653"/>
                  </a:moveTo>
                  <a:lnTo>
                    <a:pt x="574497" y="429653"/>
                  </a:lnTo>
                  <a:lnTo>
                    <a:pt x="550557" y="429653"/>
                  </a:lnTo>
                  <a:lnTo>
                    <a:pt x="550557" y="357835"/>
                  </a:lnTo>
                  <a:lnTo>
                    <a:pt x="526618" y="357835"/>
                  </a:lnTo>
                  <a:lnTo>
                    <a:pt x="526618" y="381774"/>
                  </a:lnTo>
                  <a:lnTo>
                    <a:pt x="526618" y="405714"/>
                  </a:lnTo>
                  <a:lnTo>
                    <a:pt x="502691" y="405714"/>
                  </a:lnTo>
                  <a:lnTo>
                    <a:pt x="502691" y="381774"/>
                  </a:lnTo>
                  <a:lnTo>
                    <a:pt x="526618" y="381774"/>
                  </a:lnTo>
                  <a:lnTo>
                    <a:pt x="526618" y="357835"/>
                  </a:lnTo>
                  <a:lnTo>
                    <a:pt x="502691" y="357835"/>
                  </a:lnTo>
                  <a:lnTo>
                    <a:pt x="478751" y="357835"/>
                  </a:lnTo>
                  <a:lnTo>
                    <a:pt x="478751" y="405714"/>
                  </a:lnTo>
                  <a:lnTo>
                    <a:pt x="454812" y="405714"/>
                  </a:lnTo>
                  <a:lnTo>
                    <a:pt x="454812" y="429653"/>
                  </a:lnTo>
                  <a:lnTo>
                    <a:pt x="430872" y="429653"/>
                  </a:lnTo>
                  <a:lnTo>
                    <a:pt x="430872" y="453580"/>
                  </a:lnTo>
                  <a:lnTo>
                    <a:pt x="406933" y="453580"/>
                  </a:lnTo>
                  <a:lnTo>
                    <a:pt x="406933" y="477520"/>
                  </a:lnTo>
                  <a:lnTo>
                    <a:pt x="430872" y="477520"/>
                  </a:lnTo>
                  <a:lnTo>
                    <a:pt x="430872" y="525399"/>
                  </a:lnTo>
                  <a:lnTo>
                    <a:pt x="406933" y="525399"/>
                  </a:lnTo>
                  <a:lnTo>
                    <a:pt x="406933" y="549338"/>
                  </a:lnTo>
                  <a:lnTo>
                    <a:pt x="430872" y="549338"/>
                  </a:lnTo>
                  <a:lnTo>
                    <a:pt x="454812" y="549338"/>
                  </a:lnTo>
                  <a:lnTo>
                    <a:pt x="454812" y="477520"/>
                  </a:lnTo>
                  <a:lnTo>
                    <a:pt x="478751" y="477520"/>
                  </a:lnTo>
                  <a:lnTo>
                    <a:pt x="478751" y="429653"/>
                  </a:lnTo>
                  <a:lnTo>
                    <a:pt x="502691" y="429653"/>
                  </a:lnTo>
                  <a:lnTo>
                    <a:pt x="526618" y="429653"/>
                  </a:lnTo>
                  <a:lnTo>
                    <a:pt x="526618" y="453580"/>
                  </a:lnTo>
                  <a:lnTo>
                    <a:pt x="550557" y="453580"/>
                  </a:lnTo>
                  <a:lnTo>
                    <a:pt x="574497" y="453580"/>
                  </a:lnTo>
                  <a:lnTo>
                    <a:pt x="598436" y="453580"/>
                  </a:lnTo>
                  <a:lnTo>
                    <a:pt x="598436" y="429653"/>
                  </a:lnTo>
                  <a:close/>
                </a:path>
                <a:path w="981710" h="621664">
                  <a:moveTo>
                    <a:pt x="622376" y="573265"/>
                  </a:moveTo>
                  <a:lnTo>
                    <a:pt x="598436" y="573265"/>
                  </a:lnTo>
                  <a:lnTo>
                    <a:pt x="598436" y="549338"/>
                  </a:lnTo>
                  <a:lnTo>
                    <a:pt x="574497" y="549338"/>
                  </a:lnTo>
                  <a:lnTo>
                    <a:pt x="574497" y="477520"/>
                  </a:lnTo>
                  <a:lnTo>
                    <a:pt x="550557" y="477520"/>
                  </a:lnTo>
                  <a:lnTo>
                    <a:pt x="526618" y="477520"/>
                  </a:lnTo>
                  <a:lnTo>
                    <a:pt x="526618" y="501459"/>
                  </a:lnTo>
                  <a:lnTo>
                    <a:pt x="550557" y="501459"/>
                  </a:lnTo>
                  <a:lnTo>
                    <a:pt x="550557" y="525399"/>
                  </a:lnTo>
                  <a:lnTo>
                    <a:pt x="526618" y="525399"/>
                  </a:lnTo>
                  <a:lnTo>
                    <a:pt x="526618" y="501459"/>
                  </a:lnTo>
                  <a:lnTo>
                    <a:pt x="502691" y="501459"/>
                  </a:lnTo>
                  <a:lnTo>
                    <a:pt x="502691" y="525399"/>
                  </a:lnTo>
                  <a:lnTo>
                    <a:pt x="478751" y="525399"/>
                  </a:lnTo>
                  <a:lnTo>
                    <a:pt x="478751" y="549338"/>
                  </a:lnTo>
                  <a:lnTo>
                    <a:pt x="502691" y="549338"/>
                  </a:lnTo>
                  <a:lnTo>
                    <a:pt x="502691" y="573265"/>
                  </a:lnTo>
                  <a:lnTo>
                    <a:pt x="526618" y="573265"/>
                  </a:lnTo>
                  <a:lnTo>
                    <a:pt x="526618" y="549338"/>
                  </a:lnTo>
                  <a:lnTo>
                    <a:pt x="550557" y="549338"/>
                  </a:lnTo>
                  <a:lnTo>
                    <a:pt x="550557" y="573265"/>
                  </a:lnTo>
                  <a:lnTo>
                    <a:pt x="574497" y="573265"/>
                  </a:lnTo>
                  <a:lnTo>
                    <a:pt x="574497" y="621144"/>
                  </a:lnTo>
                  <a:lnTo>
                    <a:pt x="598436" y="621144"/>
                  </a:lnTo>
                  <a:lnTo>
                    <a:pt x="598436" y="597204"/>
                  </a:lnTo>
                  <a:lnTo>
                    <a:pt x="622376" y="597204"/>
                  </a:lnTo>
                  <a:lnTo>
                    <a:pt x="622376" y="573265"/>
                  </a:lnTo>
                  <a:close/>
                </a:path>
                <a:path w="981710" h="621664">
                  <a:moveTo>
                    <a:pt x="646315" y="549338"/>
                  </a:moveTo>
                  <a:lnTo>
                    <a:pt x="622376" y="549338"/>
                  </a:lnTo>
                  <a:lnTo>
                    <a:pt x="622376" y="573265"/>
                  </a:lnTo>
                  <a:lnTo>
                    <a:pt x="646315" y="573265"/>
                  </a:lnTo>
                  <a:lnTo>
                    <a:pt x="646315" y="549338"/>
                  </a:lnTo>
                  <a:close/>
                </a:path>
                <a:path w="981710" h="621664">
                  <a:moveTo>
                    <a:pt x="670242" y="573265"/>
                  </a:moveTo>
                  <a:lnTo>
                    <a:pt x="646315" y="573265"/>
                  </a:lnTo>
                  <a:lnTo>
                    <a:pt x="646315" y="597204"/>
                  </a:lnTo>
                  <a:lnTo>
                    <a:pt x="670242" y="597204"/>
                  </a:lnTo>
                  <a:lnTo>
                    <a:pt x="670242" y="573265"/>
                  </a:lnTo>
                  <a:close/>
                </a:path>
                <a:path w="981710" h="621664">
                  <a:moveTo>
                    <a:pt x="670242" y="477520"/>
                  </a:moveTo>
                  <a:lnTo>
                    <a:pt x="646315" y="477520"/>
                  </a:lnTo>
                  <a:lnTo>
                    <a:pt x="646315" y="453580"/>
                  </a:lnTo>
                  <a:lnTo>
                    <a:pt x="622376" y="453580"/>
                  </a:lnTo>
                  <a:lnTo>
                    <a:pt x="622376" y="477520"/>
                  </a:lnTo>
                  <a:lnTo>
                    <a:pt x="598436" y="477520"/>
                  </a:lnTo>
                  <a:lnTo>
                    <a:pt x="598436" y="501459"/>
                  </a:lnTo>
                  <a:lnTo>
                    <a:pt x="622376" y="501459"/>
                  </a:lnTo>
                  <a:lnTo>
                    <a:pt x="646315" y="501459"/>
                  </a:lnTo>
                  <a:lnTo>
                    <a:pt x="670242" y="501459"/>
                  </a:lnTo>
                  <a:lnTo>
                    <a:pt x="670242" y="477520"/>
                  </a:lnTo>
                  <a:close/>
                </a:path>
                <a:path w="981710" h="621664">
                  <a:moveTo>
                    <a:pt x="694182" y="501459"/>
                  </a:moveTo>
                  <a:lnTo>
                    <a:pt x="670242" y="501459"/>
                  </a:lnTo>
                  <a:lnTo>
                    <a:pt x="670242" y="525399"/>
                  </a:lnTo>
                  <a:lnTo>
                    <a:pt x="646315" y="525399"/>
                  </a:lnTo>
                  <a:lnTo>
                    <a:pt x="646315" y="549338"/>
                  </a:lnTo>
                  <a:lnTo>
                    <a:pt x="670242" y="549338"/>
                  </a:lnTo>
                  <a:lnTo>
                    <a:pt x="694182" y="549338"/>
                  </a:lnTo>
                  <a:lnTo>
                    <a:pt x="694182" y="501459"/>
                  </a:lnTo>
                  <a:close/>
                </a:path>
                <a:path w="981710" h="621664">
                  <a:moveTo>
                    <a:pt x="718121" y="573265"/>
                  </a:moveTo>
                  <a:lnTo>
                    <a:pt x="694182" y="573265"/>
                  </a:lnTo>
                  <a:lnTo>
                    <a:pt x="694182" y="597204"/>
                  </a:lnTo>
                  <a:lnTo>
                    <a:pt x="718121" y="597204"/>
                  </a:lnTo>
                  <a:lnTo>
                    <a:pt x="718121" y="573265"/>
                  </a:lnTo>
                  <a:close/>
                </a:path>
                <a:path w="981710" h="621664">
                  <a:moveTo>
                    <a:pt x="718121" y="381774"/>
                  </a:moveTo>
                  <a:lnTo>
                    <a:pt x="694182" y="381774"/>
                  </a:lnTo>
                  <a:lnTo>
                    <a:pt x="694182" y="357835"/>
                  </a:lnTo>
                  <a:lnTo>
                    <a:pt x="670242" y="357835"/>
                  </a:lnTo>
                  <a:lnTo>
                    <a:pt x="670242" y="429653"/>
                  </a:lnTo>
                  <a:lnTo>
                    <a:pt x="646315" y="429653"/>
                  </a:lnTo>
                  <a:lnTo>
                    <a:pt x="646315" y="453580"/>
                  </a:lnTo>
                  <a:lnTo>
                    <a:pt x="670242" y="453580"/>
                  </a:lnTo>
                  <a:lnTo>
                    <a:pt x="694182" y="453580"/>
                  </a:lnTo>
                  <a:lnTo>
                    <a:pt x="694182" y="429653"/>
                  </a:lnTo>
                  <a:lnTo>
                    <a:pt x="718121" y="429653"/>
                  </a:lnTo>
                  <a:lnTo>
                    <a:pt x="718121" y="381774"/>
                  </a:lnTo>
                  <a:close/>
                </a:path>
                <a:path w="981710" h="621664">
                  <a:moveTo>
                    <a:pt x="813866" y="453580"/>
                  </a:moveTo>
                  <a:lnTo>
                    <a:pt x="789927" y="453580"/>
                  </a:lnTo>
                  <a:lnTo>
                    <a:pt x="789927" y="429653"/>
                  </a:lnTo>
                  <a:lnTo>
                    <a:pt x="766000" y="429653"/>
                  </a:lnTo>
                  <a:lnTo>
                    <a:pt x="766000" y="453580"/>
                  </a:lnTo>
                  <a:lnTo>
                    <a:pt x="742061" y="453580"/>
                  </a:lnTo>
                  <a:lnTo>
                    <a:pt x="718121" y="453580"/>
                  </a:lnTo>
                  <a:lnTo>
                    <a:pt x="718121" y="525399"/>
                  </a:lnTo>
                  <a:lnTo>
                    <a:pt x="742061" y="525399"/>
                  </a:lnTo>
                  <a:lnTo>
                    <a:pt x="766000" y="525399"/>
                  </a:lnTo>
                  <a:lnTo>
                    <a:pt x="789927" y="525399"/>
                  </a:lnTo>
                  <a:lnTo>
                    <a:pt x="789927" y="501459"/>
                  </a:lnTo>
                  <a:lnTo>
                    <a:pt x="766000" y="501459"/>
                  </a:lnTo>
                  <a:lnTo>
                    <a:pt x="766000" y="477520"/>
                  </a:lnTo>
                  <a:lnTo>
                    <a:pt x="789927" y="477520"/>
                  </a:lnTo>
                  <a:lnTo>
                    <a:pt x="813866" y="477520"/>
                  </a:lnTo>
                  <a:lnTo>
                    <a:pt x="813866" y="453580"/>
                  </a:lnTo>
                  <a:close/>
                </a:path>
                <a:path w="981710" h="621664">
                  <a:moveTo>
                    <a:pt x="837806" y="501459"/>
                  </a:moveTo>
                  <a:lnTo>
                    <a:pt x="813866" y="501459"/>
                  </a:lnTo>
                  <a:lnTo>
                    <a:pt x="813866" y="525399"/>
                  </a:lnTo>
                  <a:lnTo>
                    <a:pt x="837806" y="525399"/>
                  </a:lnTo>
                  <a:lnTo>
                    <a:pt x="837806" y="501459"/>
                  </a:lnTo>
                  <a:close/>
                </a:path>
                <a:path w="981710" h="621664">
                  <a:moveTo>
                    <a:pt x="861745" y="477520"/>
                  </a:moveTo>
                  <a:lnTo>
                    <a:pt x="837806" y="477520"/>
                  </a:lnTo>
                  <a:lnTo>
                    <a:pt x="837806" y="501459"/>
                  </a:lnTo>
                  <a:lnTo>
                    <a:pt x="861745" y="501459"/>
                  </a:lnTo>
                  <a:lnTo>
                    <a:pt x="861745" y="477520"/>
                  </a:lnTo>
                  <a:close/>
                </a:path>
                <a:path w="981710" h="621664">
                  <a:moveTo>
                    <a:pt x="909612" y="549338"/>
                  </a:moveTo>
                  <a:lnTo>
                    <a:pt x="885685" y="549338"/>
                  </a:lnTo>
                  <a:lnTo>
                    <a:pt x="885685" y="573265"/>
                  </a:lnTo>
                  <a:lnTo>
                    <a:pt x="909612" y="573265"/>
                  </a:lnTo>
                  <a:lnTo>
                    <a:pt x="909612" y="549338"/>
                  </a:lnTo>
                  <a:close/>
                </a:path>
                <a:path w="981710" h="621664">
                  <a:moveTo>
                    <a:pt x="957491" y="453580"/>
                  </a:moveTo>
                  <a:lnTo>
                    <a:pt x="933551" y="453580"/>
                  </a:lnTo>
                  <a:lnTo>
                    <a:pt x="933551" y="477520"/>
                  </a:lnTo>
                  <a:lnTo>
                    <a:pt x="957491" y="477520"/>
                  </a:lnTo>
                  <a:lnTo>
                    <a:pt x="957491" y="453580"/>
                  </a:lnTo>
                  <a:close/>
                </a:path>
                <a:path w="981710" h="621664">
                  <a:moveTo>
                    <a:pt x="981430" y="549338"/>
                  </a:moveTo>
                  <a:lnTo>
                    <a:pt x="957491" y="549338"/>
                  </a:lnTo>
                  <a:lnTo>
                    <a:pt x="933551" y="549338"/>
                  </a:lnTo>
                  <a:lnTo>
                    <a:pt x="933551" y="573265"/>
                  </a:lnTo>
                  <a:lnTo>
                    <a:pt x="957491" y="573265"/>
                  </a:lnTo>
                  <a:lnTo>
                    <a:pt x="981430" y="573265"/>
                  </a:lnTo>
                  <a:lnTo>
                    <a:pt x="981430" y="549338"/>
                  </a:lnTo>
                  <a:close/>
                </a:path>
                <a:path w="981710" h="621664">
                  <a:moveTo>
                    <a:pt x="981430" y="477520"/>
                  </a:moveTo>
                  <a:lnTo>
                    <a:pt x="957491" y="477520"/>
                  </a:lnTo>
                  <a:lnTo>
                    <a:pt x="957491" y="501459"/>
                  </a:lnTo>
                  <a:lnTo>
                    <a:pt x="933551" y="501459"/>
                  </a:lnTo>
                  <a:lnTo>
                    <a:pt x="933551" y="477520"/>
                  </a:lnTo>
                  <a:lnTo>
                    <a:pt x="909612" y="477520"/>
                  </a:lnTo>
                  <a:lnTo>
                    <a:pt x="909612" y="501459"/>
                  </a:lnTo>
                  <a:lnTo>
                    <a:pt x="885685" y="501459"/>
                  </a:lnTo>
                  <a:lnTo>
                    <a:pt x="861745" y="501459"/>
                  </a:lnTo>
                  <a:lnTo>
                    <a:pt x="861745" y="549338"/>
                  </a:lnTo>
                  <a:lnTo>
                    <a:pt x="885685" y="549338"/>
                  </a:lnTo>
                  <a:lnTo>
                    <a:pt x="885685" y="525399"/>
                  </a:lnTo>
                  <a:lnTo>
                    <a:pt x="909612" y="525399"/>
                  </a:lnTo>
                  <a:lnTo>
                    <a:pt x="909612" y="549338"/>
                  </a:lnTo>
                  <a:lnTo>
                    <a:pt x="933551" y="549338"/>
                  </a:lnTo>
                  <a:lnTo>
                    <a:pt x="933551" y="525399"/>
                  </a:lnTo>
                  <a:lnTo>
                    <a:pt x="957491" y="525399"/>
                  </a:lnTo>
                  <a:lnTo>
                    <a:pt x="981430" y="525399"/>
                  </a:lnTo>
                  <a:lnTo>
                    <a:pt x="981430" y="47752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748566"/>
              <a:ext cx="981710" cy="359410"/>
            </a:xfrm>
            <a:custGeom>
              <a:avLst/>
              <a:gdLst/>
              <a:ahLst/>
              <a:cxnLst/>
              <a:rect l="l" t="t" r="r" b="b"/>
              <a:pathLst>
                <a:path w="981710" h="359410">
                  <a:moveTo>
                    <a:pt x="23939" y="167563"/>
                  </a:moveTo>
                  <a:lnTo>
                    <a:pt x="0" y="167563"/>
                  </a:lnTo>
                  <a:lnTo>
                    <a:pt x="0" y="263309"/>
                  </a:lnTo>
                  <a:lnTo>
                    <a:pt x="23939" y="263309"/>
                  </a:lnTo>
                  <a:lnTo>
                    <a:pt x="23939" y="167563"/>
                  </a:lnTo>
                  <a:close/>
                </a:path>
                <a:path w="981710" h="359410">
                  <a:moveTo>
                    <a:pt x="143624" y="167563"/>
                  </a:moveTo>
                  <a:lnTo>
                    <a:pt x="119684" y="167563"/>
                  </a:lnTo>
                  <a:lnTo>
                    <a:pt x="95758" y="167563"/>
                  </a:lnTo>
                  <a:lnTo>
                    <a:pt x="71818" y="167563"/>
                  </a:lnTo>
                  <a:lnTo>
                    <a:pt x="71818" y="119684"/>
                  </a:lnTo>
                  <a:lnTo>
                    <a:pt x="47879" y="119684"/>
                  </a:lnTo>
                  <a:lnTo>
                    <a:pt x="47879" y="143624"/>
                  </a:lnTo>
                  <a:lnTo>
                    <a:pt x="23939" y="143624"/>
                  </a:lnTo>
                  <a:lnTo>
                    <a:pt x="23939" y="167563"/>
                  </a:lnTo>
                  <a:lnTo>
                    <a:pt x="47879" y="167563"/>
                  </a:lnTo>
                  <a:lnTo>
                    <a:pt x="47879" y="191503"/>
                  </a:lnTo>
                  <a:lnTo>
                    <a:pt x="71818" y="191503"/>
                  </a:lnTo>
                  <a:lnTo>
                    <a:pt x="71818" y="215430"/>
                  </a:lnTo>
                  <a:lnTo>
                    <a:pt x="95758" y="215430"/>
                  </a:lnTo>
                  <a:lnTo>
                    <a:pt x="119684" y="215430"/>
                  </a:lnTo>
                  <a:lnTo>
                    <a:pt x="119684" y="191503"/>
                  </a:lnTo>
                  <a:lnTo>
                    <a:pt x="143624" y="191503"/>
                  </a:lnTo>
                  <a:lnTo>
                    <a:pt x="143624" y="167563"/>
                  </a:lnTo>
                  <a:close/>
                </a:path>
                <a:path w="981710" h="359410">
                  <a:moveTo>
                    <a:pt x="167563" y="143624"/>
                  </a:moveTo>
                  <a:lnTo>
                    <a:pt x="143624" y="143624"/>
                  </a:lnTo>
                  <a:lnTo>
                    <a:pt x="143624" y="167563"/>
                  </a:lnTo>
                  <a:lnTo>
                    <a:pt x="167563" y="167563"/>
                  </a:lnTo>
                  <a:lnTo>
                    <a:pt x="167563" y="143624"/>
                  </a:lnTo>
                  <a:close/>
                </a:path>
                <a:path w="981710" h="359410">
                  <a:moveTo>
                    <a:pt x="191503" y="95745"/>
                  </a:moveTo>
                  <a:lnTo>
                    <a:pt x="191503" y="95745"/>
                  </a:lnTo>
                  <a:lnTo>
                    <a:pt x="71818" y="95745"/>
                  </a:lnTo>
                  <a:lnTo>
                    <a:pt x="71818" y="119684"/>
                  </a:lnTo>
                  <a:lnTo>
                    <a:pt x="95758" y="119684"/>
                  </a:lnTo>
                  <a:lnTo>
                    <a:pt x="95758" y="143624"/>
                  </a:lnTo>
                  <a:lnTo>
                    <a:pt x="119684" y="143624"/>
                  </a:lnTo>
                  <a:lnTo>
                    <a:pt x="143624" y="143624"/>
                  </a:lnTo>
                  <a:lnTo>
                    <a:pt x="143624" y="119684"/>
                  </a:lnTo>
                  <a:lnTo>
                    <a:pt x="167563" y="119684"/>
                  </a:lnTo>
                  <a:lnTo>
                    <a:pt x="191503" y="119684"/>
                  </a:lnTo>
                  <a:lnTo>
                    <a:pt x="191503" y="95745"/>
                  </a:lnTo>
                  <a:close/>
                </a:path>
                <a:path w="981710" h="359410">
                  <a:moveTo>
                    <a:pt x="215442" y="215430"/>
                  </a:moveTo>
                  <a:lnTo>
                    <a:pt x="191503" y="215430"/>
                  </a:lnTo>
                  <a:lnTo>
                    <a:pt x="191503" y="167563"/>
                  </a:lnTo>
                  <a:lnTo>
                    <a:pt x="167563" y="167563"/>
                  </a:lnTo>
                  <a:lnTo>
                    <a:pt x="167563" y="191503"/>
                  </a:lnTo>
                  <a:lnTo>
                    <a:pt x="143624" y="191503"/>
                  </a:lnTo>
                  <a:lnTo>
                    <a:pt x="143624" y="215430"/>
                  </a:lnTo>
                  <a:lnTo>
                    <a:pt x="167563" y="215430"/>
                  </a:lnTo>
                  <a:lnTo>
                    <a:pt x="167563" y="239369"/>
                  </a:lnTo>
                  <a:lnTo>
                    <a:pt x="143624" y="239369"/>
                  </a:lnTo>
                  <a:lnTo>
                    <a:pt x="143624" y="215430"/>
                  </a:lnTo>
                  <a:lnTo>
                    <a:pt x="119684" y="215430"/>
                  </a:lnTo>
                  <a:lnTo>
                    <a:pt x="119684" y="263309"/>
                  </a:lnTo>
                  <a:lnTo>
                    <a:pt x="143624" y="263309"/>
                  </a:lnTo>
                  <a:lnTo>
                    <a:pt x="167563" y="263309"/>
                  </a:lnTo>
                  <a:lnTo>
                    <a:pt x="191503" y="263309"/>
                  </a:lnTo>
                  <a:lnTo>
                    <a:pt x="191503" y="239369"/>
                  </a:lnTo>
                  <a:lnTo>
                    <a:pt x="215442" y="239369"/>
                  </a:lnTo>
                  <a:lnTo>
                    <a:pt x="215442" y="215430"/>
                  </a:lnTo>
                  <a:close/>
                </a:path>
                <a:path w="981710" h="359410">
                  <a:moveTo>
                    <a:pt x="311188" y="143624"/>
                  </a:moveTo>
                  <a:lnTo>
                    <a:pt x="287248" y="143624"/>
                  </a:lnTo>
                  <a:lnTo>
                    <a:pt x="287248" y="191503"/>
                  </a:lnTo>
                  <a:lnTo>
                    <a:pt x="263309" y="191503"/>
                  </a:lnTo>
                  <a:lnTo>
                    <a:pt x="239382" y="191503"/>
                  </a:lnTo>
                  <a:lnTo>
                    <a:pt x="239382" y="119684"/>
                  </a:lnTo>
                  <a:lnTo>
                    <a:pt x="263309" y="119684"/>
                  </a:lnTo>
                  <a:lnTo>
                    <a:pt x="263309" y="95745"/>
                  </a:lnTo>
                  <a:lnTo>
                    <a:pt x="239382" y="95745"/>
                  </a:lnTo>
                  <a:lnTo>
                    <a:pt x="239382" y="71805"/>
                  </a:lnTo>
                  <a:lnTo>
                    <a:pt x="215442" y="71805"/>
                  </a:lnTo>
                  <a:lnTo>
                    <a:pt x="215442" y="23939"/>
                  </a:lnTo>
                  <a:lnTo>
                    <a:pt x="239382" y="23939"/>
                  </a:lnTo>
                  <a:lnTo>
                    <a:pt x="263309" y="23939"/>
                  </a:lnTo>
                  <a:lnTo>
                    <a:pt x="263309" y="0"/>
                  </a:lnTo>
                  <a:lnTo>
                    <a:pt x="239382" y="0"/>
                  </a:lnTo>
                  <a:lnTo>
                    <a:pt x="215442" y="0"/>
                  </a:lnTo>
                  <a:lnTo>
                    <a:pt x="191503" y="0"/>
                  </a:lnTo>
                  <a:lnTo>
                    <a:pt x="191503" y="95745"/>
                  </a:lnTo>
                  <a:lnTo>
                    <a:pt x="215442" y="95745"/>
                  </a:lnTo>
                  <a:lnTo>
                    <a:pt x="215442" y="119684"/>
                  </a:lnTo>
                  <a:lnTo>
                    <a:pt x="191503" y="119684"/>
                  </a:lnTo>
                  <a:lnTo>
                    <a:pt x="191503" y="167563"/>
                  </a:lnTo>
                  <a:lnTo>
                    <a:pt x="215442" y="167563"/>
                  </a:lnTo>
                  <a:lnTo>
                    <a:pt x="215442" y="215430"/>
                  </a:lnTo>
                  <a:lnTo>
                    <a:pt x="239382" y="215430"/>
                  </a:lnTo>
                  <a:lnTo>
                    <a:pt x="239382" y="239369"/>
                  </a:lnTo>
                  <a:lnTo>
                    <a:pt x="263309" y="239369"/>
                  </a:lnTo>
                  <a:lnTo>
                    <a:pt x="263309" y="215430"/>
                  </a:lnTo>
                  <a:lnTo>
                    <a:pt x="287248" y="215430"/>
                  </a:lnTo>
                  <a:lnTo>
                    <a:pt x="311188" y="215430"/>
                  </a:lnTo>
                  <a:lnTo>
                    <a:pt x="311188" y="143624"/>
                  </a:lnTo>
                  <a:close/>
                </a:path>
                <a:path w="981710" h="359410">
                  <a:moveTo>
                    <a:pt x="359067" y="167563"/>
                  </a:moveTo>
                  <a:lnTo>
                    <a:pt x="335127" y="167563"/>
                  </a:lnTo>
                  <a:lnTo>
                    <a:pt x="335127" y="191503"/>
                  </a:lnTo>
                  <a:lnTo>
                    <a:pt x="359067" y="191503"/>
                  </a:lnTo>
                  <a:lnTo>
                    <a:pt x="359067" y="167563"/>
                  </a:lnTo>
                  <a:close/>
                </a:path>
                <a:path w="981710" h="359410">
                  <a:moveTo>
                    <a:pt x="406933" y="191503"/>
                  </a:moveTo>
                  <a:lnTo>
                    <a:pt x="383006" y="191503"/>
                  </a:lnTo>
                  <a:lnTo>
                    <a:pt x="359067" y="191503"/>
                  </a:lnTo>
                  <a:lnTo>
                    <a:pt x="359067" y="215430"/>
                  </a:lnTo>
                  <a:lnTo>
                    <a:pt x="335127" y="215430"/>
                  </a:lnTo>
                  <a:lnTo>
                    <a:pt x="311188" y="215430"/>
                  </a:lnTo>
                  <a:lnTo>
                    <a:pt x="311188" y="239369"/>
                  </a:lnTo>
                  <a:lnTo>
                    <a:pt x="335127" y="239369"/>
                  </a:lnTo>
                  <a:lnTo>
                    <a:pt x="359067" y="239369"/>
                  </a:lnTo>
                  <a:lnTo>
                    <a:pt x="359067" y="263309"/>
                  </a:lnTo>
                  <a:lnTo>
                    <a:pt x="383006" y="263309"/>
                  </a:lnTo>
                  <a:lnTo>
                    <a:pt x="383006" y="239369"/>
                  </a:lnTo>
                  <a:lnTo>
                    <a:pt x="406933" y="239369"/>
                  </a:lnTo>
                  <a:lnTo>
                    <a:pt x="406933" y="191503"/>
                  </a:lnTo>
                  <a:close/>
                </a:path>
                <a:path w="981710" h="359410">
                  <a:moveTo>
                    <a:pt x="454812" y="191503"/>
                  </a:moveTo>
                  <a:lnTo>
                    <a:pt x="430872" y="191503"/>
                  </a:lnTo>
                  <a:lnTo>
                    <a:pt x="430872" y="239369"/>
                  </a:lnTo>
                  <a:lnTo>
                    <a:pt x="454812" y="239369"/>
                  </a:lnTo>
                  <a:lnTo>
                    <a:pt x="454812" y="191503"/>
                  </a:lnTo>
                  <a:close/>
                </a:path>
                <a:path w="981710" h="359410">
                  <a:moveTo>
                    <a:pt x="502691" y="167563"/>
                  </a:moveTo>
                  <a:lnTo>
                    <a:pt x="478751" y="167563"/>
                  </a:lnTo>
                  <a:lnTo>
                    <a:pt x="478751" y="143624"/>
                  </a:lnTo>
                  <a:lnTo>
                    <a:pt x="454812" y="143624"/>
                  </a:lnTo>
                  <a:lnTo>
                    <a:pt x="430872" y="143624"/>
                  </a:lnTo>
                  <a:lnTo>
                    <a:pt x="430872" y="95745"/>
                  </a:lnTo>
                  <a:lnTo>
                    <a:pt x="454812" y="95745"/>
                  </a:lnTo>
                  <a:lnTo>
                    <a:pt x="454812" y="71805"/>
                  </a:lnTo>
                  <a:lnTo>
                    <a:pt x="478751" y="71805"/>
                  </a:lnTo>
                  <a:lnTo>
                    <a:pt x="478751" y="23939"/>
                  </a:lnTo>
                  <a:lnTo>
                    <a:pt x="454812" y="23939"/>
                  </a:lnTo>
                  <a:lnTo>
                    <a:pt x="454812" y="47866"/>
                  </a:lnTo>
                  <a:lnTo>
                    <a:pt x="430872" y="47866"/>
                  </a:lnTo>
                  <a:lnTo>
                    <a:pt x="430872" y="71805"/>
                  </a:lnTo>
                  <a:lnTo>
                    <a:pt x="406933" y="71805"/>
                  </a:lnTo>
                  <a:lnTo>
                    <a:pt x="383006" y="71805"/>
                  </a:lnTo>
                  <a:lnTo>
                    <a:pt x="383006" y="95745"/>
                  </a:lnTo>
                  <a:lnTo>
                    <a:pt x="406933" y="95745"/>
                  </a:lnTo>
                  <a:lnTo>
                    <a:pt x="406933" y="119684"/>
                  </a:lnTo>
                  <a:lnTo>
                    <a:pt x="383006" y="119684"/>
                  </a:lnTo>
                  <a:lnTo>
                    <a:pt x="383006" y="95745"/>
                  </a:lnTo>
                  <a:lnTo>
                    <a:pt x="359067" y="95745"/>
                  </a:lnTo>
                  <a:lnTo>
                    <a:pt x="359067" y="119684"/>
                  </a:lnTo>
                  <a:lnTo>
                    <a:pt x="335127" y="119684"/>
                  </a:lnTo>
                  <a:lnTo>
                    <a:pt x="335127" y="95745"/>
                  </a:lnTo>
                  <a:lnTo>
                    <a:pt x="359067" y="95745"/>
                  </a:lnTo>
                  <a:lnTo>
                    <a:pt x="359067" y="71805"/>
                  </a:lnTo>
                  <a:lnTo>
                    <a:pt x="383006" y="71805"/>
                  </a:lnTo>
                  <a:lnTo>
                    <a:pt x="383006" y="0"/>
                  </a:lnTo>
                  <a:lnTo>
                    <a:pt x="359067" y="0"/>
                  </a:lnTo>
                  <a:lnTo>
                    <a:pt x="359067" y="47866"/>
                  </a:lnTo>
                  <a:lnTo>
                    <a:pt x="335127" y="47866"/>
                  </a:lnTo>
                  <a:lnTo>
                    <a:pt x="311188" y="47866"/>
                  </a:lnTo>
                  <a:lnTo>
                    <a:pt x="311188" y="71805"/>
                  </a:lnTo>
                  <a:lnTo>
                    <a:pt x="287248" y="71805"/>
                  </a:lnTo>
                  <a:lnTo>
                    <a:pt x="287248" y="95745"/>
                  </a:lnTo>
                  <a:lnTo>
                    <a:pt x="311188" y="95745"/>
                  </a:lnTo>
                  <a:lnTo>
                    <a:pt x="311188" y="143624"/>
                  </a:lnTo>
                  <a:lnTo>
                    <a:pt x="335127" y="143624"/>
                  </a:lnTo>
                  <a:lnTo>
                    <a:pt x="359067" y="143624"/>
                  </a:lnTo>
                  <a:lnTo>
                    <a:pt x="383006" y="143624"/>
                  </a:lnTo>
                  <a:lnTo>
                    <a:pt x="383006" y="167563"/>
                  </a:lnTo>
                  <a:lnTo>
                    <a:pt x="406933" y="167563"/>
                  </a:lnTo>
                  <a:lnTo>
                    <a:pt x="406933" y="191503"/>
                  </a:lnTo>
                  <a:lnTo>
                    <a:pt x="430872" y="191503"/>
                  </a:lnTo>
                  <a:lnTo>
                    <a:pt x="430872" y="167563"/>
                  </a:lnTo>
                  <a:lnTo>
                    <a:pt x="454812" y="167563"/>
                  </a:lnTo>
                  <a:lnTo>
                    <a:pt x="454812" y="191503"/>
                  </a:lnTo>
                  <a:lnTo>
                    <a:pt x="478751" y="191503"/>
                  </a:lnTo>
                  <a:lnTo>
                    <a:pt x="502691" y="191503"/>
                  </a:lnTo>
                  <a:lnTo>
                    <a:pt x="502691" y="167563"/>
                  </a:lnTo>
                  <a:close/>
                </a:path>
                <a:path w="981710" h="359410">
                  <a:moveTo>
                    <a:pt x="502691" y="119684"/>
                  </a:moveTo>
                  <a:lnTo>
                    <a:pt x="478751" y="119684"/>
                  </a:lnTo>
                  <a:lnTo>
                    <a:pt x="478751" y="143624"/>
                  </a:lnTo>
                  <a:lnTo>
                    <a:pt x="502691" y="143624"/>
                  </a:lnTo>
                  <a:lnTo>
                    <a:pt x="502691" y="119684"/>
                  </a:lnTo>
                  <a:close/>
                </a:path>
                <a:path w="981710" h="359410">
                  <a:moveTo>
                    <a:pt x="550557" y="191503"/>
                  </a:moveTo>
                  <a:lnTo>
                    <a:pt x="526618" y="191503"/>
                  </a:lnTo>
                  <a:lnTo>
                    <a:pt x="502691" y="191503"/>
                  </a:lnTo>
                  <a:lnTo>
                    <a:pt x="502691" y="215430"/>
                  </a:lnTo>
                  <a:lnTo>
                    <a:pt x="478751" y="215430"/>
                  </a:lnTo>
                  <a:lnTo>
                    <a:pt x="478751" y="239369"/>
                  </a:lnTo>
                  <a:lnTo>
                    <a:pt x="502691" y="239369"/>
                  </a:lnTo>
                  <a:lnTo>
                    <a:pt x="502691" y="263309"/>
                  </a:lnTo>
                  <a:lnTo>
                    <a:pt x="526618" y="263309"/>
                  </a:lnTo>
                  <a:lnTo>
                    <a:pt x="526618" y="239369"/>
                  </a:lnTo>
                  <a:lnTo>
                    <a:pt x="550557" y="239369"/>
                  </a:lnTo>
                  <a:lnTo>
                    <a:pt x="550557" y="191503"/>
                  </a:lnTo>
                  <a:close/>
                </a:path>
                <a:path w="981710" h="359410">
                  <a:moveTo>
                    <a:pt x="574497" y="143624"/>
                  </a:moveTo>
                  <a:lnTo>
                    <a:pt x="550557" y="143624"/>
                  </a:lnTo>
                  <a:lnTo>
                    <a:pt x="526618" y="143624"/>
                  </a:lnTo>
                  <a:lnTo>
                    <a:pt x="526618" y="167563"/>
                  </a:lnTo>
                  <a:lnTo>
                    <a:pt x="550557" y="167563"/>
                  </a:lnTo>
                  <a:lnTo>
                    <a:pt x="574497" y="167563"/>
                  </a:lnTo>
                  <a:lnTo>
                    <a:pt x="574497" y="143624"/>
                  </a:lnTo>
                  <a:close/>
                </a:path>
                <a:path w="981710" h="359410">
                  <a:moveTo>
                    <a:pt x="574497" y="95745"/>
                  </a:moveTo>
                  <a:lnTo>
                    <a:pt x="550557" y="95745"/>
                  </a:lnTo>
                  <a:lnTo>
                    <a:pt x="526618" y="95745"/>
                  </a:lnTo>
                  <a:lnTo>
                    <a:pt x="526618" y="119684"/>
                  </a:lnTo>
                  <a:lnTo>
                    <a:pt x="550557" y="119684"/>
                  </a:lnTo>
                  <a:lnTo>
                    <a:pt x="574497" y="119684"/>
                  </a:lnTo>
                  <a:lnTo>
                    <a:pt x="574497" y="95745"/>
                  </a:lnTo>
                  <a:close/>
                </a:path>
                <a:path w="981710" h="359410">
                  <a:moveTo>
                    <a:pt x="598436" y="167563"/>
                  </a:moveTo>
                  <a:lnTo>
                    <a:pt x="574497" y="167563"/>
                  </a:lnTo>
                  <a:lnTo>
                    <a:pt x="574497" y="191503"/>
                  </a:lnTo>
                  <a:lnTo>
                    <a:pt x="598436" y="191503"/>
                  </a:lnTo>
                  <a:lnTo>
                    <a:pt x="598436" y="167563"/>
                  </a:lnTo>
                  <a:close/>
                </a:path>
                <a:path w="981710" h="359410">
                  <a:moveTo>
                    <a:pt x="670242" y="95745"/>
                  </a:moveTo>
                  <a:lnTo>
                    <a:pt x="646315" y="95745"/>
                  </a:lnTo>
                  <a:lnTo>
                    <a:pt x="622376" y="95745"/>
                  </a:lnTo>
                  <a:lnTo>
                    <a:pt x="622376" y="119684"/>
                  </a:lnTo>
                  <a:lnTo>
                    <a:pt x="646315" y="119684"/>
                  </a:lnTo>
                  <a:lnTo>
                    <a:pt x="646315" y="143624"/>
                  </a:lnTo>
                  <a:lnTo>
                    <a:pt x="670242" y="143624"/>
                  </a:lnTo>
                  <a:lnTo>
                    <a:pt x="670242" y="95745"/>
                  </a:lnTo>
                  <a:close/>
                </a:path>
                <a:path w="981710" h="359410">
                  <a:moveTo>
                    <a:pt x="694182" y="71805"/>
                  </a:moveTo>
                  <a:lnTo>
                    <a:pt x="670242" y="71805"/>
                  </a:lnTo>
                  <a:lnTo>
                    <a:pt x="670242" y="95745"/>
                  </a:lnTo>
                  <a:lnTo>
                    <a:pt x="694182" y="95745"/>
                  </a:lnTo>
                  <a:lnTo>
                    <a:pt x="694182" y="71805"/>
                  </a:lnTo>
                  <a:close/>
                </a:path>
                <a:path w="981710" h="359410">
                  <a:moveTo>
                    <a:pt x="718121" y="47866"/>
                  </a:moveTo>
                  <a:lnTo>
                    <a:pt x="694182" y="47866"/>
                  </a:lnTo>
                  <a:lnTo>
                    <a:pt x="694182" y="71805"/>
                  </a:lnTo>
                  <a:lnTo>
                    <a:pt x="718121" y="71805"/>
                  </a:lnTo>
                  <a:lnTo>
                    <a:pt x="718121" y="47866"/>
                  </a:lnTo>
                  <a:close/>
                </a:path>
                <a:path w="981710" h="359410">
                  <a:moveTo>
                    <a:pt x="742061" y="120294"/>
                  </a:moveTo>
                  <a:lnTo>
                    <a:pt x="718121" y="120294"/>
                  </a:lnTo>
                  <a:lnTo>
                    <a:pt x="718121" y="192684"/>
                  </a:lnTo>
                  <a:lnTo>
                    <a:pt x="694182" y="192684"/>
                  </a:lnTo>
                  <a:lnTo>
                    <a:pt x="670242" y="192684"/>
                  </a:lnTo>
                  <a:lnTo>
                    <a:pt x="670242" y="168554"/>
                  </a:lnTo>
                  <a:lnTo>
                    <a:pt x="646315" y="168554"/>
                  </a:lnTo>
                  <a:lnTo>
                    <a:pt x="646315" y="215544"/>
                  </a:lnTo>
                  <a:lnTo>
                    <a:pt x="622376" y="215544"/>
                  </a:lnTo>
                  <a:lnTo>
                    <a:pt x="598436" y="215544"/>
                  </a:lnTo>
                  <a:lnTo>
                    <a:pt x="598436" y="239674"/>
                  </a:lnTo>
                  <a:lnTo>
                    <a:pt x="622376" y="239674"/>
                  </a:lnTo>
                  <a:lnTo>
                    <a:pt x="646315" y="239674"/>
                  </a:lnTo>
                  <a:lnTo>
                    <a:pt x="646315" y="263804"/>
                  </a:lnTo>
                  <a:lnTo>
                    <a:pt x="670242" y="263804"/>
                  </a:lnTo>
                  <a:lnTo>
                    <a:pt x="670242" y="215544"/>
                  </a:lnTo>
                  <a:lnTo>
                    <a:pt x="694182" y="215544"/>
                  </a:lnTo>
                  <a:lnTo>
                    <a:pt x="718121" y="215544"/>
                  </a:lnTo>
                  <a:lnTo>
                    <a:pt x="742061" y="215544"/>
                  </a:lnTo>
                  <a:lnTo>
                    <a:pt x="742061" y="120294"/>
                  </a:lnTo>
                  <a:close/>
                </a:path>
                <a:path w="981710" h="359410">
                  <a:moveTo>
                    <a:pt x="766000" y="71805"/>
                  </a:moveTo>
                  <a:lnTo>
                    <a:pt x="742061" y="71805"/>
                  </a:lnTo>
                  <a:lnTo>
                    <a:pt x="718121" y="71805"/>
                  </a:lnTo>
                  <a:lnTo>
                    <a:pt x="718121" y="95745"/>
                  </a:lnTo>
                  <a:lnTo>
                    <a:pt x="742061" y="95745"/>
                  </a:lnTo>
                  <a:lnTo>
                    <a:pt x="766000" y="95745"/>
                  </a:lnTo>
                  <a:lnTo>
                    <a:pt x="766000" y="71805"/>
                  </a:lnTo>
                  <a:close/>
                </a:path>
                <a:path w="981710" h="359410">
                  <a:moveTo>
                    <a:pt x="933551" y="192684"/>
                  </a:moveTo>
                  <a:lnTo>
                    <a:pt x="909612" y="192684"/>
                  </a:lnTo>
                  <a:lnTo>
                    <a:pt x="909612" y="120294"/>
                  </a:lnTo>
                  <a:lnTo>
                    <a:pt x="885685" y="120294"/>
                  </a:lnTo>
                  <a:lnTo>
                    <a:pt x="885685" y="168554"/>
                  </a:lnTo>
                  <a:lnTo>
                    <a:pt x="861745" y="168554"/>
                  </a:lnTo>
                  <a:lnTo>
                    <a:pt x="861745" y="144424"/>
                  </a:lnTo>
                  <a:lnTo>
                    <a:pt x="837806" y="144424"/>
                  </a:lnTo>
                  <a:lnTo>
                    <a:pt x="837806" y="168554"/>
                  </a:lnTo>
                  <a:lnTo>
                    <a:pt x="813866" y="168554"/>
                  </a:lnTo>
                  <a:lnTo>
                    <a:pt x="789927" y="168554"/>
                  </a:lnTo>
                  <a:lnTo>
                    <a:pt x="789927" y="239674"/>
                  </a:lnTo>
                  <a:lnTo>
                    <a:pt x="813866" y="239674"/>
                  </a:lnTo>
                  <a:lnTo>
                    <a:pt x="837806" y="239674"/>
                  </a:lnTo>
                  <a:lnTo>
                    <a:pt x="837806" y="215544"/>
                  </a:lnTo>
                  <a:lnTo>
                    <a:pt x="861745" y="215544"/>
                  </a:lnTo>
                  <a:lnTo>
                    <a:pt x="885685" y="215544"/>
                  </a:lnTo>
                  <a:lnTo>
                    <a:pt x="885685" y="359054"/>
                  </a:lnTo>
                  <a:lnTo>
                    <a:pt x="909612" y="359054"/>
                  </a:lnTo>
                  <a:lnTo>
                    <a:pt x="933551" y="359054"/>
                  </a:lnTo>
                  <a:lnTo>
                    <a:pt x="933551" y="336194"/>
                  </a:lnTo>
                  <a:lnTo>
                    <a:pt x="909612" y="336194"/>
                  </a:lnTo>
                  <a:lnTo>
                    <a:pt x="909612" y="263804"/>
                  </a:lnTo>
                  <a:lnTo>
                    <a:pt x="933551" y="263804"/>
                  </a:lnTo>
                  <a:lnTo>
                    <a:pt x="933551" y="239674"/>
                  </a:lnTo>
                  <a:lnTo>
                    <a:pt x="909612" y="239674"/>
                  </a:lnTo>
                  <a:lnTo>
                    <a:pt x="909612" y="215544"/>
                  </a:lnTo>
                  <a:lnTo>
                    <a:pt x="933551" y="215544"/>
                  </a:lnTo>
                  <a:lnTo>
                    <a:pt x="933551" y="192684"/>
                  </a:lnTo>
                  <a:close/>
                </a:path>
                <a:path w="981710" h="359410">
                  <a:moveTo>
                    <a:pt x="933551" y="47866"/>
                  </a:moveTo>
                  <a:lnTo>
                    <a:pt x="909612" y="47866"/>
                  </a:lnTo>
                  <a:lnTo>
                    <a:pt x="909612" y="71805"/>
                  </a:lnTo>
                  <a:lnTo>
                    <a:pt x="933551" y="71805"/>
                  </a:lnTo>
                  <a:lnTo>
                    <a:pt x="933551" y="47866"/>
                  </a:lnTo>
                  <a:close/>
                </a:path>
                <a:path w="981710" h="359410">
                  <a:moveTo>
                    <a:pt x="981430" y="71805"/>
                  </a:moveTo>
                  <a:lnTo>
                    <a:pt x="957491" y="71805"/>
                  </a:lnTo>
                  <a:lnTo>
                    <a:pt x="933551" y="71805"/>
                  </a:lnTo>
                  <a:lnTo>
                    <a:pt x="933551" y="95745"/>
                  </a:lnTo>
                  <a:lnTo>
                    <a:pt x="957491" y="95745"/>
                  </a:lnTo>
                  <a:lnTo>
                    <a:pt x="981430" y="95745"/>
                  </a:lnTo>
                  <a:lnTo>
                    <a:pt x="981430" y="7180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13899" y="2749480"/>
              <a:ext cx="909955" cy="454025"/>
            </a:xfrm>
            <a:custGeom>
              <a:avLst/>
              <a:gdLst/>
              <a:ahLst/>
              <a:cxnLst/>
              <a:rect l="l" t="t" r="r" b="b"/>
              <a:pathLst>
                <a:path w="909954" h="454025">
                  <a:moveTo>
                    <a:pt x="23939" y="238455"/>
                  </a:moveTo>
                  <a:lnTo>
                    <a:pt x="0" y="238455"/>
                  </a:lnTo>
                  <a:lnTo>
                    <a:pt x="0" y="262394"/>
                  </a:lnTo>
                  <a:lnTo>
                    <a:pt x="23939" y="262394"/>
                  </a:lnTo>
                  <a:lnTo>
                    <a:pt x="23939" y="238455"/>
                  </a:lnTo>
                  <a:close/>
                </a:path>
                <a:path w="909954" h="454025">
                  <a:moveTo>
                    <a:pt x="167563" y="262394"/>
                  </a:moveTo>
                  <a:lnTo>
                    <a:pt x="143624" y="262394"/>
                  </a:lnTo>
                  <a:lnTo>
                    <a:pt x="119684" y="262394"/>
                  </a:lnTo>
                  <a:lnTo>
                    <a:pt x="119684" y="286334"/>
                  </a:lnTo>
                  <a:lnTo>
                    <a:pt x="143624" y="286334"/>
                  </a:lnTo>
                  <a:lnTo>
                    <a:pt x="167563" y="286334"/>
                  </a:lnTo>
                  <a:lnTo>
                    <a:pt x="167563" y="262394"/>
                  </a:lnTo>
                  <a:close/>
                </a:path>
                <a:path w="909954" h="454025">
                  <a:moveTo>
                    <a:pt x="239369" y="262394"/>
                  </a:moveTo>
                  <a:lnTo>
                    <a:pt x="215430" y="262394"/>
                  </a:lnTo>
                  <a:lnTo>
                    <a:pt x="215430" y="238455"/>
                  </a:lnTo>
                  <a:lnTo>
                    <a:pt x="191490" y="238455"/>
                  </a:lnTo>
                  <a:lnTo>
                    <a:pt x="191490" y="286334"/>
                  </a:lnTo>
                  <a:lnTo>
                    <a:pt x="215430" y="286334"/>
                  </a:lnTo>
                  <a:lnTo>
                    <a:pt x="239369" y="286334"/>
                  </a:lnTo>
                  <a:lnTo>
                    <a:pt x="239369" y="262394"/>
                  </a:lnTo>
                  <a:close/>
                </a:path>
                <a:path w="909954" h="454025">
                  <a:moveTo>
                    <a:pt x="263309" y="406019"/>
                  </a:moveTo>
                  <a:lnTo>
                    <a:pt x="239369" y="406019"/>
                  </a:lnTo>
                  <a:lnTo>
                    <a:pt x="215430" y="406019"/>
                  </a:lnTo>
                  <a:lnTo>
                    <a:pt x="215430" y="382079"/>
                  </a:lnTo>
                  <a:lnTo>
                    <a:pt x="191490" y="382079"/>
                  </a:lnTo>
                  <a:lnTo>
                    <a:pt x="191490" y="406019"/>
                  </a:lnTo>
                  <a:lnTo>
                    <a:pt x="167563" y="406019"/>
                  </a:lnTo>
                  <a:lnTo>
                    <a:pt x="143624" y="406019"/>
                  </a:lnTo>
                  <a:lnTo>
                    <a:pt x="143624" y="429958"/>
                  </a:lnTo>
                  <a:lnTo>
                    <a:pt x="167563" y="429958"/>
                  </a:lnTo>
                  <a:lnTo>
                    <a:pt x="167563" y="453885"/>
                  </a:lnTo>
                  <a:lnTo>
                    <a:pt x="191490" y="453885"/>
                  </a:lnTo>
                  <a:lnTo>
                    <a:pt x="191490" y="429958"/>
                  </a:lnTo>
                  <a:lnTo>
                    <a:pt x="215430" y="429958"/>
                  </a:lnTo>
                  <a:lnTo>
                    <a:pt x="239369" y="429958"/>
                  </a:lnTo>
                  <a:lnTo>
                    <a:pt x="263309" y="429958"/>
                  </a:lnTo>
                  <a:lnTo>
                    <a:pt x="263309" y="406019"/>
                  </a:lnTo>
                  <a:close/>
                </a:path>
                <a:path w="909954" h="454025">
                  <a:moveTo>
                    <a:pt x="311188" y="310273"/>
                  </a:moveTo>
                  <a:lnTo>
                    <a:pt x="287248" y="310273"/>
                  </a:lnTo>
                  <a:lnTo>
                    <a:pt x="287248" y="286334"/>
                  </a:lnTo>
                  <a:lnTo>
                    <a:pt x="263309" y="286334"/>
                  </a:lnTo>
                  <a:lnTo>
                    <a:pt x="263309" y="310273"/>
                  </a:lnTo>
                  <a:lnTo>
                    <a:pt x="239369" y="310273"/>
                  </a:lnTo>
                  <a:lnTo>
                    <a:pt x="215430" y="310273"/>
                  </a:lnTo>
                  <a:lnTo>
                    <a:pt x="191490" y="310273"/>
                  </a:lnTo>
                  <a:lnTo>
                    <a:pt x="167563" y="310273"/>
                  </a:lnTo>
                  <a:lnTo>
                    <a:pt x="143624" y="310273"/>
                  </a:lnTo>
                  <a:lnTo>
                    <a:pt x="143624" y="334200"/>
                  </a:lnTo>
                  <a:lnTo>
                    <a:pt x="119684" y="334200"/>
                  </a:lnTo>
                  <a:lnTo>
                    <a:pt x="119684" y="406019"/>
                  </a:lnTo>
                  <a:lnTo>
                    <a:pt x="143624" y="406019"/>
                  </a:lnTo>
                  <a:lnTo>
                    <a:pt x="143624" y="382079"/>
                  </a:lnTo>
                  <a:lnTo>
                    <a:pt x="167563" y="382079"/>
                  </a:lnTo>
                  <a:lnTo>
                    <a:pt x="191490" y="382079"/>
                  </a:lnTo>
                  <a:lnTo>
                    <a:pt x="191490" y="334200"/>
                  </a:lnTo>
                  <a:lnTo>
                    <a:pt x="215430" y="334200"/>
                  </a:lnTo>
                  <a:lnTo>
                    <a:pt x="239369" y="334200"/>
                  </a:lnTo>
                  <a:lnTo>
                    <a:pt x="239369" y="358140"/>
                  </a:lnTo>
                  <a:lnTo>
                    <a:pt x="215430" y="358140"/>
                  </a:lnTo>
                  <a:lnTo>
                    <a:pt x="215430" y="382079"/>
                  </a:lnTo>
                  <a:lnTo>
                    <a:pt x="239369" y="382079"/>
                  </a:lnTo>
                  <a:lnTo>
                    <a:pt x="263309" y="382079"/>
                  </a:lnTo>
                  <a:lnTo>
                    <a:pt x="263309" y="358140"/>
                  </a:lnTo>
                  <a:lnTo>
                    <a:pt x="287248" y="358140"/>
                  </a:lnTo>
                  <a:lnTo>
                    <a:pt x="287248" y="334200"/>
                  </a:lnTo>
                  <a:lnTo>
                    <a:pt x="311188" y="334200"/>
                  </a:lnTo>
                  <a:lnTo>
                    <a:pt x="311188" y="310273"/>
                  </a:lnTo>
                  <a:close/>
                </a:path>
                <a:path w="909954" h="454025">
                  <a:moveTo>
                    <a:pt x="359054" y="262394"/>
                  </a:moveTo>
                  <a:lnTo>
                    <a:pt x="335114" y="262394"/>
                  </a:lnTo>
                  <a:lnTo>
                    <a:pt x="311188" y="262394"/>
                  </a:lnTo>
                  <a:lnTo>
                    <a:pt x="311188" y="286334"/>
                  </a:lnTo>
                  <a:lnTo>
                    <a:pt x="335114" y="286334"/>
                  </a:lnTo>
                  <a:lnTo>
                    <a:pt x="359054" y="286334"/>
                  </a:lnTo>
                  <a:lnTo>
                    <a:pt x="359054" y="262394"/>
                  </a:lnTo>
                  <a:close/>
                </a:path>
                <a:path w="909954" h="454025">
                  <a:moveTo>
                    <a:pt x="382993" y="406019"/>
                  </a:moveTo>
                  <a:lnTo>
                    <a:pt x="359054" y="406019"/>
                  </a:lnTo>
                  <a:lnTo>
                    <a:pt x="359054" y="429958"/>
                  </a:lnTo>
                  <a:lnTo>
                    <a:pt x="382993" y="429958"/>
                  </a:lnTo>
                  <a:lnTo>
                    <a:pt x="382993" y="406019"/>
                  </a:lnTo>
                  <a:close/>
                </a:path>
                <a:path w="909954" h="454025">
                  <a:moveTo>
                    <a:pt x="382993" y="358140"/>
                  </a:moveTo>
                  <a:lnTo>
                    <a:pt x="359054" y="358140"/>
                  </a:lnTo>
                  <a:lnTo>
                    <a:pt x="359054" y="334200"/>
                  </a:lnTo>
                  <a:lnTo>
                    <a:pt x="335114" y="334200"/>
                  </a:lnTo>
                  <a:lnTo>
                    <a:pt x="311188" y="334200"/>
                  </a:lnTo>
                  <a:lnTo>
                    <a:pt x="311188" y="358140"/>
                  </a:lnTo>
                  <a:lnTo>
                    <a:pt x="335114" y="358140"/>
                  </a:lnTo>
                  <a:lnTo>
                    <a:pt x="335114" y="382079"/>
                  </a:lnTo>
                  <a:lnTo>
                    <a:pt x="311188" y="382079"/>
                  </a:lnTo>
                  <a:lnTo>
                    <a:pt x="311188" y="358140"/>
                  </a:lnTo>
                  <a:lnTo>
                    <a:pt x="287248" y="358140"/>
                  </a:lnTo>
                  <a:lnTo>
                    <a:pt x="287248" y="382079"/>
                  </a:lnTo>
                  <a:lnTo>
                    <a:pt x="263309" y="382079"/>
                  </a:lnTo>
                  <a:lnTo>
                    <a:pt x="263309" y="406019"/>
                  </a:lnTo>
                  <a:lnTo>
                    <a:pt x="287248" y="406019"/>
                  </a:lnTo>
                  <a:lnTo>
                    <a:pt x="287248" y="429958"/>
                  </a:lnTo>
                  <a:lnTo>
                    <a:pt x="311188" y="429958"/>
                  </a:lnTo>
                  <a:lnTo>
                    <a:pt x="311188" y="406019"/>
                  </a:lnTo>
                  <a:lnTo>
                    <a:pt x="335114" y="406019"/>
                  </a:lnTo>
                  <a:lnTo>
                    <a:pt x="359054" y="406019"/>
                  </a:lnTo>
                  <a:lnTo>
                    <a:pt x="359054" y="382079"/>
                  </a:lnTo>
                  <a:lnTo>
                    <a:pt x="382993" y="382079"/>
                  </a:lnTo>
                  <a:lnTo>
                    <a:pt x="382993" y="358140"/>
                  </a:lnTo>
                  <a:close/>
                </a:path>
                <a:path w="909954" h="454025">
                  <a:moveTo>
                    <a:pt x="406933" y="310273"/>
                  </a:moveTo>
                  <a:lnTo>
                    <a:pt x="382993" y="310273"/>
                  </a:lnTo>
                  <a:lnTo>
                    <a:pt x="382993" y="334200"/>
                  </a:lnTo>
                  <a:lnTo>
                    <a:pt x="406933" y="334200"/>
                  </a:lnTo>
                  <a:lnTo>
                    <a:pt x="406933" y="310273"/>
                  </a:lnTo>
                  <a:close/>
                </a:path>
                <a:path w="909954" h="454025">
                  <a:moveTo>
                    <a:pt x="430872" y="286334"/>
                  </a:moveTo>
                  <a:lnTo>
                    <a:pt x="406933" y="286334"/>
                  </a:lnTo>
                  <a:lnTo>
                    <a:pt x="406933" y="310273"/>
                  </a:lnTo>
                  <a:lnTo>
                    <a:pt x="430872" y="310273"/>
                  </a:lnTo>
                  <a:lnTo>
                    <a:pt x="430872" y="286334"/>
                  </a:lnTo>
                  <a:close/>
                </a:path>
                <a:path w="909954" h="454025">
                  <a:moveTo>
                    <a:pt x="478739" y="358140"/>
                  </a:moveTo>
                  <a:lnTo>
                    <a:pt x="454799" y="358140"/>
                  </a:lnTo>
                  <a:lnTo>
                    <a:pt x="454799" y="382079"/>
                  </a:lnTo>
                  <a:lnTo>
                    <a:pt x="478739" y="382079"/>
                  </a:lnTo>
                  <a:lnTo>
                    <a:pt x="478739" y="358140"/>
                  </a:lnTo>
                  <a:close/>
                </a:path>
                <a:path w="909954" h="454025">
                  <a:moveTo>
                    <a:pt x="526618" y="358140"/>
                  </a:moveTo>
                  <a:lnTo>
                    <a:pt x="502678" y="358140"/>
                  </a:lnTo>
                  <a:lnTo>
                    <a:pt x="502678" y="382079"/>
                  </a:lnTo>
                  <a:lnTo>
                    <a:pt x="478739" y="382079"/>
                  </a:lnTo>
                  <a:lnTo>
                    <a:pt x="478739" y="406019"/>
                  </a:lnTo>
                  <a:lnTo>
                    <a:pt x="502678" y="406019"/>
                  </a:lnTo>
                  <a:lnTo>
                    <a:pt x="526618" y="406019"/>
                  </a:lnTo>
                  <a:lnTo>
                    <a:pt x="526618" y="358140"/>
                  </a:lnTo>
                  <a:close/>
                </a:path>
                <a:path w="909954" h="454025">
                  <a:moveTo>
                    <a:pt x="526618" y="262394"/>
                  </a:moveTo>
                  <a:lnTo>
                    <a:pt x="502678" y="262394"/>
                  </a:lnTo>
                  <a:lnTo>
                    <a:pt x="502678" y="310273"/>
                  </a:lnTo>
                  <a:lnTo>
                    <a:pt x="478739" y="310273"/>
                  </a:lnTo>
                  <a:lnTo>
                    <a:pt x="454799" y="310273"/>
                  </a:lnTo>
                  <a:lnTo>
                    <a:pt x="430872" y="310273"/>
                  </a:lnTo>
                  <a:lnTo>
                    <a:pt x="430872" y="334200"/>
                  </a:lnTo>
                  <a:lnTo>
                    <a:pt x="406933" y="334200"/>
                  </a:lnTo>
                  <a:lnTo>
                    <a:pt x="406933" y="453885"/>
                  </a:lnTo>
                  <a:lnTo>
                    <a:pt x="430872" y="453885"/>
                  </a:lnTo>
                  <a:lnTo>
                    <a:pt x="454799" y="453885"/>
                  </a:lnTo>
                  <a:lnTo>
                    <a:pt x="454799" y="429958"/>
                  </a:lnTo>
                  <a:lnTo>
                    <a:pt x="478739" y="429958"/>
                  </a:lnTo>
                  <a:lnTo>
                    <a:pt x="478739" y="406019"/>
                  </a:lnTo>
                  <a:lnTo>
                    <a:pt x="454799" y="406019"/>
                  </a:lnTo>
                  <a:lnTo>
                    <a:pt x="430872" y="406019"/>
                  </a:lnTo>
                  <a:lnTo>
                    <a:pt x="430872" y="358140"/>
                  </a:lnTo>
                  <a:lnTo>
                    <a:pt x="454799" y="358140"/>
                  </a:lnTo>
                  <a:lnTo>
                    <a:pt x="454799" y="334200"/>
                  </a:lnTo>
                  <a:lnTo>
                    <a:pt x="478739" y="334200"/>
                  </a:lnTo>
                  <a:lnTo>
                    <a:pt x="478739" y="358140"/>
                  </a:lnTo>
                  <a:lnTo>
                    <a:pt x="502678" y="358140"/>
                  </a:lnTo>
                  <a:lnTo>
                    <a:pt x="502678" y="334200"/>
                  </a:lnTo>
                  <a:lnTo>
                    <a:pt x="526618" y="334200"/>
                  </a:lnTo>
                  <a:lnTo>
                    <a:pt x="526618" y="262394"/>
                  </a:lnTo>
                  <a:close/>
                </a:path>
                <a:path w="909954" h="454025">
                  <a:moveTo>
                    <a:pt x="574497" y="262394"/>
                  </a:moveTo>
                  <a:lnTo>
                    <a:pt x="550557" y="262394"/>
                  </a:lnTo>
                  <a:lnTo>
                    <a:pt x="550557" y="286334"/>
                  </a:lnTo>
                  <a:lnTo>
                    <a:pt x="574497" y="286334"/>
                  </a:lnTo>
                  <a:lnTo>
                    <a:pt x="574497" y="262394"/>
                  </a:lnTo>
                  <a:close/>
                </a:path>
                <a:path w="909954" h="454025">
                  <a:moveTo>
                    <a:pt x="574497" y="143510"/>
                  </a:moveTo>
                  <a:lnTo>
                    <a:pt x="550557" y="143510"/>
                  </a:lnTo>
                  <a:lnTo>
                    <a:pt x="550557" y="119380"/>
                  </a:lnTo>
                  <a:lnTo>
                    <a:pt x="526618" y="119380"/>
                  </a:lnTo>
                  <a:lnTo>
                    <a:pt x="502678" y="119380"/>
                  </a:lnTo>
                  <a:lnTo>
                    <a:pt x="502678" y="143510"/>
                  </a:lnTo>
                  <a:lnTo>
                    <a:pt x="526618" y="143510"/>
                  </a:lnTo>
                  <a:lnTo>
                    <a:pt x="526618" y="167640"/>
                  </a:lnTo>
                  <a:lnTo>
                    <a:pt x="550557" y="167640"/>
                  </a:lnTo>
                  <a:lnTo>
                    <a:pt x="550557" y="191770"/>
                  </a:lnTo>
                  <a:lnTo>
                    <a:pt x="574497" y="191770"/>
                  </a:lnTo>
                  <a:lnTo>
                    <a:pt x="574497" y="143510"/>
                  </a:lnTo>
                  <a:close/>
                </a:path>
                <a:path w="909954" h="454025">
                  <a:moveTo>
                    <a:pt x="598424" y="382079"/>
                  </a:moveTo>
                  <a:lnTo>
                    <a:pt x="574497" y="382079"/>
                  </a:lnTo>
                  <a:lnTo>
                    <a:pt x="574497" y="406019"/>
                  </a:lnTo>
                  <a:lnTo>
                    <a:pt x="598424" y="406019"/>
                  </a:lnTo>
                  <a:lnTo>
                    <a:pt x="598424" y="382079"/>
                  </a:lnTo>
                  <a:close/>
                </a:path>
                <a:path w="909954" h="454025">
                  <a:moveTo>
                    <a:pt x="622363" y="358140"/>
                  </a:moveTo>
                  <a:lnTo>
                    <a:pt x="598424" y="358140"/>
                  </a:lnTo>
                  <a:lnTo>
                    <a:pt x="598424" y="382079"/>
                  </a:lnTo>
                  <a:lnTo>
                    <a:pt x="622363" y="382079"/>
                  </a:lnTo>
                  <a:lnTo>
                    <a:pt x="622363" y="358140"/>
                  </a:lnTo>
                  <a:close/>
                </a:path>
                <a:path w="909954" h="454025">
                  <a:moveTo>
                    <a:pt x="646303" y="143510"/>
                  </a:moveTo>
                  <a:lnTo>
                    <a:pt x="622363" y="143510"/>
                  </a:lnTo>
                  <a:lnTo>
                    <a:pt x="598424" y="143510"/>
                  </a:lnTo>
                  <a:lnTo>
                    <a:pt x="598424" y="167640"/>
                  </a:lnTo>
                  <a:lnTo>
                    <a:pt x="622363" y="167640"/>
                  </a:lnTo>
                  <a:lnTo>
                    <a:pt x="646303" y="167640"/>
                  </a:lnTo>
                  <a:lnTo>
                    <a:pt x="646303" y="143510"/>
                  </a:lnTo>
                  <a:close/>
                </a:path>
                <a:path w="909954" h="454025">
                  <a:moveTo>
                    <a:pt x="694182" y="238455"/>
                  </a:moveTo>
                  <a:lnTo>
                    <a:pt x="670242" y="238455"/>
                  </a:lnTo>
                  <a:lnTo>
                    <a:pt x="670242" y="262394"/>
                  </a:lnTo>
                  <a:lnTo>
                    <a:pt x="646303" y="262394"/>
                  </a:lnTo>
                  <a:lnTo>
                    <a:pt x="646303" y="238455"/>
                  </a:lnTo>
                  <a:lnTo>
                    <a:pt x="622363" y="238455"/>
                  </a:lnTo>
                  <a:lnTo>
                    <a:pt x="622363" y="262394"/>
                  </a:lnTo>
                  <a:lnTo>
                    <a:pt x="598424" y="262394"/>
                  </a:lnTo>
                  <a:lnTo>
                    <a:pt x="598424" y="286334"/>
                  </a:lnTo>
                  <a:lnTo>
                    <a:pt x="574497" y="286334"/>
                  </a:lnTo>
                  <a:lnTo>
                    <a:pt x="574497" y="334200"/>
                  </a:lnTo>
                  <a:lnTo>
                    <a:pt x="550557" y="334200"/>
                  </a:lnTo>
                  <a:lnTo>
                    <a:pt x="550557" y="358140"/>
                  </a:lnTo>
                  <a:lnTo>
                    <a:pt x="574497" y="358140"/>
                  </a:lnTo>
                  <a:lnTo>
                    <a:pt x="598424" y="358140"/>
                  </a:lnTo>
                  <a:lnTo>
                    <a:pt x="598424" y="334200"/>
                  </a:lnTo>
                  <a:lnTo>
                    <a:pt x="622363" y="334200"/>
                  </a:lnTo>
                  <a:lnTo>
                    <a:pt x="646303" y="334200"/>
                  </a:lnTo>
                  <a:lnTo>
                    <a:pt x="670242" y="334200"/>
                  </a:lnTo>
                  <a:lnTo>
                    <a:pt x="694182" y="334200"/>
                  </a:lnTo>
                  <a:lnTo>
                    <a:pt x="694182" y="310273"/>
                  </a:lnTo>
                  <a:lnTo>
                    <a:pt x="670242" y="310273"/>
                  </a:lnTo>
                  <a:lnTo>
                    <a:pt x="646303" y="310273"/>
                  </a:lnTo>
                  <a:lnTo>
                    <a:pt x="646303" y="286334"/>
                  </a:lnTo>
                  <a:lnTo>
                    <a:pt x="670242" y="286334"/>
                  </a:lnTo>
                  <a:lnTo>
                    <a:pt x="694182" y="286334"/>
                  </a:lnTo>
                  <a:lnTo>
                    <a:pt x="694182" y="238455"/>
                  </a:lnTo>
                  <a:close/>
                </a:path>
                <a:path w="909954" h="454025">
                  <a:moveTo>
                    <a:pt x="813866" y="119380"/>
                  </a:moveTo>
                  <a:lnTo>
                    <a:pt x="789927" y="119380"/>
                  </a:lnTo>
                  <a:lnTo>
                    <a:pt x="789927" y="143510"/>
                  </a:lnTo>
                  <a:lnTo>
                    <a:pt x="813866" y="143510"/>
                  </a:lnTo>
                  <a:lnTo>
                    <a:pt x="813866" y="119380"/>
                  </a:lnTo>
                  <a:close/>
                </a:path>
                <a:path w="909954" h="454025">
                  <a:moveTo>
                    <a:pt x="837793" y="71120"/>
                  </a:moveTo>
                  <a:lnTo>
                    <a:pt x="813866" y="71120"/>
                  </a:lnTo>
                  <a:lnTo>
                    <a:pt x="789927" y="71120"/>
                  </a:lnTo>
                  <a:lnTo>
                    <a:pt x="789927" y="24130"/>
                  </a:lnTo>
                  <a:lnTo>
                    <a:pt x="765987" y="24130"/>
                  </a:lnTo>
                  <a:lnTo>
                    <a:pt x="742048" y="24130"/>
                  </a:lnTo>
                  <a:lnTo>
                    <a:pt x="742048" y="0"/>
                  </a:lnTo>
                  <a:lnTo>
                    <a:pt x="718108" y="0"/>
                  </a:lnTo>
                  <a:lnTo>
                    <a:pt x="718108" y="24130"/>
                  </a:lnTo>
                  <a:lnTo>
                    <a:pt x="694182" y="24130"/>
                  </a:lnTo>
                  <a:lnTo>
                    <a:pt x="694182" y="46990"/>
                  </a:lnTo>
                  <a:lnTo>
                    <a:pt x="718108" y="46990"/>
                  </a:lnTo>
                  <a:lnTo>
                    <a:pt x="742048" y="46990"/>
                  </a:lnTo>
                  <a:lnTo>
                    <a:pt x="765987" y="46990"/>
                  </a:lnTo>
                  <a:lnTo>
                    <a:pt x="765987" y="71120"/>
                  </a:lnTo>
                  <a:lnTo>
                    <a:pt x="742048" y="71120"/>
                  </a:lnTo>
                  <a:lnTo>
                    <a:pt x="718108" y="71120"/>
                  </a:lnTo>
                  <a:lnTo>
                    <a:pt x="718108" y="95250"/>
                  </a:lnTo>
                  <a:lnTo>
                    <a:pt x="742048" y="95250"/>
                  </a:lnTo>
                  <a:lnTo>
                    <a:pt x="742048" y="119380"/>
                  </a:lnTo>
                  <a:lnTo>
                    <a:pt x="718108" y="119380"/>
                  </a:lnTo>
                  <a:lnTo>
                    <a:pt x="718108" y="95250"/>
                  </a:lnTo>
                  <a:lnTo>
                    <a:pt x="694182" y="95250"/>
                  </a:lnTo>
                  <a:lnTo>
                    <a:pt x="694182" y="119380"/>
                  </a:lnTo>
                  <a:lnTo>
                    <a:pt x="670242" y="119380"/>
                  </a:lnTo>
                  <a:lnTo>
                    <a:pt x="670242" y="191770"/>
                  </a:lnTo>
                  <a:lnTo>
                    <a:pt x="694182" y="191770"/>
                  </a:lnTo>
                  <a:lnTo>
                    <a:pt x="718108" y="191770"/>
                  </a:lnTo>
                  <a:lnTo>
                    <a:pt x="718108" y="143510"/>
                  </a:lnTo>
                  <a:lnTo>
                    <a:pt x="742048" y="143510"/>
                  </a:lnTo>
                  <a:lnTo>
                    <a:pt x="765987" y="143510"/>
                  </a:lnTo>
                  <a:lnTo>
                    <a:pt x="765987" y="119380"/>
                  </a:lnTo>
                  <a:lnTo>
                    <a:pt x="789927" y="119380"/>
                  </a:lnTo>
                  <a:lnTo>
                    <a:pt x="789927" y="95250"/>
                  </a:lnTo>
                  <a:lnTo>
                    <a:pt x="813866" y="95250"/>
                  </a:lnTo>
                  <a:lnTo>
                    <a:pt x="837793" y="95250"/>
                  </a:lnTo>
                  <a:lnTo>
                    <a:pt x="837793" y="71120"/>
                  </a:lnTo>
                  <a:close/>
                </a:path>
                <a:path w="909954" h="454025">
                  <a:moveTo>
                    <a:pt x="885672" y="382079"/>
                  </a:moveTo>
                  <a:lnTo>
                    <a:pt x="861733" y="382079"/>
                  </a:lnTo>
                  <a:lnTo>
                    <a:pt x="861733" y="429958"/>
                  </a:lnTo>
                  <a:lnTo>
                    <a:pt x="885672" y="429958"/>
                  </a:lnTo>
                  <a:lnTo>
                    <a:pt x="885672" y="382079"/>
                  </a:lnTo>
                  <a:close/>
                </a:path>
                <a:path w="909954" h="454025">
                  <a:moveTo>
                    <a:pt x="909612" y="310273"/>
                  </a:moveTo>
                  <a:lnTo>
                    <a:pt x="885672" y="310273"/>
                  </a:lnTo>
                  <a:lnTo>
                    <a:pt x="885672" y="382079"/>
                  </a:lnTo>
                  <a:lnTo>
                    <a:pt x="909612" y="382079"/>
                  </a:lnTo>
                  <a:lnTo>
                    <a:pt x="909612" y="310273"/>
                  </a:lnTo>
                  <a:close/>
                </a:path>
                <a:path w="909954" h="454025">
                  <a:moveTo>
                    <a:pt x="909612" y="238455"/>
                  </a:moveTo>
                  <a:lnTo>
                    <a:pt x="885672" y="238455"/>
                  </a:lnTo>
                  <a:lnTo>
                    <a:pt x="885672" y="262394"/>
                  </a:lnTo>
                  <a:lnTo>
                    <a:pt x="861733" y="262394"/>
                  </a:lnTo>
                  <a:lnTo>
                    <a:pt x="861733" y="286334"/>
                  </a:lnTo>
                  <a:lnTo>
                    <a:pt x="885672" y="286334"/>
                  </a:lnTo>
                  <a:lnTo>
                    <a:pt x="909612" y="286334"/>
                  </a:lnTo>
                  <a:lnTo>
                    <a:pt x="909612" y="238455"/>
                  </a:lnTo>
                  <a:close/>
                </a:path>
                <a:path w="909954" h="454025">
                  <a:moveTo>
                    <a:pt x="909612" y="143510"/>
                  </a:moveTo>
                  <a:lnTo>
                    <a:pt x="885672" y="143510"/>
                  </a:lnTo>
                  <a:lnTo>
                    <a:pt x="861733" y="143510"/>
                  </a:lnTo>
                  <a:lnTo>
                    <a:pt x="837793" y="143510"/>
                  </a:lnTo>
                  <a:lnTo>
                    <a:pt x="837793" y="167640"/>
                  </a:lnTo>
                  <a:lnTo>
                    <a:pt x="861733" y="167640"/>
                  </a:lnTo>
                  <a:lnTo>
                    <a:pt x="861733" y="191770"/>
                  </a:lnTo>
                  <a:lnTo>
                    <a:pt x="837793" y="191770"/>
                  </a:lnTo>
                  <a:lnTo>
                    <a:pt x="837793" y="214630"/>
                  </a:lnTo>
                  <a:lnTo>
                    <a:pt x="861733" y="214630"/>
                  </a:lnTo>
                  <a:lnTo>
                    <a:pt x="885672" y="214630"/>
                  </a:lnTo>
                  <a:lnTo>
                    <a:pt x="885672" y="191770"/>
                  </a:lnTo>
                  <a:lnTo>
                    <a:pt x="909612" y="191770"/>
                  </a:lnTo>
                  <a:lnTo>
                    <a:pt x="909612" y="1435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42081" y="2222189"/>
              <a:ext cx="981710" cy="981710"/>
            </a:xfrm>
            <a:custGeom>
              <a:avLst/>
              <a:gdLst/>
              <a:ahLst/>
              <a:cxnLst/>
              <a:rect l="l" t="t" r="r" b="b"/>
              <a:pathLst>
                <a:path w="981710" h="981710">
                  <a:moveTo>
                    <a:pt x="119684" y="861491"/>
                  </a:moveTo>
                  <a:lnTo>
                    <a:pt x="47879" y="861491"/>
                  </a:lnTo>
                  <a:lnTo>
                    <a:pt x="47879" y="933310"/>
                  </a:lnTo>
                  <a:lnTo>
                    <a:pt x="119684" y="933310"/>
                  </a:lnTo>
                  <a:lnTo>
                    <a:pt x="119684" y="861491"/>
                  </a:lnTo>
                  <a:close/>
                </a:path>
                <a:path w="981710" h="981710">
                  <a:moveTo>
                    <a:pt x="119684" y="47625"/>
                  </a:moveTo>
                  <a:lnTo>
                    <a:pt x="47879" y="47625"/>
                  </a:lnTo>
                  <a:lnTo>
                    <a:pt x="47879" y="119443"/>
                  </a:lnTo>
                  <a:lnTo>
                    <a:pt x="119684" y="119443"/>
                  </a:lnTo>
                  <a:lnTo>
                    <a:pt x="119684" y="47625"/>
                  </a:lnTo>
                  <a:close/>
                </a:path>
                <a:path w="981710" h="981710">
                  <a:moveTo>
                    <a:pt x="167563" y="837565"/>
                  </a:moveTo>
                  <a:lnTo>
                    <a:pt x="143624" y="837565"/>
                  </a:lnTo>
                  <a:lnTo>
                    <a:pt x="143624" y="957249"/>
                  </a:lnTo>
                  <a:lnTo>
                    <a:pt x="167563" y="957249"/>
                  </a:lnTo>
                  <a:lnTo>
                    <a:pt x="167563" y="837565"/>
                  </a:lnTo>
                  <a:close/>
                </a:path>
                <a:path w="981710" h="981710">
                  <a:moveTo>
                    <a:pt x="167563" y="814070"/>
                  </a:moveTo>
                  <a:lnTo>
                    <a:pt x="0" y="814070"/>
                  </a:lnTo>
                  <a:lnTo>
                    <a:pt x="0" y="836930"/>
                  </a:lnTo>
                  <a:lnTo>
                    <a:pt x="0" y="957580"/>
                  </a:lnTo>
                  <a:lnTo>
                    <a:pt x="0" y="981710"/>
                  </a:lnTo>
                  <a:lnTo>
                    <a:pt x="167563" y="981710"/>
                  </a:lnTo>
                  <a:lnTo>
                    <a:pt x="167563" y="957580"/>
                  </a:lnTo>
                  <a:lnTo>
                    <a:pt x="23939" y="957580"/>
                  </a:lnTo>
                  <a:lnTo>
                    <a:pt x="23939" y="836930"/>
                  </a:lnTo>
                  <a:lnTo>
                    <a:pt x="167563" y="836930"/>
                  </a:lnTo>
                  <a:lnTo>
                    <a:pt x="167563" y="814070"/>
                  </a:lnTo>
                  <a:close/>
                </a:path>
                <a:path w="981710" h="981710">
                  <a:moveTo>
                    <a:pt x="16756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3510"/>
                  </a:lnTo>
                  <a:lnTo>
                    <a:pt x="0" y="167640"/>
                  </a:lnTo>
                  <a:lnTo>
                    <a:pt x="167563" y="167640"/>
                  </a:lnTo>
                  <a:lnTo>
                    <a:pt x="167563" y="143510"/>
                  </a:lnTo>
                  <a:lnTo>
                    <a:pt x="23939" y="143510"/>
                  </a:lnTo>
                  <a:lnTo>
                    <a:pt x="23939" y="24130"/>
                  </a:lnTo>
                  <a:lnTo>
                    <a:pt x="143624" y="24130"/>
                  </a:lnTo>
                  <a:lnTo>
                    <a:pt x="143624" y="143383"/>
                  </a:lnTo>
                  <a:lnTo>
                    <a:pt x="167563" y="143383"/>
                  </a:lnTo>
                  <a:lnTo>
                    <a:pt x="167563" y="24130"/>
                  </a:lnTo>
                  <a:lnTo>
                    <a:pt x="167563" y="23698"/>
                  </a:lnTo>
                  <a:lnTo>
                    <a:pt x="167563" y="0"/>
                  </a:lnTo>
                  <a:close/>
                </a:path>
                <a:path w="981710" h="981710">
                  <a:moveTo>
                    <a:pt x="430872" y="957249"/>
                  </a:moveTo>
                  <a:lnTo>
                    <a:pt x="406933" y="957249"/>
                  </a:lnTo>
                  <a:lnTo>
                    <a:pt x="406933" y="981176"/>
                  </a:lnTo>
                  <a:lnTo>
                    <a:pt x="430872" y="981176"/>
                  </a:lnTo>
                  <a:lnTo>
                    <a:pt x="430872" y="957249"/>
                  </a:lnTo>
                  <a:close/>
                </a:path>
                <a:path w="981710" h="981710">
                  <a:moveTo>
                    <a:pt x="454812" y="933310"/>
                  </a:moveTo>
                  <a:lnTo>
                    <a:pt x="430872" y="933310"/>
                  </a:lnTo>
                  <a:lnTo>
                    <a:pt x="430872" y="957249"/>
                  </a:lnTo>
                  <a:lnTo>
                    <a:pt x="454812" y="957249"/>
                  </a:lnTo>
                  <a:lnTo>
                    <a:pt x="454812" y="933310"/>
                  </a:lnTo>
                  <a:close/>
                </a:path>
                <a:path w="981710" h="981710">
                  <a:moveTo>
                    <a:pt x="598436" y="957249"/>
                  </a:moveTo>
                  <a:lnTo>
                    <a:pt x="574497" y="957249"/>
                  </a:lnTo>
                  <a:lnTo>
                    <a:pt x="550557" y="957249"/>
                  </a:lnTo>
                  <a:lnTo>
                    <a:pt x="550557" y="981176"/>
                  </a:lnTo>
                  <a:lnTo>
                    <a:pt x="574497" y="981176"/>
                  </a:lnTo>
                  <a:lnTo>
                    <a:pt x="598436" y="981176"/>
                  </a:lnTo>
                  <a:lnTo>
                    <a:pt x="598436" y="957249"/>
                  </a:lnTo>
                  <a:close/>
                </a:path>
                <a:path w="981710" h="981710">
                  <a:moveTo>
                    <a:pt x="646315" y="933310"/>
                  </a:moveTo>
                  <a:lnTo>
                    <a:pt x="622376" y="933310"/>
                  </a:lnTo>
                  <a:lnTo>
                    <a:pt x="622376" y="957249"/>
                  </a:lnTo>
                  <a:lnTo>
                    <a:pt x="646315" y="957249"/>
                  </a:lnTo>
                  <a:lnTo>
                    <a:pt x="646315" y="933310"/>
                  </a:lnTo>
                  <a:close/>
                </a:path>
                <a:path w="981710" h="981710">
                  <a:moveTo>
                    <a:pt x="694182" y="933310"/>
                  </a:moveTo>
                  <a:lnTo>
                    <a:pt x="670242" y="933310"/>
                  </a:lnTo>
                  <a:lnTo>
                    <a:pt x="670242" y="957249"/>
                  </a:lnTo>
                  <a:lnTo>
                    <a:pt x="694182" y="957249"/>
                  </a:lnTo>
                  <a:lnTo>
                    <a:pt x="694182" y="933310"/>
                  </a:lnTo>
                  <a:close/>
                </a:path>
                <a:path w="981710" h="981710">
                  <a:moveTo>
                    <a:pt x="718121" y="957249"/>
                  </a:moveTo>
                  <a:lnTo>
                    <a:pt x="694182" y="957249"/>
                  </a:lnTo>
                  <a:lnTo>
                    <a:pt x="694182" y="981176"/>
                  </a:lnTo>
                  <a:lnTo>
                    <a:pt x="718121" y="981176"/>
                  </a:lnTo>
                  <a:lnTo>
                    <a:pt x="718121" y="957249"/>
                  </a:lnTo>
                  <a:close/>
                </a:path>
                <a:path w="981710" h="981710">
                  <a:moveTo>
                    <a:pt x="766000" y="957249"/>
                  </a:moveTo>
                  <a:lnTo>
                    <a:pt x="742061" y="957249"/>
                  </a:lnTo>
                  <a:lnTo>
                    <a:pt x="742061" y="981176"/>
                  </a:lnTo>
                  <a:lnTo>
                    <a:pt x="766000" y="981176"/>
                  </a:lnTo>
                  <a:lnTo>
                    <a:pt x="766000" y="957249"/>
                  </a:lnTo>
                  <a:close/>
                </a:path>
                <a:path w="981710" h="981710">
                  <a:moveTo>
                    <a:pt x="837806" y="813625"/>
                  </a:moveTo>
                  <a:lnTo>
                    <a:pt x="813866" y="813625"/>
                  </a:lnTo>
                  <a:lnTo>
                    <a:pt x="813866" y="837565"/>
                  </a:lnTo>
                  <a:lnTo>
                    <a:pt x="837806" y="837565"/>
                  </a:lnTo>
                  <a:lnTo>
                    <a:pt x="837806" y="813625"/>
                  </a:lnTo>
                  <a:close/>
                </a:path>
                <a:path w="981710" h="981710">
                  <a:moveTo>
                    <a:pt x="885685" y="765810"/>
                  </a:moveTo>
                  <a:lnTo>
                    <a:pt x="861745" y="765810"/>
                  </a:lnTo>
                  <a:lnTo>
                    <a:pt x="861745" y="789940"/>
                  </a:lnTo>
                  <a:lnTo>
                    <a:pt x="861745" y="861060"/>
                  </a:lnTo>
                  <a:lnTo>
                    <a:pt x="789927" y="861060"/>
                  </a:lnTo>
                  <a:lnTo>
                    <a:pt x="789927" y="789940"/>
                  </a:lnTo>
                  <a:lnTo>
                    <a:pt x="861745" y="789940"/>
                  </a:lnTo>
                  <a:lnTo>
                    <a:pt x="861745" y="765810"/>
                  </a:lnTo>
                  <a:lnTo>
                    <a:pt x="766000" y="765810"/>
                  </a:lnTo>
                  <a:lnTo>
                    <a:pt x="766000" y="789940"/>
                  </a:lnTo>
                  <a:lnTo>
                    <a:pt x="766000" y="861060"/>
                  </a:lnTo>
                  <a:lnTo>
                    <a:pt x="766000" y="885190"/>
                  </a:lnTo>
                  <a:lnTo>
                    <a:pt x="885685" y="885190"/>
                  </a:lnTo>
                  <a:lnTo>
                    <a:pt x="885685" y="861491"/>
                  </a:lnTo>
                  <a:lnTo>
                    <a:pt x="885685" y="861060"/>
                  </a:lnTo>
                  <a:lnTo>
                    <a:pt x="885685" y="789940"/>
                  </a:lnTo>
                  <a:lnTo>
                    <a:pt x="885685" y="789686"/>
                  </a:lnTo>
                  <a:lnTo>
                    <a:pt x="885685" y="765810"/>
                  </a:lnTo>
                  <a:close/>
                </a:path>
                <a:path w="981710" h="981710">
                  <a:moveTo>
                    <a:pt x="909612" y="909370"/>
                  </a:moveTo>
                  <a:lnTo>
                    <a:pt x="885685" y="909370"/>
                  </a:lnTo>
                  <a:lnTo>
                    <a:pt x="861745" y="909370"/>
                  </a:lnTo>
                  <a:lnTo>
                    <a:pt x="861745" y="885431"/>
                  </a:lnTo>
                  <a:lnTo>
                    <a:pt x="837806" y="885431"/>
                  </a:lnTo>
                  <a:lnTo>
                    <a:pt x="837806" y="909370"/>
                  </a:lnTo>
                  <a:lnTo>
                    <a:pt x="813866" y="909370"/>
                  </a:lnTo>
                  <a:lnTo>
                    <a:pt x="813866" y="885431"/>
                  </a:lnTo>
                  <a:lnTo>
                    <a:pt x="789927" y="885431"/>
                  </a:lnTo>
                  <a:lnTo>
                    <a:pt x="766000" y="885431"/>
                  </a:lnTo>
                  <a:lnTo>
                    <a:pt x="742061" y="885431"/>
                  </a:lnTo>
                  <a:lnTo>
                    <a:pt x="718121" y="885431"/>
                  </a:lnTo>
                  <a:lnTo>
                    <a:pt x="718121" y="909370"/>
                  </a:lnTo>
                  <a:lnTo>
                    <a:pt x="694182" y="909370"/>
                  </a:lnTo>
                  <a:lnTo>
                    <a:pt x="694182" y="933310"/>
                  </a:lnTo>
                  <a:lnTo>
                    <a:pt x="718121" y="933310"/>
                  </a:lnTo>
                  <a:lnTo>
                    <a:pt x="742061" y="933310"/>
                  </a:lnTo>
                  <a:lnTo>
                    <a:pt x="766000" y="933310"/>
                  </a:lnTo>
                  <a:lnTo>
                    <a:pt x="766000" y="957249"/>
                  </a:lnTo>
                  <a:lnTo>
                    <a:pt x="789927" y="957249"/>
                  </a:lnTo>
                  <a:lnTo>
                    <a:pt x="789927" y="933310"/>
                  </a:lnTo>
                  <a:lnTo>
                    <a:pt x="813866" y="933310"/>
                  </a:lnTo>
                  <a:lnTo>
                    <a:pt x="837806" y="933310"/>
                  </a:lnTo>
                  <a:lnTo>
                    <a:pt x="861745" y="933310"/>
                  </a:lnTo>
                  <a:lnTo>
                    <a:pt x="861745" y="957249"/>
                  </a:lnTo>
                  <a:lnTo>
                    <a:pt x="837806" y="957249"/>
                  </a:lnTo>
                  <a:lnTo>
                    <a:pt x="837806" y="981176"/>
                  </a:lnTo>
                  <a:lnTo>
                    <a:pt x="861745" y="981176"/>
                  </a:lnTo>
                  <a:lnTo>
                    <a:pt x="885685" y="981176"/>
                  </a:lnTo>
                  <a:lnTo>
                    <a:pt x="885685" y="957249"/>
                  </a:lnTo>
                  <a:lnTo>
                    <a:pt x="909612" y="957249"/>
                  </a:lnTo>
                  <a:lnTo>
                    <a:pt x="909612" y="909370"/>
                  </a:lnTo>
                  <a:close/>
                </a:path>
                <a:path w="981710" h="981710">
                  <a:moveTo>
                    <a:pt x="933551" y="957249"/>
                  </a:moveTo>
                  <a:lnTo>
                    <a:pt x="909612" y="957249"/>
                  </a:lnTo>
                  <a:lnTo>
                    <a:pt x="909612" y="981176"/>
                  </a:lnTo>
                  <a:lnTo>
                    <a:pt x="933551" y="981176"/>
                  </a:lnTo>
                  <a:lnTo>
                    <a:pt x="933551" y="957249"/>
                  </a:lnTo>
                  <a:close/>
                </a:path>
                <a:path w="981710" h="981710">
                  <a:moveTo>
                    <a:pt x="933551" y="47625"/>
                  </a:moveTo>
                  <a:lnTo>
                    <a:pt x="861745" y="47625"/>
                  </a:lnTo>
                  <a:lnTo>
                    <a:pt x="861745" y="119443"/>
                  </a:lnTo>
                  <a:lnTo>
                    <a:pt x="933551" y="119443"/>
                  </a:lnTo>
                  <a:lnTo>
                    <a:pt x="933551" y="47625"/>
                  </a:lnTo>
                  <a:close/>
                </a:path>
                <a:path w="981710" h="981710">
                  <a:moveTo>
                    <a:pt x="981430" y="0"/>
                  </a:moveTo>
                  <a:lnTo>
                    <a:pt x="813866" y="0"/>
                  </a:lnTo>
                  <a:lnTo>
                    <a:pt x="813866" y="24130"/>
                  </a:lnTo>
                  <a:lnTo>
                    <a:pt x="813866" y="143510"/>
                  </a:lnTo>
                  <a:lnTo>
                    <a:pt x="813866" y="167640"/>
                  </a:lnTo>
                  <a:lnTo>
                    <a:pt x="981430" y="167640"/>
                  </a:lnTo>
                  <a:lnTo>
                    <a:pt x="981430" y="143510"/>
                  </a:lnTo>
                  <a:lnTo>
                    <a:pt x="837806" y="143510"/>
                  </a:lnTo>
                  <a:lnTo>
                    <a:pt x="837806" y="24130"/>
                  </a:lnTo>
                  <a:lnTo>
                    <a:pt x="957491" y="24130"/>
                  </a:lnTo>
                  <a:lnTo>
                    <a:pt x="957491" y="143383"/>
                  </a:lnTo>
                  <a:lnTo>
                    <a:pt x="981430" y="143383"/>
                  </a:lnTo>
                  <a:lnTo>
                    <a:pt x="981430" y="24130"/>
                  </a:lnTo>
                  <a:lnTo>
                    <a:pt x="981430" y="23698"/>
                  </a:lnTo>
                  <a:lnTo>
                    <a:pt x="9814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sectional5a.cdr</dc:title>
  <dc:creator>BY V.RYAN</dc:creator>
  <cp:keywords>SECTIONAL VIEWS - WEBS</cp:keywords>
  <cp:lastModifiedBy>Vincent RYan</cp:lastModifiedBy>
  <cp:revision>1</cp:revision>
  <dcterms:created xsi:type="dcterms:W3CDTF">2023-11-26T13:29:18Z</dcterms:created>
  <dcterms:modified xsi:type="dcterms:W3CDTF">2023-11-26T13:29:36Z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2023-11-26T00:00:00Z</vt:filetime>
  </property>
  <property fmtid="{D5CDD505-2E9C-101B-9397-08002B2CF9AE}" pid="5" name="Producer">
    <vt:lpwstr>Corel PDF Engine Version 19.1.0.419</vt:lpwstr>
  </property>
</Properties>
</file>