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spanner2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www.technologystudent.com/equip_flsh/spanner2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www.technologystudent.com/equip_flsh/spanner2.html" TargetMode="External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0" y="102398"/>
            <a:ext cx="5766435" cy="4616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ENDED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SPANNERS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233" y="639482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https://www.technologystudent.com/equip_ﬂsh/spanner2.html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735" y="119702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2674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open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ended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indicated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798" y="4153582"/>
            <a:ext cx="365950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ended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4868" y="4153582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2760" y="7460662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5918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(open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ended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metric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ring)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95364" y="2309858"/>
            <a:ext cx="6917055" cy="1269365"/>
            <a:chOff x="595364" y="2309858"/>
            <a:chExt cx="6917055" cy="1269365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5095" y="2309858"/>
              <a:ext cx="6907310" cy="126137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99174" y="2313838"/>
              <a:ext cx="6907530" cy="1261745"/>
            </a:xfrm>
            <a:custGeom>
              <a:avLst/>
              <a:gdLst/>
              <a:ahLst/>
              <a:cxnLst/>
              <a:rect l="l" t="t" r="r" b="b"/>
              <a:pathLst>
                <a:path w="6907530" h="1261745">
                  <a:moveTo>
                    <a:pt x="28680" y="502650"/>
                  </a:moveTo>
                  <a:lnTo>
                    <a:pt x="11324" y="499875"/>
                  </a:lnTo>
                  <a:lnTo>
                    <a:pt x="2053" y="491949"/>
                  </a:lnTo>
                  <a:lnTo>
                    <a:pt x="0" y="481038"/>
                  </a:lnTo>
                  <a:lnTo>
                    <a:pt x="4296" y="469312"/>
                  </a:lnTo>
                  <a:lnTo>
                    <a:pt x="41355" y="427158"/>
                  </a:lnTo>
                  <a:lnTo>
                    <a:pt x="77038" y="385978"/>
                  </a:lnTo>
                  <a:lnTo>
                    <a:pt x="111711" y="345869"/>
                  </a:lnTo>
                  <a:lnTo>
                    <a:pt x="145735" y="306924"/>
                  </a:lnTo>
                  <a:lnTo>
                    <a:pt x="179476" y="269238"/>
                  </a:lnTo>
                  <a:lnTo>
                    <a:pt x="213298" y="232906"/>
                  </a:lnTo>
                  <a:lnTo>
                    <a:pt x="247562" y="198022"/>
                  </a:lnTo>
                  <a:lnTo>
                    <a:pt x="282635" y="164681"/>
                  </a:lnTo>
                  <a:lnTo>
                    <a:pt x="318879" y="132978"/>
                  </a:lnTo>
                  <a:lnTo>
                    <a:pt x="356657" y="103006"/>
                  </a:lnTo>
                  <a:lnTo>
                    <a:pt x="421664" y="74256"/>
                  </a:lnTo>
                  <a:lnTo>
                    <a:pt x="465302" y="68651"/>
                  </a:lnTo>
                  <a:lnTo>
                    <a:pt x="513343" y="69252"/>
                  </a:lnTo>
                  <a:lnTo>
                    <a:pt x="563523" y="76326"/>
                  </a:lnTo>
                  <a:lnTo>
                    <a:pt x="613577" y="90142"/>
                  </a:lnTo>
                  <a:lnTo>
                    <a:pt x="661241" y="110969"/>
                  </a:lnTo>
                  <a:lnTo>
                    <a:pt x="708078" y="138965"/>
                  </a:lnTo>
                  <a:lnTo>
                    <a:pt x="754556" y="164981"/>
                  </a:lnTo>
                  <a:lnTo>
                    <a:pt x="800754" y="189084"/>
                  </a:lnTo>
                  <a:lnTo>
                    <a:pt x="846749" y="211345"/>
                  </a:lnTo>
                  <a:lnTo>
                    <a:pt x="892618" y="231831"/>
                  </a:lnTo>
                  <a:lnTo>
                    <a:pt x="938439" y="250613"/>
                  </a:lnTo>
                  <a:lnTo>
                    <a:pt x="984289" y="267758"/>
                  </a:lnTo>
                  <a:lnTo>
                    <a:pt x="1030246" y="283337"/>
                  </a:lnTo>
                  <a:lnTo>
                    <a:pt x="1076388" y="297417"/>
                  </a:lnTo>
                  <a:lnTo>
                    <a:pt x="1122792" y="310068"/>
                  </a:lnTo>
                  <a:lnTo>
                    <a:pt x="1169535" y="321359"/>
                  </a:lnTo>
                  <a:lnTo>
                    <a:pt x="1216695" y="331359"/>
                  </a:lnTo>
                  <a:lnTo>
                    <a:pt x="1264350" y="340136"/>
                  </a:lnTo>
                  <a:lnTo>
                    <a:pt x="1312577" y="347760"/>
                  </a:lnTo>
                  <a:lnTo>
                    <a:pt x="1361453" y="354300"/>
                  </a:lnTo>
                  <a:lnTo>
                    <a:pt x="1411056" y="359824"/>
                  </a:lnTo>
                  <a:lnTo>
                    <a:pt x="1461464" y="364402"/>
                  </a:lnTo>
                  <a:lnTo>
                    <a:pt x="1512753" y="368103"/>
                  </a:lnTo>
                  <a:lnTo>
                    <a:pt x="1565003" y="370995"/>
                  </a:lnTo>
                  <a:lnTo>
                    <a:pt x="1618289" y="373148"/>
                  </a:lnTo>
                  <a:lnTo>
                    <a:pt x="1672690" y="374630"/>
                  </a:lnTo>
                  <a:lnTo>
                    <a:pt x="1728283" y="375510"/>
                  </a:lnTo>
                  <a:lnTo>
                    <a:pt x="1779706" y="376068"/>
                  </a:lnTo>
                  <a:lnTo>
                    <a:pt x="1831068" y="376640"/>
                  </a:lnTo>
                  <a:lnTo>
                    <a:pt x="1882371" y="377226"/>
                  </a:lnTo>
                  <a:lnTo>
                    <a:pt x="1933617" y="377824"/>
                  </a:lnTo>
                  <a:lnTo>
                    <a:pt x="1984806" y="378435"/>
                  </a:lnTo>
                  <a:lnTo>
                    <a:pt x="2035942" y="379058"/>
                  </a:lnTo>
                  <a:lnTo>
                    <a:pt x="2087024" y="379691"/>
                  </a:lnTo>
                  <a:lnTo>
                    <a:pt x="2138055" y="380336"/>
                  </a:lnTo>
                  <a:lnTo>
                    <a:pt x="2189037" y="380991"/>
                  </a:lnTo>
                  <a:lnTo>
                    <a:pt x="2239970" y="381655"/>
                  </a:lnTo>
                  <a:lnTo>
                    <a:pt x="2290857" y="382329"/>
                  </a:lnTo>
                  <a:lnTo>
                    <a:pt x="2341699" y="383011"/>
                  </a:lnTo>
                  <a:lnTo>
                    <a:pt x="2392497" y="383702"/>
                  </a:lnTo>
                  <a:lnTo>
                    <a:pt x="2443254" y="384400"/>
                  </a:lnTo>
                  <a:lnTo>
                    <a:pt x="2493970" y="385105"/>
                  </a:lnTo>
                  <a:lnTo>
                    <a:pt x="2544648" y="385816"/>
                  </a:lnTo>
                  <a:lnTo>
                    <a:pt x="2595288" y="386534"/>
                  </a:lnTo>
                  <a:lnTo>
                    <a:pt x="2645893" y="387257"/>
                  </a:lnTo>
                  <a:lnTo>
                    <a:pt x="2696464" y="387984"/>
                  </a:lnTo>
                  <a:lnTo>
                    <a:pt x="2747002" y="388716"/>
                  </a:lnTo>
                  <a:lnTo>
                    <a:pt x="2797510" y="389452"/>
                  </a:lnTo>
                  <a:lnTo>
                    <a:pt x="2847988" y="390192"/>
                  </a:lnTo>
                  <a:lnTo>
                    <a:pt x="2898438" y="390934"/>
                  </a:lnTo>
                  <a:lnTo>
                    <a:pt x="2948862" y="391678"/>
                  </a:lnTo>
                  <a:lnTo>
                    <a:pt x="2999262" y="392424"/>
                  </a:lnTo>
                  <a:lnTo>
                    <a:pt x="3049638" y="393171"/>
                  </a:lnTo>
                  <a:lnTo>
                    <a:pt x="3099993" y="393919"/>
                  </a:lnTo>
                  <a:lnTo>
                    <a:pt x="3150328" y="394667"/>
                  </a:lnTo>
                  <a:lnTo>
                    <a:pt x="3200645" y="395414"/>
                  </a:lnTo>
                  <a:lnTo>
                    <a:pt x="3250945" y="396161"/>
                  </a:lnTo>
                  <a:lnTo>
                    <a:pt x="3301230" y="396906"/>
                  </a:lnTo>
                  <a:lnTo>
                    <a:pt x="3351501" y="397649"/>
                  </a:lnTo>
                  <a:lnTo>
                    <a:pt x="3401760" y="398389"/>
                  </a:lnTo>
                  <a:lnTo>
                    <a:pt x="3452008" y="399127"/>
                  </a:lnTo>
                  <a:lnTo>
                    <a:pt x="3502248" y="399860"/>
                  </a:lnTo>
                  <a:lnTo>
                    <a:pt x="3552480" y="400590"/>
                  </a:lnTo>
                  <a:lnTo>
                    <a:pt x="3602706" y="401315"/>
                  </a:lnTo>
                  <a:lnTo>
                    <a:pt x="3652928" y="402034"/>
                  </a:lnTo>
                  <a:lnTo>
                    <a:pt x="3703147" y="402748"/>
                  </a:lnTo>
                  <a:lnTo>
                    <a:pt x="3753365" y="403456"/>
                  </a:lnTo>
                  <a:lnTo>
                    <a:pt x="3803584" y="404157"/>
                  </a:lnTo>
                  <a:lnTo>
                    <a:pt x="3853805" y="404850"/>
                  </a:lnTo>
                  <a:lnTo>
                    <a:pt x="3904029" y="405536"/>
                  </a:lnTo>
                  <a:lnTo>
                    <a:pt x="3954258" y="406213"/>
                  </a:lnTo>
                  <a:lnTo>
                    <a:pt x="4004494" y="406881"/>
                  </a:lnTo>
                  <a:lnTo>
                    <a:pt x="4054738" y="407540"/>
                  </a:lnTo>
                  <a:lnTo>
                    <a:pt x="4104993" y="408189"/>
                  </a:lnTo>
                  <a:lnTo>
                    <a:pt x="4155258" y="408827"/>
                  </a:lnTo>
                  <a:lnTo>
                    <a:pt x="4205537" y="409454"/>
                  </a:lnTo>
                  <a:lnTo>
                    <a:pt x="4255830" y="410070"/>
                  </a:lnTo>
                  <a:lnTo>
                    <a:pt x="4306139" y="410673"/>
                  </a:lnTo>
                  <a:lnTo>
                    <a:pt x="4356466" y="411264"/>
                  </a:lnTo>
                  <a:lnTo>
                    <a:pt x="4406812" y="411841"/>
                  </a:lnTo>
                  <a:lnTo>
                    <a:pt x="4457179" y="412405"/>
                  </a:lnTo>
                  <a:lnTo>
                    <a:pt x="4507568" y="412954"/>
                  </a:lnTo>
                  <a:lnTo>
                    <a:pt x="4557981" y="413489"/>
                  </a:lnTo>
                  <a:lnTo>
                    <a:pt x="4608420" y="414008"/>
                  </a:lnTo>
                  <a:lnTo>
                    <a:pt x="4658886" y="414512"/>
                  </a:lnTo>
                  <a:lnTo>
                    <a:pt x="4709380" y="414999"/>
                  </a:lnTo>
                  <a:lnTo>
                    <a:pt x="4759905" y="415469"/>
                  </a:lnTo>
                  <a:lnTo>
                    <a:pt x="4810461" y="415922"/>
                  </a:lnTo>
                  <a:lnTo>
                    <a:pt x="4861051" y="416356"/>
                  </a:lnTo>
                  <a:lnTo>
                    <a:pt x="4911676" y="416773"/>
                  </a:lnTo>
                  <a:lnTo>
                    <a:pt x="4962337" y="417170"/>
                  </a:lnTo>
                  <a:lnTo>
                    <a:pt x="5013036" y="417547"/>
                  </a:lnTo>
                  <a:lnTo>
                    <a:pt x="5063511" y="417579"/>
                  </a:lnTo>
                  <a:lnTo>
                    <a:pt x="5113529" y="417290"/>
                  </a:lnTo>
                  <a:lnTo>
                    <a:pt x="5163070" y="416368"/>
                  </a:lnTo>
                  <a:lnTo>
                    <a:pt x="5212115" y="414497"/>
                  </a:lnTo>
                  <a:lnTo>
                    <a:pt x="5260642" y="411364"/>
                  </a:lnTo>
                  <a:lnTo>
                    <a:pt x="5308631" y="406656"/>
                  </a:lnTo>
                  <a:lnTo>
                    <a:pt x="5356061" y="400059"/>
                  </a:lnTo>
                  <a:lnTo>
                    <a:pt x="5402913" y="391258"/>
                  </a:lnTo>
                  <a:lnTo>
                    <a:pt x="5449165" y="379942"/>
                  </a:lnTo>
                  <a:lnTo>
                    <a:pt x="5494798" y="365795"/>
                  </a:lnTo>
                  <a:lnTo>
                    <a:pt x="5542225" y="344767"/>
                  </a:lnTo>
                  <a:lnTo>
                    <a:pt x="5588317" y="321643"/>
                  </a:lnTo>
                  <a:lnTo>
                    <a:pt x="5632938" y="296207"/>
                  </a:lnTo>
                  <a:lnTo>
                    <a:pt x="5675954" y="268248"/>
                  </a:lnTo>
                  <a:lnTo>
                    <a:pt x="5717228" y="237550"/>
                  </a:lnTo>
                  <a:lnTo>
                    <a:pt x="5756624" y="203901"/>
                  </a:lnTo>
                  <a:lnTo>
                    <a:pt x="5794006" y="167087"/>
                  </a:lnTo>
                  <a:lnTo>
                    <a:pt x="5829240" y="126895"/>
                  </a:lnTo>
                  <a:lnTo>
                    <a:pt x="5860873" y="95976"/>
                  </a:lnTo>
                  <a:lnTo>
                    <a:pt x="5896084" y="69891"/>
                  </a:lnTo>
                  <a:lnTo>
                    <a:pt x="5934489" y="48376"/>
                  </a:lnTo>
                  <a:lnTo>
                    <a:pt x="5975703" y="31162"/>
                  </a:lnTo>
                  <a:lnTo>
                    <a:pt x="6019340" y="17984"/>
                  </a:lnTo>
                  <a:lnTo>
                    <a:pt x="6065016" y="8576"/>
                  </a:lnTo>
                  <a:lnTo>
                    <a:pt x="6112347" y="2669"/>
                  </a:lnTo>
                  <a:lnTo>
                    <a:pt x="6160948" y="0"/>
                  </a:lnTo>
                  <a:lnTo>
                    <a:pt x="6210433" y="299"/>
                  </a:lnTo>
                  <a:lnTo>
                    <a:pt x="6260419" y="3302"/>
                  </a:lnTo>
                  <a:lnTo>
                    <a:pt x="6310520" y="8741"/>
                  </a:lnTo>
                  <a:lnTo>
                    <a:pt x="6360352" y="16351"/>
                  </a:lnTo>
                  <a:lnTo>
                    <a:pt x="6409530" y="25864"/>
                  </a:lnTo>
                  <a:lnTo>
                    <a:pt x="6457669" y="37015"/>
                  </a:lnTo>
                  <a:lnTo>
                    <a:pt x="6504385" y="49536"/>
                  </a:lnTo>
                  <a:lnTo>
                    <a:pt x="6549293" y="63161"/>
                  </a:lnTo>
                  <a:lnTo>
                    <a:pt x="6592007" y="77624"/>
                  </a:lnTo>
                  <a:lnTo>
                    <a:pt x="6632145" y="92658"/>
                  </a:lnTo>
                  <a:lnTo>
                    <a:pt x="6669319" y="107997"/>
                  </a:lnTo>
                  <a:lnTo>
                    <a:pt x="6711001" y="158259"/>
                  </a:lnTo>
                  <a:lnTo>
                    <a:pt x="6705502" y="188806"/>
                  </a:lnTo>
                  <a:lnTo>
                    <a:pt x="6630701" y="224848"/>
                  </a:lnTo>
                  <a:lnTo>
                    <a:pt x="6584119" y="239183"/>
                  </a:lnTo>
                  <a:lnTo>
                    <a:pt x="6537536" y="253517"/>
                  </a:lnTo>
                  <a:lnTo>
                    <a:pt x="6490953" y="267851"/>
                  </a:lnTo>
                  <a:lnTo>
                    <a:pt x="6444369" y="282184"/>
                  </a:lnTo>
                  <a:lnTo>
                    <a:pt x="6397785" y="296518"/>
                  </a:lnTo>
                  <a:lnTo>
                    <a:pt x="6351201" y="310851"/>
                  </a:lnTo>
                  <a:lnTo>
                    <a:pt x="6304616" y="325185"/>
                  </a:lnTo>
                  <a:lnTo>
                    <a:pt x="6258031" y="339520"/>
                  </a:lnTo>
                  <a:lnTo>
                    <a:pt x="6211446" y="353857"/>
                  </a:lnTo>
                  <a:lnTo>
                    <a:pt x="6197447" y="399061"/>
                  </a:lnTo>
                  <a:lnTo>
                    <a:pt x="6188974" y="444169"/>
                  </a:lnTo>
                  <a:lnTo>
                    <a:pt x="6185880" y="488821"/>
                  </a:lnTo>
                  <a:lnTo>
                    <a:pt x="6188018" y="532661"/>
                  </a:lnTo>
                  <a:lnTo>
                    <a:pt x="6195241" y="575331"/>
                  </a:lnTo>
                  <a:lnTo>
                    <a:pt x="6207403" y="616473"/>
                  </a:lnTo>
                  <a:lnTo>
                    <a:pt x="6224356" y="655729"/>
                  </a:lnTo>
                  <a:lnTo>
                    <a:pt x="6245955" y="692741"/>
                  </a:lnTo>
                  <a:lnTo>
                    <a:pt x="6272051" y="727152"/>
                  </a:lnTo>
                  <a:lnTo>
                    <a:pt x="6302499" y="758605"/>
                  </a:lnTo>
                  <a:lnTo>
                    <a:pt x="6337151" y="786740"/>
                  </a:lnTo>
                  <a:lnTo>
                    <a:pt x="6375861" y="811202"/>
                  </a:lnTo>
                  <a:lnTo>
                    <a:pt x="6418482" y="831631"/>
                  </a:lnTo>
                  <a:lnTo>
                    <a:pt x="6466704" y="821013"/>
                  </a:lnTo>
                  <a:lnTo>
                    <a:pt x="6514925" y="810396"/>
                  </a:lnTo>
                  <a:lnTo>
                    <a:pt x="6804257" y="746693"/>
                  </a:lnTo>
                  <a:lnTo>
                    <a:pt x="6852479" y="736076"/>
                  </a:lnTo>
                  <a:lnTo>
                    <a:pt x="6879910" y="737075"/>
                  </a:lnTo>
                  <a:lnTo>
                    <a:pt x="6899440" y="752438"/>
                  </a:lnTo>
                  <a:lnTo>
                    <a:pt x="6907307" y="774800"/>
                  </a:lnTo>
                  <a:lnTo>
                    <a:pt x="6899748" y="796795"/>
                  </a:lnTo>
                  <a:lnTo>
                    <a:pt x="6859980" y="853732"/>
                  </a:lnTo>
                  <a:lnTo>
                    <a:pt x="6835858" y="884424"/>
                  </a:lnTo>
                  <a:lnTo>
                    <a:pt x="6809187" y="916111"/>
                  </a:lnTo>
                  <a:lnTo>
                    <a:pt x="6780175" y="948425"/>
                  </a:lnTo>
                  <a:lnTo>
                    <a:pt x="6749030" y="980999"/>
                  </a:lnTo>
                  <a:lnTo>
                    <a:pt x="6715959" y="1013468"/>
                  </a:lnTo>
                  <a:lnTo>
                    <a:pt x="6681169" y="1045463"/>
                  </a:lnTo>
                  <a:lnTo>
                    <a:pt x="6644868" y="1076620"/>
                  </a:lnTo>
                  <a:lnTo>
                    <a:pt x="6607264" y="1106571"/>
                  </a:lnTo>
                  <a:lnTo>
                    <a:pt x="6568564" y="1134949"/>
                  </a:lnTo>
                  <a:lnTo>
                    <a:pt x="6528975" y="1161388"/>
                  </a:lnTo>
                  <a:lnTo>
                    <a:pt x="6488705" y="1185521"/>
                  </a:lnTo>
                  <a:lnTo>
                    <a:pt x="6447962" y="1206982"/>
                  </a:lnTo>
                  <a:lnTo>
                    <a:pt x="6406953" y="1225404"/>
                  </a:lnTo>
                  <a:lnTo>
                    <a:pt x="6365886" y="1240420"/>
                  </a:lnTo>
                  <a:lnTo>
                    <a:pt x="6324968" y="1251664"/>
                  </a:lnTo>
                  <a:lnTo>
                    <a:pt x="6284407" y="1258768"/>
                  </a:lnTo>
                  <a:lnTo>
                    <a:pt x="6244410" y="1261368"/>
                  </a:lnTo>
                  <a:lnTo>
                    <a:pt x="6205185" y="1259095"/>
                  </a:lnTo>
                  <a:lnTo>
                    <a:pt x="6166939" y="1251583"/>
                  </a:lnTo>
                  <a:lnTo>
                    <a:pt x="6129879" y="1238466"/>
                  </a:lnTo>
                  <a:lnTo>
                    <a:pt x="6094214" y="1219377"/>
                  </a:lnTo>
                  <a:lnTo>
                    <a:pt x="6060151" y="1193949"/>
                  </a:lnTo>
                  <a:lnTo>
                    <a:pt x="6021423" y="1156771"/>
                  </a:lnTo>
                  <a:lnTo>
                    <a:pt x="5982894" y="1122680"/>
                  </a:lnTo>
                  <a:lnTo>
                    <a:pt x="5944341" y="1091495"/>
                  </a:lnTo>
                  <a:lnTo>
                    <a:pt x="5905543" y="1063036"/>
                  </a:lnTo>
                  <a:lnTo>
                    <a:pt x="5866277" y="1037123"/>
                  </a:lnTo>
                  <a:lnTo>
                    <a:pt x="5826319" y="1013576"/>
                  </a:lnTo>
                  <a:lnTo>
                    <a:pt x="5785448" y="992215"/>
                  </a:lnTo>
                  <a:lnTo>
                    <a:pt x="5743440" y="972859"/>
                  </a:lnTo>
                  <a:lnTo>
                    <a:pt x="5700074" y="955330"/>
                  </a:lnTo>
                  <a:lnTo>
                    <a:pt x="5655125" y="939446"/>
                  </a:lnTo>
                  <a:lnTo>
                    <a:pt x="5608373" y="925027"/>
                  </a:lnTo>
                  <a:lnTo>
                    <a:pt x="5559594" y="911894"/>
                  </a:lnTo>
                  <a:lnTo>
                    <a:pt x="5508565" y="899866"/>
                  </a:lnTo>
                  <a:lnTo>
                    <a:pt x="5455065" y="888763"/>
                  </a:lnTo>
                  <a:lnTo>
                    <a:pt x="5398869" y="878406"/>
                  </a:lnTo>
                  <a:lnTo>
                    <a:pt x="5339756" y="868613"/>
                  </a:lnTo>
                  <a:lnTo>
                    <a:pt x="5289110" y="867845"/>
                  </a:lnTo>
                  <a:lnTo>
                    <a:pt x="5238458" y="867080"/>
                  </a:lnTo>
                  <a:lnTo>
                    <a:pt x="5187803" y="866317"/>
                  </a:lnTo>
                  <a:lnTo>
                    <a:pt x="5137143" y="865558"/>
                  </a:lnTo>
                  <a:lnTo>
                    <a:pt x="5086480" y="864801"/>
                  </a:lnTo>
                  <a:lnTo>
                    <a:pt x="5035812" y="864047"/>
                  </a:lnTo>
                  <a:lnTo>
                    <a:pt x="4985141" y="863295"/>
                  </a:lnTo>
                  <a:lnTo>
                    <a:pt x="4934465" y="862546"/>
                  </a:lnTo>
                  <a:lnTo>
                    <a:pt x="4883787" y="861799"/>
                  </a:lnTo>
                  <a:lnTo>
                    <a:pt x="4833105" y="861054"/>
                  </a:lnTo>
                  <a:lnTo>
                    <a:pt x="4782419" y="860311"/>
                  </a:lnTo>
                  <a:lnTo>
                    <a:pt x="4731731" y="859571"/>
                  </a:lnTo>
                  <a:lnTo>
                    <a:pt x="4681039" y="858833"/>
                  </a:lnTo>
                  <a:lnTo>
                    <a:pt x="4630344" y="858096"/>
                  </a:lnTo>
                  <a:lnTo>
                    <a:pt x="4579647" y="857362"/>
                  </a:lnTo>
                  <a:lnTo>
                    <a:pt x="4528947" y="856629"/>
                  </a:lnTo>
                  <a:lnTo>
                    <a:pt x="4478244" y="855898"/>
                  </a:lnTo>
                  <a:lnTo>
                    <a:pt x="4427539" y="855169"/>
                  </a:lnTo>
                  <a:lnTo>
                    <a:pt x="4376831" y="854441"/>
                  </a:lnTo>
                  <a:lnTo>
                    <a:pt x="4326121" y="853715"/>
                  </a:lnTo>
                  <a:lnTo>
                    <a:pt x="4275409" y="852990"/>
                  </a:lnTo>
                  <a:lnTo>
                    <a:pt x="4224695" y="852267"/>
                  </a:lnTo>
                  <a:lnTo>
                    <a:pt x="4173979" y="851545"/>
                  </a:lnTo>
                  <a:lnTo>
                    <a:pt x="4123262" y="850824"/>
                  </a:lnTo>
                  <a:lnTo>
                    <a:pt x="4072542" y="850104"/>
                  </a:lnTo>
                  <a:lnTo>
                    <a:pt x="4021822" y="849385"/>
                  </a:lnTo>
                  <a:lnTo>
                    <a:pt x="3971099" y="848666"/>
                  </a:lnTo>
                  <a:lnTo>
                    <a:pt x="3920376" y="847949"/>
                  </a:lnTo>
                  <a:lnTo>
                    <a:pt x="3869651" y="847233"/>
                  </a:lnTo>
                  <a:lnTo>
                    <a:pt x="3818926" y="846517"/>
                  </a:lnTo>
                  <a:lnTo>
                    <a:pt x="3768199" y="845802"/>
                  </a:lnTo>
                  <a:lnTo>
                    <a:pt x="3717472" y="845087"/>
                  </a:lnTo>
                  <a:lnTo>
                    <a:pt x="3666744" y="844373"/>
                  </a:lnTo>
                  <a:lnTo>
                    <a:pt x="3616016" y="843659"/>
                  </a:lnTo>
                  <a:lnTo>
                    <a:pt x="3565287" y="842945"/>
                  </a:lnTo>
                  <a:lnTo>
                    <a:pt x="3514557" y="842232"/>
                  </a:lnTo>
                  <a:lnTo>
                    <a:pt x="3463828" y="841519"/>
                  </a:lnTo>
                  <a:lnTo>
                    <a:pt x="3413098" y="840805"/>
                  </a:lnTo>
                  <a:lnTo>
                    <a:pt x="3362369" y="840092"/>
                  </a:lnTo>
                  <a:lnTo>
                    <a:pt x="3311640" y="839379"/>
                  </a:lnTo>
                  <a:lnTo>
                    <a:pt x="3260911" y="838665"/>
                  </a:lnTo>
                  <a:lnTo>
                    <a:pt x="3210182" y="837951"/>
                  </a:lnTo>
                  <a:lnTo>
                    <a:pt x="3159454" y="837237"/>
                  </a:lnTo>
                  <a:lnTo>
                    <a:pt x="3108727" y="836522"/>
                  </a:lnTo>
                  <a:lnTo>
                    <a:pt x="3058000" y="835807"/>
                  </a:lnTo>
                  <a:lnTo>
                    <a:pt x="3007274" y="835091"/>
                  </a:lnTo>
                  <a:lnTo>
                    <a:pt x="2956550" y="834375"/>
                  </a:lnTo>
                  <a:lnTo>
                    <a:pt x="2905826" y="833658"/>
                  </a:lnTo>
                  <a:lnTo>
                    <a:pt x="2855104" y="832940"/>
                  </a:lnTo>
                  <a:lnTo>
                    <a:pt x="2804383" y="832221"/>
                  </a:lnTo>
                  <a:lnTo>
                    <a:pt x="2753664" y="831501"/>
                  </a:lnTo>
                  <a:lnTo>
                    <a:pt x="2702946" y="830779"/>
                  </a:lnTo>
                  <a:lnTo>
                    <a:pt x="2652230" y="830057"/>
                  </a:lnTo>
                  <a:lnTo>
                    <a:pt x="2601515" y="829334"/>
                  </a:lnTo>
                  <a:lnTo>
                    <a:pt x="2550803" y="828609"/>
                  </a:lnTo>
                  <a:lnTo>
                    <a:pt x="2500093" y="827883"/>
                  </a:lnTo>
                  <a:lnTo>
                    <a:pt x="2449385" y="827155"/>
                  </a:lnTo>
                  <a:lnTo>
                    <a:pt x="2398680" y="826426"/>
                  </a:lnTo>
                  <a:lnTo>
                    <a:pt x="2347977" y="825695"/>
                  </a:lnTo>
                  <a:lnTo>
                    <a:pt x="2297276" y="824962"/>
                  </a:lnTo>
                  <a:lnTo>
                    <a:pt x="2246578" y="824228"/>
                  </a:lnTo>
                  <a:lnTo>
                    <a:pt x="2195883" y="823491"/>
                  </a:lnTo>
                  <a:lnTo>
                    <a:pt x="2145191" y="822753"/>
                  </a:lnTo>
                  <a:lnTo>
                    <a:pt x="2094502" y="822013"/>
                  </a:lnTo>
                  <a:lnTo>
                    <a:pt x="2043817" y="821270"/>
                  </a:lnTo>
                  <a:lnTo>
                    <a:pt x="1993134" y="820526"/>
                  </a:lnTo>
                  <a:lnTo>
                    <a:pt x="1942455" y="819779"/>
                  </a:lnTo>
                  <a:lnTo>
                    <a:pt x="1891780" y="819029"/>
                  </a:lnTo>
                  <a:lnTo>
                    <a:pt x="1841108" y="818277"/>
                  </a:lnTo>
                  <a:lnTo>
                    <a:pt x="1790440" y="817523"/>
                  </a:lnTo>
                  <a:lnTo>
                    <a:pt x="1739776" y="816766"/>
                  </a:lnTo>
                  <a:lnTo>
                    <a:pt x="1689115" y="816007"/>
                  </a:lnTo>
                  <a:lnTo>
                    <a:pt x="1638459" y="815244"/>
                  </a:lnTo>
                  <a:lnTo>
                    <a:pt x="1587808" y="814479"/>
                  </a:lnTo>
                  <a:lnTo>
                    <a:pt x="1537160" y="813711"/>
                  </a:lnTo>
                  <a:lnTo>
                    <a:pt x="1482366" y="815759"/>
                  </a:lnTo>
                  <a:lnTo>
                    <a:pt x="1429070" y="821701"/>
                  </a:lnTo>
                  <a:lnTo>
                    <a:pt x="1376910" y="831137"/>
                  </a:lnTo>
                  <a:lnTo>
                    <a:pt x="1325524" y="843669"/>
                  </a:lnTo>
                  <a:lnTo>
                    <a:pt x="1274549" y="858897"/>
                  </a:lnTo>
                  <a:lnTo>
                    <a:pt x="1223623" y="876424"/>
                  </a:lnTo>
                  <a:lnTo>
                    <a:pt x="1180901" y="905291"/>
                  </a:lnTo>
                  <a:lnTo>
                    <a:pt x="1140480" y="934378"/>
                  </a:lnTo>
                  <a:lnTo>
                    <a:pt x="1101934" y="963686"/>
                  </a:lnTo>
                  <a:lnTo>
                    <a:pt x="1064837" y="993215"/>
                  </a:lnTo>
                  <a:lnTo>
                    <a:pt x="1028764" y="1022965"/>
                  </a:lnTo>
                  <a:lnTo>
                    <a:pt x="993289" y="1052936"/>
                  </a:lnTo>
                  <a:lnTo>
                    <a:pt x="957987" y="1083128"/>
                  </a:lnTo>
                  <a:lnTo>
                    <a:pt x="922431" y="1113542"/>
                  </a:lnTo>
                  <a:lnTo>
                    <a:pt x="886197" y="1144178"/>
                  </a:lnTo>
                  <a:lnTo>
                    <a:pt x="818731" y="1172539"/>
                  </a:lnTo>
                  <a:lnTo>
                    <a:pt x="778540" y="1180808"/>
                  </a:lnTo>
                  <a:lnTo>
                    <a:pt x="734793" y="1185339"/>
                  </a:lnTo>
                  <a:lnTo>
                    <a:pt x="688051" y="1186284"/>
                  </a:lnTo>
                  <a:lnTo>
                    <a:pt x="638876" y="1183795"/>
                  </a:lnTo>
                  <a:lnTo>
                    <a:pt x="587829" y="1178026"/>
                  </a:lnTo>
                  <a:lnTo>
                    <a:pt x="535472" y="1169129"/>
                  </a:lnTo>
                  <a:lnTo>
                    <a:pt x="482366" y="1157255"/>
                  </a:lnTo>
                  <a:lnTo>
                    <a:pt x="429074" y="1142558"/>
                  </a:lnTo>
                  <a:lnTo>
                    <a:pt x="376155" y="1125189"/>
                  </a:lnTo>
                  <a:lnTo>
                    <a:pt x="324173" y="1105302"/>
                  </a:lnTo>
                  <a:lnTo>
                    <a:pt x="273689" y="1083048"/>
                  </a:lnTo>
                  <a:lnTo>
                    <a:pt x="225263" y="1058580"/>
                  </a:lnTo>
                  <a:lnTo>
                    <a:pt x="198424" y="1021202"/>
                  </a:lnTo>
                  <a:lnTo>
                    <a:pt x="203356" y="1014790"/>
                  </a:lnTo>
                  <a:lnTo>
                    <a:pt x="251633" y="1001350"/>
                  </a:lnTo>
                  <a:lnTo>
                    <a:pt x="299910" y="987911"/>
                  </a:lnTo>
                  <a:lnTo>
                    <a:pt x="348187" y="974471"/>
                  </a:lnTo>
                  <a:lnTo>
                    <a:pt x="396464" y="961033"/>
                  </a:lnTo>
                  <a:lnTo>
                    <a:pt x="444740" y="947594"/>
                  </a:lnTo>
                  <a:lnTo>
                    <a:pt x="493015" y="934157"/>
                  </a:lnTo>
                  <a:lnTo>
                    <a:pt x="541289" y="920720"/>
                  </a:lnTo>
                  <a:lnTo>
                    <a:pt x="589563" y="907285"/>
                  </a:lnTo>
                  <a:lnTo>
                    <a:pt x="617565" y="872077"/>
                  </a:lnTo>
                  <a:lnTo>
                    <a:pt x="638180" y="834357"/>
                  </a:lnTo>
                  <a:lnTo>
                    <a:pt x="651743" y="794753"/>
                  </a:lnTo>
                  <a:lnTo>
                    <a:pt x="658588" y="753894"/>
                  </a:lnTo>
                  <a:lnTo>
                    <a:pt x="659052" y="712411"/>
                  </a:lnTo>
                  <a:lnTo>
                    <a:pt x="653470" y="670931"/>
                  </a:lnTo>
                  <a:lnTo>
                    <a:pt x="642177" y="630085"/>
                  </a:lnTo>
                  <a:lnTo>
                    <a:pt x="625509" y="590502"/>
                  </a:lnTo>
                  <a:lnTo>
                    <a:pt x="603801" y="552811"/>
                  </a:lnTo>
                  <a:lnTo>
                    <a:pt x="577389" y="517641"/>
                  </a:lnTo>
                  <a:lnTo>
                    <a:pt x="546607" y="485622"/>
                  </a:lnTo>
                  <a:lnTo>
                    <a:pt x="511793" y="457382"/>
                  </a:lnTo>
                  <a:lnTo>
                    <a:pt x="473280" y="433551"/>
                  </a:lnTo>
                  <a:lnTo>
                    <a:pt x="431405" y="414759"/>
                  </a:lnTo>
                  <a:lnTo>
                    <a:pt x="386502" y="401634"/>
                  </a:lnTo>
                  <a:lnTo>
                    <a:pt x="335340" y="415237"/>
                  </a:lnTo>
                  <a:lnTo>
                    <a:pt x="284223" y="429668"/>
                  </a:lnTo>
                  <a:lnTo>
                    <a:pt x="233132" y="444596"/>
                  </a:lnTo>
                  <a:lnTo>
                    <a:pt x="182050" y="459688"/>
                  </a:lnTo>
                  <a:lnTo>
                    <a:pt x="130959" y="474616"/>
                  </a:lnTo>
                  <a:lnTo>
                    <a:pt x="79842" y="489047"/>
                  </a:lnTo>
                  <a:lnTo>
                    <a:pt x="28680" y="502650"/>
                  </a:lnTo>
                  <a:close/>
                </a:path>
              </a:pathLst>
            </a:custGeom>
            <a:ln w="72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19413" y="2813631"/>
              <a:ext cx="2826702" cy="23547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619413" y="2813630"/>
              <a:ext cx="2827020" cy="235585"/>
            </a:xfrm>
            <a:custGeom>
              <a:avLst/>
              <a:gdLst/>
              <a:ahLst/>
              <a:cxnLst/>
              <a:rect l="l" t="t" r="r" b="b"/>
              <a:pathLst>
                <a:path w="2827020" h="235585">
                  <a:moveTo>
                    <a:pt x="104635" y="0"/>
                  </a:moveTo>
                  <a:lnTo>
                    <a:pt x="2724315" y="28448"/>
                  </a:lnTo>
                  <a:lnTo>
                    <a:pt x="2764419" y="37047"/>
                  </a:lnTo>
                  <a:lnTo>
                    <a:pt x="2797092" y="59642"/>
                  </a:lnTo>
                  <a:lnTo>
                    <a:pt x="2818973" y="92795"/>
                  </a:lnTo>
                  <a:lnTo>
                    <a:pt x="2826702" y="133070"/>
                  </a:lnTo>
                  <a:lnTo>
                    <a:pt x="2818102" y="173186"/>
                  </a:lnTo>
                  <a:lnTo>
                    <a:pt x="2795506" y="205855"/>
                  </a:lnTo>
                  <a:lnTo>
                    <a:pt x="2762349" y="227736"/>
                  </a:lnTo>
                  <a:lnTo>
                    <a:pt x="2722067" y="235470"/>
                  </a:lnTo>
                  <a:lnTo>
                    <a:pt x="102387" y="207022"/>
                  </a:lnTo>
                  <a:lnTo>
                    <a:pt x="62284" y="198422"/>
                  </a:lnTo>
                  <a:lnTo>
                    <a:pt x="29614" y="175826"/>
                  </a:lnTo>
                  <a:lnTo>
                    <a:pt x="7734" y="142670"/>
                  </a:lnTo>
                  <a:lnTo>
                    <a:pt x="0" y="102387"/>
                  </a:lnTo>
                  <a:lnTo>
                    <a:pt x="8605" y="62282"/>
                  </a:lnTo>
                  <a:lnTo>
                    <a:pt x="31200" y="29610"/>
                  </a:lnTo>
                  <a:lnTo>
                    <a:pt x="64354" y="7729"/>
                  </a:lnTo>
                  <a:lnTo>
                    <a:pt x="104635" y="0"/>
                  </a:lnTo>
                  <a:close/>
                </a:path>
              </a:pathLst>
            </a:custGeom>
            <a:ln w="7200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772797" y="2844866"/>
            <a:ext cx="2510790" cy="1841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125" spc="-30" baseline="7407" dirty="0">
                <a:solidFill>
                  <a:srgbClr val="989899"/>
                </a:solidFill>
                <a:latin typeface="Arial"/>
                <a:cs typeface="Arial"/>
              </a:rPr>
              <a:t>R</a:t>
            </a:r>
            <a:r>
              <a:rPr sz="1125" spc="-30" baseline="3703" dirty="0">
                <a:solidFill>
                  <a:srgbClr val="989899"/>
                </a:solidFill>
                <a:latin typeface="Arial"/>
                <a:cs typeface="Arial"/>
              </a:rPr>
              <a:t>YANMATIC</a:t>
            </a:r>
            <a:r>
              <a:rPr sz="1125" baseline="3703" dirty="0">
                <a:solidFill>
                  <a:srgbClr val="989899"/>
                </a:solidFill>
                <a:latin typeface="Arial"/>
                <a:cs typeface="Arial"/>
              </a:rPr>
              <a:t> -</a:t>
            </a:r>
            <a:r>
              <a:rPr sz="1125" spc="7" baseline="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989899"/>
                </a:solidFill>
                <a:latin typeface="Arial"/>
                <a:cs typeface="Arial"/>
              </a:rPr>
              <a:t>OPEN</a:t>
            </a:r>
            <a:r>
              <a:rPr sz="1125" spc="7" baseline="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989899"/>
                </a:solidFill>
                <a:latin typeface="Arial"/>
                <a:cs typeface="Arial"/>
              </a:rPr>
              <a:t>ENDED</a:t>
            </a:r>
            <a:r>
              <a:rPr sz="750" spc="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-3703" dirty="0">
                <a:solidFill>
                  <a:srgbClr val="989899"/>
                </a:solidFill>
                <a:latin typeface="Arial"/>
                <a:cs typeface="Arial"/>
              </a:rPr>
              <a:t>SPANNER</a:t>
            </a:r>
            <a:r>
              <a:rPr sz="1125" spc="7" baseline="-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-3703" dirty="0">
                <a:solidFill>
                  <a:srgbClr val="989899"/>
                </a:solidFill>
                <a:latin typeface="Arial"/>
                <a:cs typeface="Arial"/>
              </a:rPr>
              <a:t>- </a:t>
            </a:r>
            <a:r>
              <a:rPr sz="1125" baseline="-7407" dirty="0">
                <a:solidFill>
                  <a:srgbClr val="989899"/>
                </a:solidFill>
                <a:latin typeface="Arial"/>
                <a:cs typeface="Arial"/>
              </a:rPr>
              <a:t>KEIGHLEY</a:t>
            </a:r>
            <a:r>
              <a:rPr sz="1125" spc="-15" baseline="-740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spc="-37" baseline="-7407" dirty="0">
                <a:solidFill>
                  <a:srgbClr val="989899"/>
                </a:solidFill>
                <a:latin typeface="Arial"/>
                <a:cs typeface="Arial"/>
              </a:rPr>
              <a:t>UK</a:t>
            </a:r>
            <a:endParaRPr sz="1125" baseline="-7407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0993" y="2823608"/>
            <a:ext cx="299085" cy="238125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500" b="1" spc="-25" dirty="0">
                <a:solidFill>
                  <a:srgbClr val="AFB0B0"/>
                </a:solidFill>
                <a:latin typeface="Arial"/>
                <a:cs typeface="Arial"/>
              </a:rPr>
              <a:t>16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78075" y="2831277"/>
            <a:ext cx="299085" cy="238125"/>
          </a:xfrm>
          <a:prstGeom prst="rect">
            <a:avLst/>
          </a:prstGeom>
        </p:spPr>
        <p:txBody>
          <a:bodyPr vert="vert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500" b="1" spc="-25" dirty="0">
                <a:solidFill>
                  <a:srgbClr val="AFB0B0"/>
                </a:solidFill>
                <a:latin typeface="Arial"/>
                <a:cs typeface="Arial"/>
              </a:rPr>
              <a:t>17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5843" y="2132822"/>
            <a:ext cx="7436484" cy="1443990"/>
            <a:chOff x="75843" y="2132822"/>
            <a:chExt cx="7436484" cy="1443990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38422" y="2317815"/>
              <a:ext cx="1170098" cy="125864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3808" y="2382251"/>
              <a:ext cx="1060361" cy="111824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3154" y="2383463"/>
              <a:ext cx="1060228" cy="111763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03157" y="2383462"/>
              <a:ext cx="1060450" cy="1118235"/>
            </a:xfrm>
            <a:custGeom>
              <a:avLst/>
              <a:gdLst/>
              <a:ahLst/>
              <a:cxnLst/>
              <a:rect l="l" t="t" r="r" b="b"/>
              <a:pathLst>
                <a:path w="1060450" h="1118235">
                  <a:moveTo>
                    <a:pt x="28678" y="433998"/>
                  </a:moveTo>
                  <a:lnTo>
                    <a:pt x="11327" y="431223"/>
                  </a:lnTo>
                  <a:lnTo>
                    <a:pt x="2056" y="423297"/>
                  </a:lnTo>
                  <a:lnTo>
                    <a:pt x="0" y="412386"/>
                  </a:lnTo>
                  <a:lnTo>
                    <a:pt x="4294" y="400661"/>
                  </a:lnTo>
                  <a:lnTo>
                    <a:pt x="41353" y="358506"/>
                  </a:lnTo>
                  <a:lnTo>
                    <a:pt x="77037" y="317326"/>
                  </a:lnTo>
                  <a:lnTo>
                    <a:pt x="111709" y="277217"/>
                  </a:lnTo>
                  <a:lnTo>
                    <a:pt x="145734" y="238272"/>
                  </a:lnTo>
                  <a:lnTo>
                    <a:pt x="179475" y="200586"/>
                  </a:lnTo>
                  <a:lnTo>
                    <a:pt x="213296" y="164254"/>
                  </a:lnTo>
                  <a:lnTo>
                    <a:pt x="247561" y="129371"/>
                  </a:lnTo>
                  <a:lnTo>
                    <a:pt x="282633" y="96030"/>
                  </a:lnTo>
                  <a:lnTo>
                    <a:pt x="318877" y="64326"/>
                  </a:lnTo>
                  <a:lnTo>
                    <a:pt x="356656" y="34354"/>
                  </a:lnTo>
                  <a:lnTo>
                    <a:pt x="421663" y="5604"/>
                  </a:lnTo>
                  <a:lnTo>
                    <a:pt x="465300" y="0"/>
                  </a:lnTo>
                  <a:lnTo>
                    <a:pt x="513341" y="600"/>
                  </a:lnTo>
                  <a:lnTo>
                    <a:pt x="563521" y="7674"/>
                  </a:lnTo>
                  <a:lnTo>
                    <a:pt x="613575" y="21490"/>
                  </a:lnTo>
                  <a:lnTo>
                    <a:pt x="661240" y="42317"/>
                  </a:lnTo>
                  <a:lnTo>
                    <a:pt x="782893" y="112498"/>
                  </a:lnTo>
                  <a:lnTo>
                    <a:pt x="828840" y="153326"/>
                  </a:lnTo>
                  <a:lnTo>
                    <a:pt x="852487" y="184495"/>
                  </a:lnTo>
                  <a:lnTo>
                    <a:pt x="876197" y="221713"/>
                  </a:lnTo>
                  <a:lnTo>
                    <a:pt x="899681" y="264143"/>
                  </a:lnTo>
                  <a:lnTo>
                    <a:pt x="922648" y="310944"/>
                  </a:lnTo>
                  <a:lnTo>
                    <a:pt x="944809" y="361277"/>
                  </a:lnTo>
                  <a:lnTo>
                    <a:pt x="965875" y="414303"/>
                  </a:lnTo>
                  <a:lnTo>
                    <a:pt x="985557" y="469182"/>
                  </a:lnTo>
                  <a:lnTo>
                    <a:pt x="1003563" y="525075"/>
                  </a:lnTo>
                  <a:lnTo>
                    <a:pt x="1019606" y="581142"/>
                  </a:lnTo>
                  <a:lnTo>
                    <a:pt x="1033396" y="636544"/>
                  </a:lnTo>
                  <a:lnTo>
                    <a:pt x="1044642" y="690442"/>
                  </a:lnTo>
                  <a:lnTo>
                    <a:pt x="1053056" y="741996"/>
                  </a:lnTo>
                  <a:lnTo>
                    <a:pt x="1058347" y="790366"/>
                  </a:lnTo>
                  <a:lnTo>
                    <a:pt x="1060227" y="834714"/>
                  </a:lnTo>
                  <a:lnTo>
                    <a:pt x="1058405" y="874200"/>
                  </a:lnTo>
                  <a:lnTo>
                    <a:pt x="1042500" y="935228"/>
                  </a:lnTo>
                  <a:lnTo>
                    <a:pt x="993526" y="985916"/>
                  </a:lnTo>
                  <a:lnTo>
                    <a:pt x="958350" y="1015799"/>
                  </a:lnTo>
                  <a:lnTo>
                    <a:pt x="922507" y="1045437"/>
                  </a:lnTo>
                  <a:lnTo>
                    <a:pt x="886195" y="1075526"/>
                  </a:lnTo>
                  <a:lnTo>
                    <a:pt x="818729" y="1103887"/>
                  </a:lnTo>
                  <a:lnTo>
                    <a:pt x="778538" y="1112156"/>
                  </a:lnTo>
                  <a:lnTo>
                    <a:pt x="734791" y="1116687"/>
                  </a:lnTo>
                  <a:lnTo>
                    <a:pt x="688049" y="1117632"/>
                  </a:lnTo>
                  <a:lnTo>
                    <a:pt x="638874" y="1115144"/>
                  </a:lnTo>
                  <a:lnTo>
                    <a:pt x="587827" y="1109375"/>
                  </a:lnTo>
                  <a:lnTo>
                    <a:pt x="535470" y="1100477"/>
                  </a:lnTo>
                  <a:lnTo>
                    <a:pt x="482365" y="1088603"/>
                  </a:lnTo>
                  <a:lnTo>
                    <a:pt x="429072" y="1073906"/>
                  </a:lnTo>
                  <a:lnTo>
                    <a:pt x="376154" y="1056537"/>
                  </a:lnTo>
                  <a:lnTo>
                    <a:pt x="324171" y="1036650"/>
                  </a:lnTo>
                  <a:lnTo>
                    <a:pt x="273687" y="1014396"/>
                  </a:lnTo>
                  <a:lnTo>
                    <a:pt x="225261" y="989928"/>
                  </a:lnTo>
                  <a:lnTo>
                    <a:pt x="196597" y="953922"/>
                  </a:lnTo>
                  <a:lnTo>
                    <a:pt x="203367" y="946138"/>
                  </a:lnTo>
                  <a:lnTo>
                    <a:pt x="251640" y="932699"/>
                  </a:lnTo>
                  <a:lnTo>
                    <a:pt x="299914" y="919259"/>
                  </a:lnTo>
                  <a:lnTo>
                    <a:pt x="348189" y="905820"/>
                  </a:lnTo>
                  <a:lnTo>
                    <a:pt x="396464" y="892381"/>
                  </a:lnTo>
                  <a:lnTo>
                    <a:pt x="444739" y="878943"/>
                  </a:lnTo>
                  <a:lnTo>
                    <a:pt x="493014" y="865505"/>
                  </a:lnTo>
                  <a:lnTo>
                    <a:pt x="541288" y="852068"/>
                  </a:lnTo>
                  <a:lnTo>
                    <a:pt x="589561" y="838633"/>
                  </a:lnTo>
                  <a:lnTo>
                    <a:pt x="617564" y="803425"/>
                  </a:lnTo>
                  <a:lnTo>
                    <a:pt x="638178" y="765705"/>
                  </a:lnTo>
                  <a:lnTo>
                    <a:pt x="651741" y="726101"/>
                  </a:lnTo>
                  <a:lnTo>
                    <a:pt x="658586" y="685242"/>
                  </a:lnTo>
                  <a:lnTo>
                    <a:pt x="659050" y="643759"/>
                  </a:lnTo>
                  <a:lnTo>
                    <a:pt x="653468" y="602279"/>
                  </a:lnTo>
                  <a:lnTo>
                    <a:pt x="642175" y="561434"/>
                  </a:lnTo>
                  <a:lnTo>
                    <a:pt x="625507" y="521850"/>
                  </a:lnTo>
                  <a:lnTo>
                    <a:pt x="603799" y="484159"/>
                  </a:lnTo>
                  <a:lnTo>
                    <a:pt x="577387" y="448989"/>
                  </a:lnTo>
                  <a:lnTo>
                    <a:pt x="546606" y="416970"/>
                  </a:lnTo>
                  <a:lnTo>
                    <a:pt x="511791" y="388730"/>
                  </a:lnTo>
                  <a:lnTo>
                    <a:pt x="473278" y="364899"/>
                  </a:lnTo>
                  <a:lnTo>
                    <a:pt x="431403" y="346107"/>
                  </a:lnTo>
                  <a:lnTo>
                    <a:pt x="386501" y="332982"/>
                  </a:lnTo>
                  <a:lnTo>
                    <a:pt x="335339" y="346586"/>
                  </a:lnTo>
                  <a:lnTo>
                    <a:pt x="284221" y="361016"/>
                  </a:lnTo>
                  <a:lnTo>
                    <a:pt x="233130" y="375944"/>
                  </a:lnTo>
                  <a:lnTo>
                    <a:pt x="182048" y="391037"/>
                  </a:lnTo>
                  <a:lnTo>
                    <a:pt x="130958" y="405964"/>
                  </a:lnTo>
                  <a:lnTo>
                    <a:pt x="79840" y="420395"/>
                  </a:lnTo>
                  <a:lnTo>
                    <a:pt x="28678" y="433998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40364" y="2314812"/>
              <a:ext cx="1170100" cy="1258643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6340369" y="2314811"/>
              <a:ext cx="1170305" cy="1259205"/>
            </a:xfrm>
            <a:custGeom>
              <a:avLst/>
              <a:gdLst/>
              <a:ahLst/>
              <a:cxnLst/>
              <a:rect l="l" t="t" r="r" b="b"/>
              <a:pathLst>
                <a:path w="1170304" h="1259204">
                  <a:moveTo>
                    <a:pt x="92023" y="126900"/>
                  </a:moveTo>
                  <a:lnTo>
                    <a:pt x="123656" y="95980"/>
                  </a:lnTo>
                  <a:lnTo>
                    <a:pt x="158868" y="69896"/>
                  </a:lnTo>
                  <a:lnTo>
                    <a:pt x="197273" y="48380"/>
                  </a:lnTo>
                  <a:lnTo>
                    <a:pt x="238487" y="31166"/>
                  </a:lnTo>
                  <a:lnTo>
                    <a:pt x="282125" y="17987"/>
                  </a:lnTo>
                  <a:lnTo>
                    <a:pt x="327802" y="8577"/>
                  </a:lnTo>
                  <a:lnTo>
                    <a:pt x="375134" y="2670"/>
                  </a:lnTo>
                  <a:lnTo>
                    <a:pt x="423735" y="0"/>
                  </a:lnTo>
                  <a:lnTo>
                    <a:pt x="473222" y="298"/>
                  </a:lnTo>
                  <a:lnTo>
                    <a:pt x="523209" y="3300"/>
                  </a:lnTo>
                  <a:lnTo>
                    <a:pt x="573311" y="8738"/>
                  </a:lnTo>
                  <a:lnTo>
                    <a:pt x="623144" y="16347"/>
                  </a:lnTo>
                  <a:lnTo>
                    <a:pt x="672323" y="25859"/>
                  </a:lnTo>
                  <a:lnTo>
                    <a:pt x="720463" y="37009"/>
                  </a:lnTo>
                  <a:lnTo>
                    <a:pt x="767179" y="49530"/>
                  </a:lnTo>
                  <a:lnTo>
                    <a:pt x="812088" y="63154"/>
                  </a:lnTo>
                  <a:lnTo>
                    <a:pt x="854803" y="77617"/>
                  </a:lnTo>
                  <a:lnTo>
                    <a:pt x="894940" y="92651"/>
                  </a:lnTo>
                  <a:lnTo>
                    <a:pt x="932115" y="107990"/>
                  </a:lnTo>
                  <a:lnTo>
                    <a:pt x="973787" y="158258"/>
                  </a:lnTo>
                  <a:lnTo>
                    <a:pt x="968291" y="188805"/>
                  </a:lnTo>
                  <a:lnTo>
                    <a:pt x="940078" y="210517"/>
                  </a:lnTo>
                  <a:lnTo>
                    <a:pt x="893493" y="224850"/>
                  </a:lnTo>
                  <a:lnTo>
                    <a:pt x="846908" y="239183"/>
                  </a:lnTo>
                  <a:lnTo>
                    <a:pt x="800323" y="253516"/>
                  </a:lnTo>
                  <a:lnTo>
                    <a:pt x="753739" y="267850"/>
                  </a:lnTo>
                  <a:lnTo>
                    <a:pt x="707154" y="282183"/>
                  </a:lnTo>
                  <a:lnTo>
                    <a:pt x="660569" y="296516"/>
                  </a:lnTo>
                  <a:lnTo>
                    <a:pt x="613984" y="310849"/>
                  </a:lnTo>
                  <a:lnTo>
                    <a:pt x="567399" y="325182"/>
                  </a:lnTo>
                  <a:lnTo>
                    <a:pt x="520814" y="339516"/>
                  </a:lnTo>
                  <a:lnTo>
                    <a:pt x="474229" y="353849"/>
                  </a:lnTo>
                  <a:lnTo>
                    <a:pt x="460230" y="399056"/>
                  </a:lnTo>
                  <a:lnTo>
                    <a:pt x="451757" y="444165"/>
                  </a:lnTo>
                  <a:lnTo>
                    <a:pt x="448663" y="488819"/>
                  </a:lnTo>
                  <a:lnTo>
                    <a:pt x="450801" y="532659"/>
                  </a:lnTo>
                  <a:lnTo>
                    <a:pt x="458025" y="575329"/>
                  </a:lnTo>
                  <a:lnTo>
                    <a:pt x="470187" y="616471"/>
                  </a:lnTo>
                  <a:lnTo>
                    <a:pt x="487141" y="655727"/>
                  </a:lnTo>
                  <a:lnTo>
                    <a:pt x="508741" y="692740"/>
                  </a:lnTo>
                  <a:lnTo>
                    <a:pt x="534838" y="727151"/>
                  </a:lnTo>
                  <a:lnTo>
                    <a:pt x="565288" y="758604"/>
                  </a:lnTo>
                  <a:lnTo>
                    <a:pt x="599942" y="786741"/>
                  </a:lnTo>
                  <a:lnTo>
                    <a:pt x="638654" y="811204"/>
                  </a:lnTo>
                  <a:lnTo>
                    <a:pt x="681277" y="831636"/>
                  </a:lnTo>
                  <a:lnTo>
                    <a:pt x="729499" y="821018"/>
                  </a:lnTo>
                  <a:lnTo>
                    <a:pt x="777720" y="810400"/>
                  </a:lnTo>
                  <a:lnTo>
                    <a:pt x="825940" y="799781"/>
                  </a:lnTo>
                  <a:lnTo>
                    <a:pt x="874160" y="789163"/>
                  </a:lnTo>
                  <a:lnTo>
                    <a:pt x="922380" y="778544"/>
                  </a:lnTo>
                  <a:lnTo>
                    <a:pt x="970599" y="767927"/>
                  </a:lnTo>
                  <a:lnTo>
                    <a:pt x="1018820" y="757310"/>
                  </a:lnTo>
                  <a:lnTo>
                    <a:pt x="1067040" y="746695"/>
                  </a:lnTo>
                  <a:lnTo>
                    <a:pt x="1115262" y="736081"/>
                  </a:lnTo>
                  <a:lnTo>
                    <a:pt x="1162225" y="752432"/>
                  </a:lnTo>
                  <a:lnTo>
                    <a:pt x="1170095" y="774793"/>
                  </a:lnTo>
                  <a:lnTo>
                    <a:pt x="1162544" y="796787"/>
                  </a:lnTo>
                  <a:lnTo>
                    <a:pt x="1132959" y="835009"/>
                  </a:lnTo>
                  <a:lnTo>
                    <a:pt x="1102011" y="873119"/>
                  </a:lnTo>
                  <a:lnTo>
                    <a:pt x="1069804" y="910861"/>
                  </a:lnTo>
                  <a:lnTo>
                    <a:pt x="1036443" y="947979"/>
                  </a:lnTo>
                  <a:lnTo>
                    <a:pt x="1002034" y="984217"/>
                  </a:lnTo>
                  <a:lnTo>
                    <a:pt x="966680" y="1019318"/>
                  </a:lnTo>
                  <a:lnTo>
                    <a:pt x="930488" y="1053026"/>
                  </a:lnTo>
                  <a:lnTo>
                    <a:pt x="893562" y="1085085"/>
                  </a:lnTo>
                  <a:lnTo>
                    <a:pt x="856007" y="1115240"/>
                  </a:lnTo>
                  <a:lnTo>
                    <a:pt x="817928" y="1143233"/>
                  </a:lnTo>
                  <a:lnTo>
                    <a:pt x="779429" y="1168809"/>
                  </a:lnTo>
                  <a:lnTo>
                    <a:pt x="740616" y="1191712"/>
                  </a:lnTo>
                  <a:lnTo>
                    <a:pt x="701594" y="1211685"/>
                  </a:lnTo>
                  <a:lnTo>
                    <a:pt x="662467" y="1228473"/>
                  </a:lnTo>
                  <a:lnTo>
                    <a:pt x="623341" y="1241819"/>
                  </a:lnTo>
                  <a:lnTo>
                    <a:pt x="584320" y="1251466"/>
                  </a:lnTo>
                  <a:lnTo>
                    <a:pt x="545509" y="1257160"/>
                  </a:lnTo>
                  <a:lnTo>
                    <a:pt x="507013" y="1258643"/>
                  </a:lnTo>
                  <a:lnTo>
                    <a:pt x="468938" y="1255660"/>
                  </a:lnTo>
                  <a:lnTo>
                    <a:pt x="431387" y="1247955"/>
                  </a:lnTo>
                  <a:lnTo>
                    <a:pt x="394466" y="1235270"/>
                  </a:lnTo>
                  <a:lnTo>
                    <a:pt x="358280" y="1217351"/>
                  </a:lnTo>
                  <a:lnTo>
                    <a:pt x="322934" y="1193941"/>
                  </a:lnTo>
                  <a:lnTo>
                    <a:pt x="287506" y="1152752"/>
                  </a:lnTo>
                  <a:lnTo>
                    <a:pt x="253891" y="1111151"/>
                  </a:lnTo>
                  <a:lnTo>
                    <a:pt x="222136" y="1069176"/>
                  </a:lnTo>
                  <a:lnTo>
                    <a:pt x="192291" y="1026865"/>
                  </a:lnTo>
                  <a:lnTo>
                    <a:pt x="164404" y="984255"/>
                  </a:lnTo>
                  <a:lnTo>
                    <a:pt x="138522" y="941383"/>
                  </a:lnTo>
                  <a:lnTo>
                    <a:pt x="114694" y="898287"/>
                  </a:lnTo>
                  <a:lnTo>
                    <a:pt x="92969" y="855005"/>
                  </a:lnTo>
                  <a:lnTo>
                    <a:pt x="73394" y="811573"/>
                  </a:lnTo>
                  <a:lnTo>
                    <a:pt x="56017" y="768029"/>
                  </a:lnTo>
                  <a:lnTo>
                    <a:pt x="40888" y="724410"/>
                  </a:lnTo>
                  <a:lnTo>
                    <a:pt x="28054" y="680755"/>
                  </a:lnTo>
                  <a:lnTo>
                    <a:pt x="17563" y="637100"/>
                  </a:lnTo>
                  <a:lnTo>
                    <a:pt x="9464" y="593483"/>
                  </a:lnTo>
                  <a:lnTo>
                    <a:pt x="3805" y="549941"/>
                  </a:lnTo>
                  <a:lnTo>
                    <a:pt x="634" y="506512"/>
                  </a:lnTo>
                  <a:lnTo>
                    <a:pt x="0" y="463233"/>
                  </a:lnTo>
                  <a:lnTo>
                    <a:pt x="1950" y="420142"/>
                  </a:lnTo>
                  <a:lnTo>
                    <a:pt x="6533" y="377276"/>
                  </a:lnTo>
                  <a:lnTo>
                    <a:pt x="13797" y="334672"/>
                  </a:lnTo>
                  <a:lnTo>
                    <a:pt x="23790" y="292368"/>
                  </a:lnTo>
                  <a:lnTo>
                    <a:pt x="36561" y="250401"/>
                  </a:lnTo>
                  <a:lnTo>
                    <a:pt x="52158" y="208809"/>
                  </a:lnTo>
                  <a:lnTo>
                    <a:pt x="70629" y="167630"/>
                  </a:lnTo>
                  <a:lnTo>
                    <a:pt x="92023" y="12690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77668" y="3195964"/>
              <a:ext cx="2882265" cy="190500"/>
            </a:xfrm>
            <a:custGeom>
              <a:avLst/>
              <a:gdLst/>
              <a:ahLst/>
              <a:cxnLst/>
              <a:rect l="l" t="t" r="r" b="b"/>
              <a:pathLst>
                <a:path w="2882265" h="190500">
                  <a:moveTo>
                    <a:pt x="645744" y="182841"/>
                  </a:moveTo>
                  <a:lnTo>
                    <a:pt x="42011" y="182841"/>
                  </a:lnTo>
                  <a:lnTo>
                    <a:pt x="41998" y="80111"/>
                  </a:lnTo>
                  <a:lnTo>
                    <a:pt x="43205" y="80162"/>
                  </a:lnTo>
                  <a:lnTo>
                    <a:pt x="76809" y="89611"/>
                  </a:lnTo>
                  <a:lnTo>
                    <a:pt x="57708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2400" y="88455"/>
                  </a:lnTo>
                  <a:lnTo>
                    <a:pt x="4800" y="87363"/>
                  </a:lnTo>
                  <a:lnTo>
                    <a:pt x="34798" y="80111"/>
                  </a:lnTo>
                  <a:lnTo>
                    <a:pt x="34810" y="45034"/>
                  </a:lnTo>
                  <a:lnTo>
                    <a:pt x="34810" y="80111"/>
                  </a:lnTo>
                  <a:lnTo>
                    <a:pt x="34810" y="186436"/>
                  </a:lnTo>
                  <a:lnTo>
                    <a:pt x="34810" y="190042"/>
                  </a:lnTo>
                  <a:lnTo>
                    <a:pt x="38404" y="190042"/>
                  </a:lnTo>
                  <a:lnTo>
                    <a:pt x="645744" y="190042"/>
                  </a:lnTo>
                  <a:lnTo>
                    <a:pt x="645744" y="182841"/>
                  </a:lnTo>
                  <a:close/>
                </a:path>
                <a:path w="2882265" h="190500">
                  <a:moveTo>
                    <a:pt x="2881846" y="89611"/>
                  </a:moveTo>
                  <a:lnTo>
                    <a:pt x="2862732" y="45034"/>
                  </a:lnTo>
                  <a:lnTo>
                    <a:pt x="2843441" y="0"/>
                  </a:lnTo>
                  <a:lnTo>
                    <a:pt x="2805036" y="89611"/>
                  </a:lnTo>
                  <a:lnTo>
                    <a:pt x="2839834" y="80111"/>
                  </a:lnTo>
                  <a:lnTo>
                    <a:pt x="2839834" y="182841"/>
                  </a:lnTo>
                  <a:lnTo>
                    <a:pt x="2236101" y="182841"/>
                  </a:lnTo>
                  <a:lnTo>
                    <a:pt x="2236101" y="190042"/>
                  </a:lnTo>
                  <a:lnTo>
                    <a:pt x="2843441" y="190042"/>
                  </a:lnTo>
                  <a:lnTo>
                    <a:pt x="2847048" y="190042"/>
                  </a:lnTo>
                  <a:lnTo>
                    <a:pt x="2847048" y="186436"/>
                  </a:lnTo>
                  <a:lnTo>
                    <a:pt x="2847048" y="182841"/>
                  </a:lnTo>
                  <a:lnTo>
                    <a:pt x="2847048" y="80111"/>
                  </a:lnTo>
                  <a:lnTo>
                    <a:pt x="2848241" y="80162"/>
                  </a:lnTo>
                  <a:lnTo>
                    <a:pt x="2879445" y="88455"/>
                  </a:lnTo>
                  <a:lnTo>
                    <a:pt x="2881846" y="8961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52657" y="2835893"/>
              <a:ext cx="169545" cy="118110"/>
            </a:xfrm>
            <a:custGeom>
              <a:avLst/>
              <a:gdLst/>
              <a:ahLst/>
              <a:cxnLst/>
              <a:rect l="l" t="t" r="r" b="b"/>
              <a:pathLst>
                <a:path w="169544" h="118110">
                  <a:moveTo>
                    <a:pt x="169494" y="0"/>
                  </a:moveTo>
                  <a:lnTo>
                    <a:pt x="0" y="0"/>
                  </a:lnTo>
                  <a:lnTo>
                    <a:pt x="0" y="117932"/>
                  </a:lnTo>
                  <a:lnTo>
                    <a:pt x="169494" y="117932"/>
                  </a:lnTo>
                  <a:lnTo>
                    <a:pt x="169494" y="0"/>
                  </a:lnTo>
                  <a:close/>
                </a:path>
              </a:pathLst>
            </a:custGeom>
            <a:solidFill>
              <a:srgbClr val="E7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1635" y="2132822"/>
              <a:ext cx="0" cy="617855"/>
            </a:xfrm>
            <a:custGeom>
              <a:avLst/>
              <a:gdLst/>
              <a:ahLst/>
              <a:cxnLst/>
              <a:rect l="l" t="t" r="r" b="b"/>
              <a:pathLst>
                <a:path h="617855">
                  <a:moveTo>
                    <a:pt x="0" y="617689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55150" y="2132826"/>
              <a:ext cx="0" cy="941069"/>
            </a:xfrm>
            <a:custGeom>
              <a:avLst/>
              <a:gdLst/>
              <a:ahLst/>
              <a:cxnLst/>
              <a:rect l="l" t="t" r="r" b="b"/>
              <a:pathLst>
                <a:path h="941069">
                  <a:moveTo>
                    <a:pt x="0" y="940879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13968" y="2267556"/>
              <a:ext cx="1040130" cy="76835"/>
            </a:xfrm>
            <a:custGeom>
              <a:avLst/>
              <a:gdLst/>
              <a:ahLst/>
              <a:cxnLst/>
              <a:rect l="l" t="t" r="r" b="b"/>
              <a:pathLst>
                <a:path w="1040130" h="76835">
                  <a:moveTo>
                    <a:pt x="370840" y="34810"/>
                  </a:moveTo>
                  <a:lnTo>
                    <a:pt x="80111" y="34810"/>
                  </a:lnTo>
                  <a:lnTo>
                    <a:pt x="80162" y="33604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42" y="74409"/>
                  </a:lnTo>
                  <a:lnTo>
                    <a:pt x="87363" y="72009"/>
                  </a:lnTo>
                  <a:lnTo>
                    <a:pt x="80111" y="42011"/>
                  </a:lnTo>
                  <a:lnTo>
                    <a:pt x="370840" y="42011"/>
                  </a:lnTo>
                  <a:lnTo>
                    <a:pt x="370840" y="34810"/>
                  </a:lnTo>
                  <a:close/>
                </a:path>
                <a:path w="1040130" h="76835">
                  <a:moveTo>
                    <a:pt x="1040003" y="38404"/>
                  </a:moveTo>
                  <a:lnTo>
                    <a:pt x="1031608" y="34810"/>
                  </a:lnTo>
                  <a:lnTo>
                    <a:pt x="959954" y="4114"/>
                  </a:lnTo>
                  <a:lnTo>
                    <a:pt x="959954" y="40817"/>
                  </a:lnTo>
                  <a:lnTo>
                    <a:pt x="959904" y="41884"/>
                  </a:lnTo>
                  <a:lnTo>
                    <a:pt x="959904" y="37617"/>
                  </a:lnTo>
                  <a:lnTo>
                    <a:pt x="959954" y="40817"/>
                  </a:lnTo>
                  <a:lnTo>
                    <a:pt x="959954" y="4114"/>
                  </a:lnTo>
                  <a:lnTo>
                    <a:pt x="950391" y="12"/>
                  </a:lnTo>
                  <a:lnTo>
                    <a:pt x="951560" y="2413"/>
                  </a:lnTo>
                  <a:lnTo>
                    <a:pt x="952639" y="4800"/>
                  </a:lnTo>
                  <a:lnTo>
                    <a:pt x="959853" y="34810"/>
                  </a:lnTo>
                  <a:lnTo>
                    <a:pt x="669163" y="34810"/>
                  </a:lnTo>
                  <a:lnTo>
                    <a:pt x="669163" y="42011"/>
                  </a:lnTo>
                  <a:lnTo>
                    <a:pt x="959891" y="42011"/>
                  </a:lnTo>
                  <a:lnTo>
                    <a:pt x="959840" y="43218"/>
                  </a:lnTo>
                  <a:lnTo>
                    <a:pt x="950391" y="76809"/>
                  </a:lnTo>
                  <a:lnTo>
                    <a:pt x="1031582" y="42011"/>
                  </a:lnTo>
                  <a:lnTo>
                    <a:pt x="1040003" y="384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39185" y="2775140"/>
              <a:ext cx="73456" cy="13205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8444" y="3127087"/>
              <a:ext cx="73456" cy="13206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79443" y="2824877"/>
              <a:ext cx="548640" cy="160655"/>
            </a:xfrm>
            <a:custGeom>
              <a:avLst/>
              <a:gdLst/>
              <a:ahLst/>
              <a:cxnLst/>
              <a:rect l="l" t="t" r="r" b="b"/>
              <a:pathLst>
                <a:path w="548640" h="160655">
                  <a:moveTo>
                    <a:pt x="548119" y="0"/>
                  </a:moveTo>
                  <a:lnTo>
                    <a:pt x="0" y="160235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2890" y="3317389"/>
              <a:ext cx="564515" cy="165100"/>
            </a:xfrm>
            <a:custGeom>
              <a:avLst/>
              <a:gdLst/>
              <a:ahLst/>
              <a:cxnLst/>
              <a:rect l="l" t="t" r="r" b="b"/>
              <a:pathLst>
                <a:path w="564515" h="165100">
                  <a:moveTo>
                    <a:pt x="563918" y="0"/>
                  </a:moveTo>
                  <a:lnTo>
                    <a:pt x="0" y="164846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9067" y="2918283"/>
              <a:ext cx="73456" cy="19108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8437" y="3214010"/>
              <a:ext cx="76377" cy="20527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659267" y="2268369"/>
              <a:ext cx="4680585" cy="76835"/>
            </a:xfrm>
            <a:custGeom>
              <a:avLst/>
              <a:gdLst/>
              <a:ahLst/>
              <a:cxnLst/>
              <a:rect l="l" t="t" r="r" b="b"/>
              <a:pathLst>
                <a:path w="4680585" h="76835">
                  <a:moveTo>
                    <a:pt x="2011172" y="34810"/>
                  </a:moveTo>
                  <a:lnTo>
                    <a:pt x="80111" y="34810"/>
                  </a:lnTo>
                  <a:lnTo>
                    <a:pt x="80162" y="33604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42" y="74409"/>
                  </a:lnTo>
                  <a:lnTo>
                    <a:pt x="87363" y="72009"/>
                  </a:lnTo>
                  <a:lnTo>
                    <a:pt x="80111" y="42011"/>
                  </a:lnTo>
                  <a:lnTo>
                    <a:pt x="2011172" y="42011"/>
                  </a:lnTo>
                  <a:lnTo>
                    <a:pt x="2011172" y="34810"/>
                  </a:lnTo>
                  <a:close/>
                </a:path>
                <a:path w="4680585" h="76835">
                  <a:moveTo>
                    <a:pt x="4680216" y="38404"/>
                  </a:moveTo>
                  <a:lnTo>
                    <a:pt x="4671822" y="34810"/>
                  </a:lnTo>
                  <a:lnTo>
                    <a:pt x="4590605" y="12"/>
                  </a:lnTo>
                  <a:lnTo>
                    <a:pt x="4591774" y="2413"/>
                  </a:lnTo>
                  <a:lnTo>
                    <a:pt x="4600067" y="34810"/>
                  </a:lnTo>
                  <a:lnTo>
                    <a:pt x="2669044" y="34810"/>
                  </a:lnTo>
                  <a:lnTo>
                    <a:pt x="2669044" y="42011"/>
                  </a:lnTo>
                  <a:lnTo>
                    <a:pt x="4600105" y="42011"/>
                  </a:lnTo>
                  <a:lnTo>
                    <a:pt x="4600105" y="36817"/>
                  </a:lnTo>
                  <a:lnTo>
                    <a:pt x="4600168" y="40817"/>
                  </a:lnTo>
                  <a:lnTo>
                    <a:pt x="4600105" y="42011"/>
                  </a:lnTo>
                  <a:lnTo>
                    <a:pt x="4600054" y="43218"/>
                  </a:lnTo>
                  <a:lnTo>
                    <a:pt x="4599876" y="45618"/>
                  </a:lnTo>
                  <a:lnTo>
                    <a:pt x="4590605" y="76809"/>
                  </a:lnTo>
                  <a:lnTo>
                    <a:pt x="4671796" y="42011"/>
                  </a:lnTo>
                  <a:lnTo>
                    <a:pt x="4680216" y="384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46663" y="2132824"/>
              <a:ext cx="0" cy="688340"/>
            </a:xfrm>
            <a:custGeom>
              <a:avLst/>
              <a:gdLst/>
              <a:ahLst/>
              <a:cxnLst/>
              <a:rect l="l" t="t" r="r" b="b"/>
              <a:pathLst>
                <a:path h="688339">
                  <a:moveTo>
                    <a:pt x="0" y="68776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3" y="102361"/>
            <a:ext cx="5766435" cy="4622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ENDED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SPANNERS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233" y="639482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https://www.technologystudent.com/equip_ﬂsh/spanner2.html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751" y="1197019"/>
            <a:ext cx="50069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414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780" y="6424341"/>
            <a:ext cx="67183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ended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spanner,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5918" y="1959326"/>
            <a:ext cx="6471285" cy="1343660"/>
            <a:chOff x="475918" y="1959326"/>
            <a:chExt cx="6471285" cy="134366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797" y="1959326"/>
              <a:ext cx="6457572" cy="133482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79728" y="1964075"/>
              <a:ext cx="6463665" cy="1335405"/>
            </a:xfrm>
            <a:custGeom>
              <a:avLst/>
              <a:gdLst/>
              <a:ahLst/>
              <a:cxnLst/>
              <a:rect l="l" t="t" r="r" b="b"/>
              <a:pathLst>
                <a:path w="6463665" h="1335404">
                  <a:moveTo>
                    <a:pt x="34236" y="518674"/>
                  </a:moveTo>
                  <a:lnTo>
                    <a:pt x="13521" y="515367"/>
                  </a:lnTo>
                  <a:lnTo>
                    <a:pt x="2454" y="505905"/>
                  </a:lnTo>
                  <a:lnTo>
                    <a:pt x="0" y="492879"/>
                  </a:lnTo>
                  <a:lnTo>
                    <a:pt x="5126" y="478876"/>
                  </a:lnTo>
                  <a:lnTo>
                    <a:pt x="42120" y="436864"/>
                  </a:lnTo>
                  <a:lnTo>
                    <a:pt x="77923" y="395647"/>
                  </a:lnTo>
                  <a:lnTo>
                    <a:pt x="112787" y="355291"/>
                  </a:lnTo>
                  <a:lnTo>
                    <a:pt x="146962" y="315861"/>
                  </a:lnTo>
                  <a:lnTo>
                    <a:pt x="180701" y="277423"/>
                  </a:lnTo>
                  <a:lnTo>
                    <a:pt x="214255" y="240041"/>
                  </a:lnTo>
                  <a:lnTo>
                    <a:pt x="247875" y="203781"/>
                  </a:lnTo>
                  <a:lnTo>
                    <a:pt x="281812" y="168709"/>
                  </a:lnTo>
                  <a:lnTo>
                    <a:pt x="316317" y="134890"/>
                  </a:lnTo>
                  <a:lnTo>
                    <a:pt x="351643" y="102389"/>
                  </a:lnTo>
                  <a:lnTo>
                    <a:pt x="388040" y="71271"/>
                  </a:lnTo>
                  <a:lnTo>
                    <a:pt x="425760" y="41603"/>
                  </a:lnTo>
                  <a:lnTo>
                    <a:pt x="491481" y="10071"/>
                  </a:lnTo>
                  <a:lnTo>
                    <a:pt x="535164" y="2246"/>
                  </a:lnTo>
                  <a:lnTo>
                    <a:pt x="583649" y="0"/>
                  </a:lnTo>
                  <a:lnTo>
                    <a:pt x="635123" y="3548"/>
                  </a:lnTo>
                  <a:lnTo>
                    <a:pt x="687775" y="13105"/>
                  </a:lnTo>
                  <a:lnTo>
                    <a:pt x="739794" y="28886"/>
                  </a:lnTo>
                  <a:lnTo>
                    <a:pt x="789368" y="51106"/>
                  </a:lnTo>
                  <a:lnTo>
                    <a:pt x="834961" y="78454"/>
                  </a:lnTo>
                  <a:lnTo>
                    <a:pt x="880258" y="104100"/>
                  </a:lnTo>
                  <a:lnTo>
                    <a:pt x="925311" y="128104"/>
                  </a:lnTo>
                  <a:lnTo>
                    <a:pt x="970168" y="150527"/>
                  </a:lnTo>
                  <a:lnTo>
                    <a:pt x="1014880" y="171427"/>
                  </a:lnTo>
                  <a:lnTo>
                    <a:pt x="1059497" y="190865"/>
                  </a:lnTo>
                  <a:lnTo>
                    <a:pt x="1104069" y="208899"/>
                  </a:lnTo>
                  <a:lnTo>
                    <a:pt x="1148647" y="225591"/>
                  </a:lnTo>
                  <a:lnTo>
                    <a:pt x="1193279" y="240999"/>
                  </a:lnTo>
                  <a:lnTo>
                    <a:pt x="1238017" y="255183"/>
                  </a:lnTo>
                  <a:lnTo>
                    <a:pt x="1282910" y="268203"/>
                  </a:lnTo>
                  <a:lnTo>
                    <a:pt x="1328008" y="280118"/>
                  </a:lnTo>
                  <a:lnTo>
                    <a:pt x="1373362" y="290988"/>
                  </a:lnTo>
                  <a:lnTo>
                    <a:pt x="1419021" y="300874"/>
                  </a:lnTo>
                  <a:lnTo>
                    <a:pt x="1465036" y="309834"/>
                  </a:lnTo>
                  <a:lnTo>
                    <a:pt x="1511456" y="317928"/>
                  </a:lnTo>
                  <a:lnTo>
                    <a:pt x="1558332" y="325217"/>
                  </a:lnTo>
                  <a:lnTo>
                    <a:pt x="1605714" y="331759"/>
                  </a:lnTo>
                  <a:lnTo>
                    <a:pt x="1653651" y="337614"/>
                  </a:lnTo>
                  <a:lnTo>
                    <a:pt x="1702195" y="342842"/>
                  </a:lnTo>
                  <a:lnTo>
                    <a:pt x="1751394" y="347503"/>
                  </a:lnTo>
                  <a:lnTo>
                    <a:pt x="1801299" y="351657"/>
                  </a:lnTo>
                  <a:lnTo>
                    <a:pt x="1851960" y="355362"/>
                  </a:lnTo>
                  <a:lnTo>
                    <a:pt x="1903427" y="358680"/>
                  </a:lnTo>
                  <a:lnTo>
                    <a:pt x="1955751" y="361668"/>
                  </a:lnTo>
                  <a:lnTo>
                    <a:pt x="2008980" y="364388"/>
                  </a:lnTo>
                  <a:lnTo>
                    <a:pt x="2063166" y="366899"/>
                  </a:lnTo>
                  <a:lnTo>
                    <a:pt x="2118416" y="367943"/>
                  </a:lnTo>
                  <a:lnTo>
                    <a:pt x="2173356" y="368999"/>
                  </a:lnTo>
                  <a:lnTo>
                    <a:pt x="2227992" y="370066"/>
                  </a:lnTo>
                  <a:lnTo>
                    <a:pt x="2282332" y="371144"/>
                  </a:lnTo>
                  <a:lnTo>
                    <a:pt x="2336384" y="372232"/>
                  </a:lnTo>
                  <a:lnTo>
                    <a:pt x="2390155" y="373331"/>
                  </a:lnTo>
                  <a:lnTo>
                    <a:pt x="2443653" y="374440"/>
                  </a:lnTo>
                  <a:lnTo>
                    <a:pt x="2496885" y="375558"/>
                  </a:lnTo>
                  <a:lnTo>
                    <a:pt x="2549859" y="376686"/>
                  </a:lnTo>
                  <a:lnTo>
                    <a:pt x="2602582" y="377823"/>
                  </a:lnTo>
                  <a:lnTo>
                    <a:pt x="2655063" y="378969"/>
                  </a:lnTo>
                  <a:lnTo>
                    <a:pt x="2707308" y="380123"/>
                  </a:lnTo>
                  <a:lnTo>
                    <a:pt x="2759324" y="381286"/>
                  </a:lnTo>
                  <a:lnTo>
                    <a:pt x="2811121" y="382456"/>
                  </a:lnTo>
                  <a:lnTo>
                    <a:pt x="2862704" y="383634"/>
                  </a:lnTo>
                  <a:lnTo>
                    <a:pt x="2914082" y="384819"/>
                  </a:lnTo>
                  <a:lnTo>
                    <a:pt x="2965262" y="386011"/>
                  </a:lnTo>
                  <a:lnTo>
                    <a:pt x="3016252" y="387210"/>
                  </a:lnTo>
                  <a:lnTo>
                    <a:pt x="3067059" y="388415"/>
                  </a:lnTo>
                  <a:lnTo>
                    <a:pt x="3117691" y="389626"/>
                  </a:lnTo>
                  <a:lnTo>
                    <a:pt x="3168155" y="390843"/>
                  </a:lnTo>
                  <a:lnTo>
                    <a:pt x="3218458" y="392065"/>
                  </a:lnTo>
                  <a:lnTo>
                    <a:pt x="3268610" y="393292"/>
                  </a:lnTo>
                  <a:lnTo>
                    <a:pt x="3318616" y="394524"/>
                  </a:lnTo>
                  <a:lnTo>
                    <a:pt x="3368484" y="395761"/>
                  </a:lnTo>
                  <a:lnTo>
                    <a:pt x="3418222" y="397002"/>
                  </a:lnTo>
                  <a:lnTo>
                    <a:pt x="3467838" y="398247"/>
                  </a:lnTo>
                  <a:lnTo>
                    <a:pt x="3517339" y="399495"/>
                  </a:lnTo>
                  <a:lnTo>
                    <a:pt x="3566733" y="400747"/>
                  </a:lnTo>
                  <a:lnTo>
                    <a:pt x="3616027" y="402001"/>
                  </a:lnTo>
                  <a:lnTo>
                    <a:pt x="3665228" y="403258"/>
                  </a:lnTo>
                  <a:lnTo>
                    <a:pt x="3714344" y="404518"/>
                  </a:lnTo>
                  <a:lnTo>
                    <a:pt x="3763383" y="405779"/>
                  </a:lnTo>
                  <a:lnTo>
                    <a:pt x="3812353" y="407043"/>
                  </a:lnTo>
                  <a:lnTo>
                    <a:pt x="3861260" y="408308"/>
                  </a:lnTo>
                  <a:lnTo>
                    <a:pt x="3910112" y="409574"/>
                  </a:lnTo>
                  <a:lnTo>
                    <a:pt x="3958918" y="410840"/>
                  </a:lnTo>
                  <a:lnTo>
                    <a:pt x="4007683" y="412107"/>
                  </a:lnTo>
                  <a:lnTo>
                    <a:pt x="4056417" y="413375"/>
                  </a:lnTo>
                  <a:lnTo>
                    <a:pt x="4105126" y="414642"/>
                  </a:lnTo>
                  <a:lnTo>
                    <a:pt x="4153818" y="415909"/>
                  </a:lnTo>
                  <a:lnTo>
                    <a:pt x="4202501" y="417176"/>
                  </a:lnTo>
                  <a:lnTo>
                    <a:pt x="4251182" y="418441"/>
                  </a:lnTo>
                  <a:lnTo>
                    <a:pt x="4299868" y="419705"/>
                  </a:lnTo>
                  <a:lnTo>
                    <a:pt x="4348567" y="420967"/>
                  </a:lnTo>
                  <a:lnTo>
                    <a:pt x="4397287" y="422227"/>
                  </a:lnTo>
                  <a:lnTo>
                    <a:pt x="4446036" y="423485"/>
                  </a:lnTo>
                  <a:lnTo>
                    <a:pt x="4494820" y="424741"/>
                  </a:lnTo>
                  <a:lnTo>
                    <a:pt x="4543647" y="425994"/>
                  </a:lnTo>
                  <a:lnTo>
                    <a:pt x="4592525" y="427243"/>
                  </a:lnTo>
                  <a:lnTo>
                    <a:pt x="4641462" y="428489"/>
                  </a:lnTo>
                  <a:lnTo>
                    <a:pt x="4690464" y="429731"/>
                  </a:lnTo>
                  <a:lnTo>
                    <a:pt x="4739540" y="430970"/>
                  </a:lnTo>
                  <a:lnTo>
                    <a:pt x="4788697" y="432203"/>
                  </a:lnTo>
                  <a:lnTo>
                    <a:pt x="4837942" y="433433"/>
                  </a:lnTo>
                  <a:lnTo>
                    <a:pt x="4887284" y="434657"/>
                  </a:lnTo>
                  <a:lnTo>
                    <a:pt x="4936729" y="435875"/>
                  </a:lnTo>
                  <a:lnTo>
                    <a:pt x="4986285" y="437089"/>
                  </a:lnTo>
                  <a:lnTo>
                    <a:pt x="5035959" y="438296"/>
                  </a:lnTo>
                  <a:lnTo>
                    <a:pt x="5085760" y="439497"/>
                  </a:lnTo>
                  <a:lnTo>
                    <a:pt x="5135695" y="440691"/>
                  </a:lnTo>
                  <a:lnTo>
                    <a:pt x="5185770" y="441879"/>
                  </a:lnTo>
                  <a:lnTo>
                    <a:pt x="5235995" y="443060"/>
                  </a:lnTo>
                  <a:lnTo>
                    <a:pt x="5286376" y="444233"/>
                  </a:lnTo>
                  <a:lnTo>
                    <a:pt x="5336921" y="445398"/>
                  </a:lnTo>
                  <a:lnTo>
                    <a:pt x="5387637" y="446555"/>
                  </a:lnTo>
                  <a:lnTo>
                    <a:pt x="5438532" y="447704"/>
                  </a:lnTo>
                  <a:lnTo>
                    <a:pt x="5489613" y="448844"/>
                  </a:lnTo>
                  <a:lnTo>
                    <a:pt x="5540889" y="449975"/>
                  </a:lnTo>
                  <a:lnTo>
                    <a:pt x="5592366" y="451097"/>
                  </a:lnTo>
                  <a:lnTo>
                    <a:pt x="5644052" y="452210"/>
                  </a:lnTo>
                  <a:lnTo>
                    <a:pt x="5695955" y="453312"/>
                  </a:lnTo>
                  <a:lnTo>
                    <a:pt x="5748082" y="454404"/>
                  </a:lnTo>
                  <a:lnTo>
                    <a:pt x="5800441" y="455486"/>
                  </a:lnTo>
                  <a:lnTo>
                    <a:pt x="5853038" y="456557"/>
                  </a:lnTo>
                  <a:lnTo>
                    <a:pt x="5905883" y="457617"/>
                  </a:lnTo>
                  <a:lnTo>
                    <a:pt x="5958982" y="458665"/>
                  </a:lnTo>
                  <a:lnTo>
                    <a:pt x="6012342" y="459701"/>
                  </a:lnTo>
                  <a:lnTo>
                    <a:pt x="6065972" y="460726"/>
                  </a:lnTo>
                  <a:lnTo>
                    <a:pt x="6119879" y="461738"/>
                  </a:lnTo>
                  <a:lnTo>
                    <a:pt x="6174071" y="462737"/>
                  </a:lnTo>
                  <a:lnTo>
                    <a:pt x="6228554" y="463724"/>
                  </a:lnTo>
                  <a:lnTo>
                    <a:pt x="6273147" y="467346"/>
                  </a:lnTo>
                  <a:lnTo>
                    <a:pt x="6312869" y="476158"/>
                  </a:lnTo>
                  <a:lnTo>
                    <a:pt x="6377967" y="507137"/>
                  </a:lnTo>
                  <a:lnTo>
                    <a:pt x="6424371" y="552244"/>
                  </a:lnTo>
                  <a:lnTo>
                    <a:pt x="6452606" y="607058"/>
                  </a:lnTo>
                  <a:lnTo>
                    <a:pt x="6463197" y="667161"/>
                  </a:lnTo>
                  <a:lnTo>
                    <a:pt x="6462039" y="697815"/>
                  </a:lnTo>
                  <a:lnTo>
                    <a:pt x="6447146" y="757566"/>
                  </a:lnTo>
                  <a:lnTo>
                    <a:pt x="6415918" y="811558"/>
                  </a:lnTo>
                  <a:lnTo>
                    <a:pt x="6368881" y="855372"/>
                  </a:lnTo>
                  <a:lnTo>
                    <a:pt x="6306559" y="884590"/>
                  </a:lnTo>
                  <a:lnTo>
                    <a:pt x="6229475" y="894792"/>
                  </a:lnTo>
                  <a:lnTo>
                    <a:pt x="6177411" y="894026"/>
                  </a:lnTo>
                  <a:lnTo>
                    <a:pt x="6125456" y="893308"/>
                  </a:lnTo>
                  <a:lnTo>
                    <a:pt x="6073606" y="892640"/>
                  </a:lnTo>
                  <a:lnTo>
                    <a:pt x="6021860" y="892018"/>
                  </a:lnTo>
                  <a:lnTo>
                    <a:pt x="5970214" y="891443"/>
                  </a:lnTo>
                  <a:lnTo>
                    <a:pt x="5918666" y="890913"/>
                  </a:lnTo>
                  <a:lnTo>
                    <a:pt x="5867214" y="890426"/>
                  </a:lnTo>
                  <a:lnTo>
                    <a:pt x="5815855" y="889983"/>
                  </a:lnTo>
                  <a:lnTo>
                    <a:pt x="5764587" y="889580"/>
                  </a:lnTo>
                  <a:lnTo>
                    <a:pt x="5713406" y="889219"/>
                  </a:lnTo>
                  <a:lnTo>
                    <a:pt x="5662311" y="888896"/>
                  </a:lnTo>
                  <a:lnTo>
                    <a:pt x="5611299" y="888611"/>
                  </a:lnTo>
                  <a:lnTo>
                    <a:pt x="5560367" y="888363"/>
                  </a:lnTo>
                  <a:lnTo>
                    <a:pt x="5509512" y="888151"/>
                  </a:lnTo>
                  <a:lnTo>
                    <a:pt x="5458733" y="887973"/>
                  </a:lnTo>
                  <a:lnTo>
                    <a:pt x="5408027" y="887829"/>
                  </a:lnTo>
                  <a:lnTo>
                    <a:pt x="5357391" y="887716"/>
                  </a:lnTo>
                  <a:lnTo>
                    <a:pt x="5306822" y="887635"/>
                  </a:lnTo>
                  <a:lnTo>
                    <a:pt x="5256318" y="887583"/>
                  </a:lnTo>
                  <a:lnTo>
                    <a:pt x="5205877" y="887560"/>
                  </a:lnTo>
                  <a:lnTo>
                    <a:pt x="5155495" y="887565"/>
                  </a:lnTo>
                  <a:lnTo>
                    <a:pt x="5105171" y="887596"/>
                  </a:lnTo>
                  <a:lnTo>
                    <a:pt x="5054902" y="887652"/>
                  </a:lnTo>
                  <a:lnTo>
                    <a:pt x="5004685" y="887732"/>
                  </a:lnTo>
                  <a:lnTo>
                    <a:pt x="4954518" y="887834"/>
                  </a:lnTo>
                  <a:lnTo>
                    <a:pt x="4904397" y="887959"/>
                  </a:lnTo>
                  <a:lnTo>
                    <a:pt x="4854322" y="888104"/>
                  </a:lnTo>
                  <a:lnTo>
                    <a:pt x="4804288" y="888268"/>
                  </a:lnTo>
                  <a:lnTo>
                    <a:pt x="4754294" y="888450"/>
                  </a:lnTo>
                  <a:lnTo>
                    <a:pt x="4704337" y="888649"/>
                  </a:lnTo>
                  <a:lnTo>
                    <a:pt x="4654415" y="888864"/>
                  </a:lnTo>
                  <a:lnTo>
                    <a:pt x="4604524" y="889094"/>
                  </a:lnTo>
                  <a:lnTo>
                    <a:pt x="4554662" y="889337"/>
                  </a:lnTo>
                  <a:lnTo>
                    <a:pt x="4504828" y="889592"/>
                  </a:lnTo>
                  <a:lnTo>
                    <a:pt x="4455017" y="889858"/>
                  </a:lnTo>
                  <a:lnTo>
                    <a:pt x="4405229" y="890134"/>
                  </a:lnTo>
                  <a:lnTo>
                    <a:pt x="4355459" y="890420"/>
                  </a:lnTo>
                  <a:lnTo>
                    <a:pt x="4305706" y="890712"/>
                  </a:lnTo>
                  <a:lnTo>
                    <a:pt x="4255967" y="891011"/>
                  </a:lnTo>
                  <a:lnTo>
                    <a:pt x="4206239" y="891316"/>
                  </a:lnTo>
                  <a:lnTo>
                    <a:pt x="4156520" y="891624"/>
                  </a:lnTo>
                  <a:lnTo>
                    <a:pt x="4106808" y="891936"/>
                  </a:lnTo>
                  <a:lnTo>
                    <a:pt x="4057100" y="892249"/>
                  </a:lnTo>
                  <a:lnTo>
                    <a:pt x="4007392" y="892562"/>
                  </a:lnTo>
                  <a:lnTo>
                    <a:pt x="3957684" y="892875"/>
                  </a:lnTo>
                  <a:lnTo>
                    <a:pt x="3907971" y="893187"/>
                  </a:lnTo>
                  <a:lnTo>
                    <a:pt x="3858253" y="893495"/>
                  </a:lnTo>
                  <a:lnTo>
                    <a:pt x="3808525" y="893800"/>
                  </a:lnTo>
                  <a:lnTo>
                    <a:pt x="3758786" y="894099"/>
                  </a:lnTo>
                  <a:lnTo>
                    <a:pt x="3709033" y="894391"/>
                  </a:lnTo>
                  <a:lnTo>
                    <a:pt x="3659263" y="894676"/>
                  </a:lnTo>
                  <a:lnTo>
                    <a:pt x="3609474" y="894953"/>
                  </a:lnTo>
                  <a:lnTo>
                    <a:pt x="3559664" y="895219"/>
                  </a:lnTo>
                  <a:lnTo>
                    <a:pt x="3509829" y="895474"/>
                  </a:lnTo>
                  <a:lnTo>
                    <a:pt x="3459968" y="895717"/>
                  </a:lnTo>
                  <a:lnTo>
                    <a:pt x="3410077" y="895947"/>
                  </a:lnTo>
                  <a:lnTo>
                    <a:pt x="3360155" y="896162"/>
                  </a:lnTo>
                  <a:lnTo>
                    <a:pt x="3310197" y="896361"/>
                  </a:lnTo>
                  <a:lnTo>
                    <a:pt x="3260204" y="896543"/>
                  </a:lnTo>
                  <a:lnTo>
                    <a:pt x="3210170" y="896707"/>
                  </a:lnTo>
                  <a:lnTo>
                    <a:pt x="3160094" y="896852"/>
                  </a:lnTo>
                  <a:lnTo>
                    <a:pt x="3109974" y="896977"/>
                  </a:lnTo>
                  <a:lnTo>
                    <a:pt x="3059807" y="897079"/>
                  </a:lnTo>
                  <a:lnTo>
                    <a:pt x="3009590" y="897159"/>
                  </a:lnTo>
                  <a:lnTo>
                    <a:pt x="2959321" y="897215"/>
                  </a:lnTo>
                  <a:lnTo>
                    <a:pt x="2908997" y="897246"/>
                  </a:lnTo>
                  <a:lnTo>
                    <a:pt x="2858615" y="897251"/>
                  </a:lnTo>
                  <a:lnTo>
                    <a:pt x="2808174" y="897228"/>
                  </a:lnTo>
                  <a:lnTo>
                    <a:pt x="2757670" y="897176"/>
                  </a:lnTo>
                  <a:lnTo>
                    <a:pt x="2707101" y="897095"/>
                  </a:lnTo>
                  <a:lnTo>
                    <a:pt x="2656465" y="896982"/>
                  </a:lnTo>
                  <a:lnTo>
                    <a:pt x="2605758" y="896838"/>
                  </a:lnTo>
                  <a:lnTo>
                    <a:pt x="2554979" y="896660"/>
                  </a:lnTo>
                  <a:lnTo>
                    <a:pt x="2504125" y="896448"/>
                  </a:lnTo>
                  <a:lnTo>
                    <a:pt x="2453193" y="896200"/>
                  </a:lnTo>
                  <a:lnTo>
                    <a:pt x="2402181" y="895915"/>
                  </a:lnTo>
                  <a:lnTo>
                    <a:pt x="2351086" y="895592"/>
                  </a:lnTo>
                  <a:lnTo>
                    <a:pt x="2299905" y="895230"/>
                  </a:lnTo>
                  <a:lnTo>
                    <a:pt x="2248637" y="894828"/>
                  </a:lnTo>
                  <a:lnTo>
                    <a:pt x="2197278" y="894385"/>
                  </a:lnTo>
                  <a:lnTo>
                    <a:pt x="2145826" y="893898"/>
                  </a:lnTo>
                  <a:lnTo>
                    <a:pt x="2094278" y="893368"/>
                  </a:lnTo>
                  <a:lnTo>
                    <a:pt x="2042632" y="892793"/>
                  </a:lnTo>
                  <a:lnTo>
                    <a:pt x="1990886" y="892171"/>
                  </a:lnTo>
                  <a:lnTo>
                    <a:pt x="1939036" y="891503"/>
                  </a:lnTo>
                  <a:lnTo>
                    <a:pt x="1887081" y="890785"/>
                  </a:lnTo>
                  <a:lnTo>
                    <a:pt x="1835017" y="890019"/>
                  </a:lnTo>
                  <a:lnTo>
                    <a:pt x="1785772" y="891396"/>
                  </a:lnTo>
                  <a:lnTo>
                    <a:pt x="1737595" y="895455"/>
                  </a:lnTo>
                  <a:lnTo>
                    <a:pt x="1690302" y="901995"/>
                  </a:lnTo>
                  <a:lnTo>
                    <a:pt x="1643712" y="910816"/>
                  </a:lnTo>
                  <a:lnTo>
                    <a:pt x="1597642" y="921715"/>
                  </a:lnTo>
                  <a:lnTo>
                    <a:pt x="1551909" y="934492"/>
                  </a:lnTo>
                  <a:lnTo>
                    <a:pt x="1506331" y="948946"/>
                  </a:lnTo>
                  <a:lnTo>
                    <a:pt x="1460725" y="964876"/>
                  </a:lnTo>
                  <a:lnTo>
                    <a:pt x="1414690" y="995878"/>
                  </a:lnTo>
                  <a:lnTo>
                    <a:pt x="1370922" y="1027094"/>
                  </a:lnTo>
                  <a:lnTo>
                    <a:pt x="1329050" y="1058522"/>
                  </a:lnTo>
                  <a:lnTo>
                    <a:pt x="1288704" y="1090165"/>
                  </a:lnTo>
                  <a:lnTo>
                    <a:pt x="1249513" y="1122021"/>
                  </a:lnTo>
                  <a:lnTo>
                    <a:pt x="1211106" y="1154091"/>
                  </a:lnTo>
                  <a:lnTo>
                    <a:pt x="1173113" y="1186375"/>
                  </a:lnTo>
                  <a:lnTo>
                    <a:pt x="1135162" y="1218873"/>
                  </a:lnTo>
                  <a:lnTo>
                    <a:pt x="1096884" y="1251586"/>
                  </a:lnTo>
                  <a:lnTo>
                    <a:pt x="1057907" y="1284514"/>
                  </a:lnTo>
                  <a:lnTo>
                    <a:pt x="993164" y="1313787"/>
                  </a:lnTo>
                  <a:lnTo>
                    <a:pt x="955364" y="1323583"/>
                  </a:lnTo>
                  <a:lnTo>
                    <a:pt x="914444" y="1330287"/>
                  </a:lnTo>
                  <a:lnTo>
                    <a:pt x="870779" y="1334001"/>
                  </a:lnTo>
                  <a:lnTo>
                    <a:pt x="824742" y="1334827"/>
                  </a:lnTo>
                  <a:lnTo>
                    <a:pt x="776708" y="1332866"/>
                  </a:lnTo>
                  <a:lnTo>
                    <a:pt x="727051" y="1328220"/>
                  </a:lnTo>
                  <a:lnTo>
                    <a:pt x="676147" y="1320989"/>
                  </a:lnTo>
                  <a:lnTo>
                    <a:pt x="624369" y="1311277"/>
                  </a:lnTo>
                  <a:lnTo>
                    <a:pt x="572091" y="1299185"/>
                  </a:lnTo>
                  <a:lnTo>
                    <a:pt x="519689" y="1284813"/>
                  </a:lnTo>
                  <a:lnTo>
                    <a:pt x="467536" y="1268265"/>
                  </a:lnTo>
                  <a:lnTo>
                    <a:pt x="416007" y="1249641"/>
                  </a:lnTo>
                  <a:lnTo>
                    <a:pt x="365477" y="1229043"/>
                  </a:lnTo>
                  <a:lnTo>
                    <a:pt x="316319" y="1206572"/>
                  </a:lnTo>
                  <a:lnTo>
                    <a:pt x="268909" y="1182331"/>
                  </a:lnTo>
                  <a:lnTo>
                    <a:pt x="262374" y="1169260"/>
                  </a:lnTo>
                  <a:lnTo>
                    <a:pt x="255837" y="1156190"/>
                  </a:lnTo>
                  <a:lnTo>
                    <a:pt x="249301" y="1143119"/>
                  </a:lnTo>
                  <a:lnTo>
                    <a:pt x="242766" y="1130049"/>
                  </a:lnTo>
                  <a:lnTo>
                    <a:pt x="293993" y="1115790"/>
                  </a:lnTo>
                  <a:lnTo>
                    <a:pt x="345219" y="1101531"/>
                  </a:lnTo>
                  <a:lnTo>
                    <a:pt x="396446" y="1087272"/>
                  </a:lnTo>
                  <a:lnTo>
                    <a:pt x="447673" y="1073013"/>
                  </a:lnTo>
                  <a:lnTo>
                    <a:pt x="498900" y="1058753"/>
                  </a:lnTo>
                  <a:lnTo>
                    <a:pt x="550126" y="1044493"/>
                  </a:lnTo>
                  <a:lnTo>
                    <a:pt x="601353" y="1030233"/>
                  </a:lnTo>
                  <a:lnTo>
                    <a:pt x="652580" y="1015973"/>
                  </a:lnTo>
                  <a:lnTo>
                    <a:pt x="703806" y="1001712"/>
                  </a:lnTo>
                  <a:lnTo>
                    <a:pt x="732287" y="966918"/>
                  </a:lnTo>
                  <a:lnTo>
                    <a:pt x="754596" y="929953"/>
                  </a:lnTo>
                  <a:lnTo>
                    <a:pt x="770966" y="891252"/>
                  </a:lnTo>
                  <a:lnTo>
                    <a:pt x="781628" y="851251"/>
                  </a:lnTo>
                  <a:lnTo>
                    <a:pt x="786815" y="810383"/>
                  </a:lnTo>
                  <a:lnTo>
                    <a:pt x="786758" y="769084"/>
                  </a:lnTo>
                  <a:lnTo>
                    <a:pt x="781688" y="727788"/>
                  </a:lnTo>
                  <a:lnTo>
                    <a:pt x="771838" y="686930"/>
                  </a:lnTo>
                  <a:lnTo>
                    <a:pt x="757440" y="646945"/>
                  </a:lnTo>
                  <a:lnTo>
                    <a:pt x="738725" y="608268"/>
                  </a:lnTo>
                  <a:lnTo>
                    <a:pt x="715924" y="571332"/>
                  </a:lnTo>
                  <a:lnTo>
                    <a:pt x="689270" y="536574"/>
                  </a:lnTo>
                  <a:lnTo>
                    <a:pt x="658995" y="504427"/>
                  </a:lnTo>
                  <a:lnTo>
                    <a:pt x="625329" y="475327"/>
                  </a:lnTo>
                  <a:lnTo>
                    <a:pt x="588506" y="449708"/>
                  </a:lnTo>
                  <a:lnTo>
                    <a:pt x="548756" y="428005"/>
                  </a:lnTo>
                  <a:lnTo>
                    <a:pt x="506311" y="410652"/>
                  </a:lnTo>
                  <a:lnTo>
                    <a:pt x="461404" y="398085"/>
                  </a:lnTo>
                  <a:lnTo>
                    <a:pt x="413895" y="410618"/>
                  </a:lnTo>
                  <a:lnTo>
                    <a:pt x="366420" y="423800"/>
                  </a:lnTo>
                  <a:lnTo>
                    <a:pt x="318969" y="437447"/>
                  </a:lnTo>
                  <a:lnTo>
                    <a:pt x="271534" y="451373"/>
                  </a:lnTo>
                  <a:lnTo>
                    <a:pt x="224103" y="465391"/>
                  </a:lnTo>
                  <a:lnTo>
                    <a:pt x="176668" y="479316"/>
                  </a:lnTo>
                  <a:lnTo>
                    <a:pt x="129218" y="492962"/>
                  </a:lnTo>
                  <a:lnTo>
                    <a:pt x="81744" y="506143"/>
                  </a:lnTo>
                  <a:lnTo>
                    <a:pt x="34236" y="518674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58342" y="2479341"/>
              <a:ext cx="3374416" cy="28109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758342" y="2479341"/>
              <a:ext cx="3375025" cy="281305"/>
            </a:xfrm>
            <a:custGeom>
              <a:avLst/>
              <a:gdLst/>
              <a:ahLst/>
              <a:cxnLst/>
              <a:rect l="l" t="t" r="r" b="b"/>
              <a:pathLst>
                <a:path w="3375025" h="281305">
                  <a:moveTo>
                    <a:pt x="124904" y="0"/>
                  </a:moveTo>
                  <a:lnTo>
                    <a:pt x="3252189" y="33954"/>
                  </a:lnTo>
                  <a:lnTo>
                    <a:pt x="3300063" y="44225"/>
                  </a:lnTo>
                  <a:lnTo>
                    <a:pt x="3339066" y="71199"/>
                  </a:lnTo>
                  <a:lnTo>
                    <a:pt x="3365187" y="110778"/>
                  </a:lnTo>
                  <a:lnTo>
                    <a:pt x="3374416" y="158864"/>
                  </a:lnTo>
                  <a:lnTo>
                    <a:pt x="3364145" y="206741"/>
                  </a:lnTo>
                  <a:lnTo>
                    <a:pt x="3337171" y="245743"/>
                  </a:lnTo>
                  <a:lnTo>
                    <a:pt x="3297592" y="271862"/>
                  </a:lnTo>
                  <a:lnTo>
                    <a:pt x="3249507" y="281091"/>
                  </a:lnTo>
                  <a:lnTo>
                    <a:pt x="122223" y="247135"/>
                  </a:lnTo>
                  <a:lnTo>
                    <a:pt x="74349" y="236864"/>
                  </a:lnTo>
                  <a:lnTo>
                    <a:pt x="35347" y="209891"/>
                  </a:lnTo>
                  <a:lnTo>
                    <a:pt x="9227" y="170312"/>
                  </a:lnTo>
                  <a:lnTo>
                    <a:pt x="0" y="122227"/>
                  </a:lnTo>
                  <a:lnTo>
                    <a:pt x="10270" y="74350"/>
                  </a:lnTo>
                  <a:lnTo>
                    <a:pt x="37242" y="35348"/>
                  </a:lnTo>
                  <a:lnTo>
                    <a:pt x="76819" y="9228"/>
                  </a:lnTo>
                  <a:lnTo>
                    <a:pt x="124904" y="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851570" y="2520021"/>
            <a:ext cx="2864485" cy="20955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75" baseline="6535" dirty="0">
                <a:solidFill>
                  <a:srgbClr val="989899"/>
                </a:solidFill>
                <a:latin typeface="Arial"/>
                <a:cs typeface="Arial"/>
              </a:rPr>
              <a:t>RYANMA</a:t>
            </a:r>
            <a:r>
              <a:rPr sz="1275" baseline="3267" dirty="0">
                <a:solidFill>
                  <a:srgbClr val="989899"/>
                </a:solidFill>
                <a:latin typeface="Arial"/>
                <a:cs typeface="Arial"/>
              </a:rPr>
              <a:t>TIC</a:t>
            </a:r>
            <a:r>
              <a:rPr sz="1275" spc="82" baseline="326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75" baseline="3267" dirty="0">
                <a:solidFill>
                  <a:srgbClr val="989899"/>
                </a:solidFill>
                <a:latin typeface="Arial"/>
                <a:cs typeface="Arial"/>
              </a:rPr>
              <a:t>-</a:t>
            </a:r>
            <a:r>
              <a:rPr sz="1275" spc="82" baseline="326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75" baseline="3267" dirty="0">
                <a:solidFill>
                  <a:srgbClr val="989899"/>
                </a:solidFill>
                <a:latin typeface="Arial"/>
                <a:cs typeface="Arial"/>
              </a:rPr>
              <a:t>SINGLE</a:t>
            </a:r>
            <a:r>
              <a:rPr sz="1275" spc="89" baseline="326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-</a:t>
            </a:r>
            <a:r>
              <a:rPr sz="850" spc="5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OPEN</a:t>
            </a:r>
            <a:r>
              <a:rPr sz="850" spc="6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75" baseline="-3267" dirty="0">
                <a:solidFill>
                  <a:srgbClr val="989899"/>
                </a:solidFill>
                <a:latin typeface="Arial"/>
                <a:cs typeface="Arial"/>
              </a:rPr>
              <a:t>ENDED</a:t>
            </a:r>
            <a:r>
              <a:rPr sz="1275" spc="82" baseline="-326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75" baseline="-3267" dirty="0">
                <a:solidFill>
                  <a:srgbClr val="989899"/>
                </a:solidFill>
                <a:latin typeface="Arial"/>
                <a:cs typeface="Arial"/>
              </a:rPr>
              <a:t>-</a:t>
            </a:r>
            <a:r>
              <a:rPr sz="1275" spc="82" baseline="-326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75" baseline="-3267" dirty="0">
                <a:solidFill>
                  <a:srgbClr val="989899"/>
                </a:solidFill>
                <a:latin typeface="Arial"/>
                <a:cs typeface="Arial"/>
              </a:rPr>
              <a:t>KEIGHLEY</a:t>
            </a:r>
            <a:r>
              <a:rPr sz="1275" spc="52" baseline="-326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275" spc="-37" baseline="-6535" dirty="0">
                <a:solidFill>
                  <a:srgbClr val="989899"/>
                </a:solidFill>
                <a:latin typeface="Arial"/>
                <a:cs typeface="Arial"/>
              </a:rPr>
              <a:t>UK</a:t>
            </a:r>
            <a:endParaRPr sz="1275" baseline="-6535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84302" y="2465191"/>
            <a:ext cx="352425" cy="279400"/>
          </a:xfrm>
          <a:prstGeom prst="rect">
            <a:avLst/>
          </a:prstGeom>
        </p:spPr>
        <p:txBody>
          <a:bodyPr vert="vert270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800" b="1" spc="-25" dirty="0">
                <a:solidFill>
                  <a:srgbClr val="AFB0B0"/>
                </a:solidFill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83108" y="1963865"/>
            <a:ext cx="1268730" cy="1337945"/>
            <a:chOff x="483108" y="1963865"/>
            <a:chExt cx="1268730" cy="133794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5263" y="1964379"/>
              <a:ext cx="1265820" cy="133492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4479" y="1965236"/>
              <a:ext cx="1265587" cy="133482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84479" y="1965236"/>
              <a:ext cx="1266190" cy="1335405"/>
            </a:xfrm>
            <a:custGeom>
              <a:avLst/>
              <a:gdLst/>
              <a:ahLst/>
              <a:cxnLst/>
              <a:rect l="l" t="t" r="r" b="b"/>
              <a:pathLst>
                <a:path w="1266189" h="1335404">
                  <a:moveTo>
                    <a:pt x="34240" y="518677"/>
                  </a:moveTo>
                  <a:lnTo>
                    <a:pt x="13523" y="515367"/>
                  </a:lnTo>
                  <a:lnTo>
                    <a:pt x="2454" y="505905"/>
                  </a:lnTo>
                  <a:lnTo>
                    <a:pt x="0" y="492878"/>
                  </a:lnTo>
                  <a:lnTo>
                    <a:pt x="5128" y="478875"/>
                  </a:lnTo>
                  <a:lnTo>
                    <a:pt x="42121" y="436863"/>
                  </a:lnTo>
                  <a:lnTo>
                    <a:pt x="77925" y="395646"/>
                  </a:lnTo>
                  <a:lnTo>
                    <a:pt x="112788" y="355289"/>
                  </a:lnTo>
                  <a:lnTo>
                    <a:pt x="146964" y="315859"/>
                  </a:lnTo>
                  <a:lnTo>
                    <a:pt x="180703" y="277420"/>
                  </a:lnTo>
                  <a:lnTo>
                    <a:pt x="214257" y="240038"/>
                  </a:lnTo>
                  <a:lnTo>
                    <a:pt x="247877" y="203778"/>
                  </a:lnTo>
                  <a:lnTo>
                    <a:pt x="281814" y="168706"/>
                  </a:lnTo>
                  <a:lnTo>
                    <a:pt x="316320" y="134887"/>
                  </a:lnTo>
                  <a:lnTo>
                    <a:pt x="351647" y="102386"/>
                  </a:lnTo>
                  <a:lnTo>
                    <a:pt x="388045" y="71269"/>
                  </a:lnTo>
                  <a:lnTo>
                    <a:pt x="425766" y="41601"/>
                  </a:lnTo>
                  <a:lnTo>
                    <a:pt x="491484" y="10072"/>
                  </a:lnTo>
                  <a:lnTo>
                    <a:pt x="535167" y="2246"/>
                  </a:lnTo>
                  <a:lnTo>
                    <a:pt x="583651" y="0"/>
                  </a:lnTo>
                  <a:lnTo>
                    <a:pt x="635124" y="3547"/>
                  </a:lnTo>
                  <a:lnTo>
                    <a:pt x="687776" y="13104"/>
                  </a:lnTo>
                  <a:lnTo>
                    <a:pt x="739795" y="28885"/>
                  </a:lnTo>
                  <a:lnTo>
                    <a:pt x="789369" y="51105"/>
                  </a:lnTo>
                  <a:lnTo>
                    <a:pt x="934594" y="134880"/>
                  </a:lnTo>
                  <a:lnTo>
                    <a:pt x="980111" y="172995"/>
                  </a:lnTo>
                  <a:lnTo>
                    <a:pt x="1027118" y="234885"/>
                  </a:lnTo>
                  <a:lnTo>
                    <a:pt x="1050679" y="273295"/>
                  </a:lnTo>
                  <a:lnTo>
                    <a:pt x="1074012" y="315909"/>
                  </a:lnTo>
                  <a:lnTo>
                    <a:pt x="1096917" y="362148"/>
                  </a:lnTo>
                  <a:lnTo>
                    <a:pt x="1119194" y="411430"/>
                  </a:lnTo>
                  <a:lnTo>
                    <a:pt x="1140643" y="463176"/>
                  </a:lnTo>
                  <a:lnTo>
                    <a:pt x="1161064" y="516807"/>
                  </a:lnTo>
                  <a:lnTo>
                    <a:pt x="1180257" y="571741"/>
                  </a:lnTo>
                  <a:lnTo>
                    <a:pt x="1198022" y="627401"/>
                  </a:lnTo>
                  <a:lnTo>
                    <a:pt x="1214159" y="683205"/>
                  </a:lnTo>
                  <a:lnTo>
                    <a:pt x="1228468" y="738573"/>
                  </a:lnTo>
                  <a:lnTo>
                    <a:pt x="1240748" y="792926"/>
                  </a:lnTo>
                  <a:lnTo>
                    <a:pt x="1250800" y="845684"/>
                  </a:lnTo>
                  <a:lnTo>
                    <a:pt x="1258424" y="896268"/>
                  </a:lnTo>
                  <a:lnTo>
                    <a:pt x="1263420" y="944096"/>
                  </a:lnTo>
                  <a:lnTo>
                    <a:pt x="1265587" y="988589"/>
                  </a:lnTo>
                  <a:lnTo>
                    <a:pt x="1264727" y="1029167"/>
                  </a:lnTo>
                  <a:lnTo>
                    <a:pt x="1253120" y="1096260"/>
                  </a:lnTo>
                  <a:lnTo>
                    <a:pt x="1227000" y="1140735"/>
                  </a:lnTo>
                  <a:lnTo>
                    <a:pt x="1186042" y="1177533"/>
                  </a:lnTo>
                  <a:lnTo>
                    <a:pt x="1144050" y="1213208"/>
                  </a:lnTo>
                  <a:lnTo>
                    <a:pt x="1101260" y="1248591"/>
                  </a:lnTo>
                  <a:lnTo>
                    <a:pt x="1057911" y="1284512"/>
                  </a:lnTo>
                  <a:lnTo>
                    <a:pt x="993168" y="1313787"/>
                  </a:lnTo>
                  <a:lnTo>
                    <a:pt x="955368" y="1323583"/>
                  </a:lnTo>
                  <a:lnTo>
                    <a:pt x="914447" y="1330287"/>
                  </a:lnTo>
                  <a:lnTo>
                    <a:pt x="870782" y="1334002"/>
                  </a:lnTo>
                  <a:lnTo>
                    <a:pt x="824744" y="1334827"/>
                  </a:lnTo>
                  <a:lnTo>
                    <a:pt x="776710" y="1332866"/>
                  </a:lnTo>
                  <a:lnTo>
                    <a:pt x="727054" y="1328220"/>
                  </a:lnTo>
                  <a:lnTo>
                    <a:pt x="676150" y="1320989"/>
                  </a:lnTo>
                  <a:lnTo>
                    <a:pt x="624371" y="1311277"/>
                  </a:lnTo>
                  <a:lnTo>
                    <a:pt x="572094" y="1299184"/>
                  </a:lnTo>
                  <a:lnTo>
                    <a:pt x="519692" y="1284813"/>
                  </a:lnTo>
                  <a:lnTo>
                    <a:pt x="467539" y="1268264"/>
                  </a:lnTo>
                  <a:lnTo>
                    <a:pt x="416010" y="1249640"/>
                  </a:lnTo>
                  <a:lnTo>
                    <a:pt x="365479" y="1229041"/>
                  </a:lnTo>
                  <a:lnTo>
                    <a:pt x="316321" y="1206571"/>
                  </a:lnTo>
                  <a:lnTo>
                    <a:pt x="268910" y="1182329"/>
                  </a:lnTo>
                  <a:lnTo>
                    <a:pt x="262376" y="1169259"/>
                  </a:lnTo>
                  <a:lnTo>
                    <a:pt x="255840" y="1156190"/>
                  </a:lnTo>
                  <a:lnTo>
                    <a:pt x="249305" y="1143119"/>
                  </a:lnTo>
                  <a:lnTo>
                    <a:pt x="242770" y="1130047"/>
                  </a:lnTo>
                  <a:lnTo>
                    <a:pt x="293996" y="1115788"/>
                  </a:lnTo>
                  <a:lnTo>
                    <a:pt x="345223" y="1101529"/>
                  </a:lnTo>
                  <a:lnTo>
                    <a:pt x="396449" y="1087270"/>
                  </a:lnTo>
                  <a:lnTo>
                    <a:pt x="447676" y="1073011"/>
                  </a:lnTo>
                  <a:lnTo>
                    <a:pt x="498903" y="1058752"/>
                  </a:lnTo>
                  <a:lnTo>
                    <a:pt x="550130" y="1044493"/>
                  </a:lnTo>
                  <a:lnTo>
                    <a:pt x="601356" y="1030234"/>
                  </a:lnTo>
                  <a:lnTo>
                    <a:pt x="652582" y="1015976"/>
                  </a:lnTo>
                  <a:lnTo>
                    <a:pt x="703808" y="1001717"/>
                  </a:lnTo>
                  <a:lnTo>
                    <a:pt x="732288" y="966922"/>
                  </a:lnTo>
                  <a:lnTo>
                    <a:pt x="754597" y="929955"/>
                  </a:lnTo>
                  <a:lnTo>
                    <a:pt x="770967" y="891254"/>
                  </a:lnTo>
                  <a:lnTo>
                    <a:pt x="781629" y="851252"/>
                  </a:lnTo>
                  <a:lnTo>
                    <a:pt x="786816" y="810383"/>
                  </a:lnTo>
                  <a:lnTo>
                    <a:pt x="786759" y="769084"/>
                  </a:lnTo>
                  <a:lnTo>
                    <a:pt x="781689" y="727788"/>
                  </a:lnTo>
                  <a:lnTo>
                    <a:pt x="771839" y="686930"/>
                  </a:lnTo>
                  <a:lnTo>
                    <a:pt x="757441" y="646944"/>
                  </a:lnTo>
                  <a:lnTo>
                    <a:pt x="738726" y="608267"/>
                  </a:lnTo>
                  <a:lnTo>
                    <a:pt x="715925" y="571332"/>
                  </a:lnTo>
                  <a:lnTo>
                    <a:pt x="689271" y="536574"/>
                  </a:lnTo>
                  <a:lnTo>
                    <a:pt x="658996" y="504427"/>
                  </a:lnTo>
                  <a:lnTo>
                    <a:pt x="625331" y="475328"/>
                  </a:lnTo>
                  <a:lnTo>
                    <a:pt x="588507" y="449709"/>
                  </a:lnTo>
                  <a:lnTo>
                    <a:pt x="548757" y="428006"/>
                  </a:lnTo>
                  <a:lnTo>
                    <a:pt x="506313" y="410654"/>
                  </a:lnTo>
                  <a:lnTo>
                    <a:pt x="461406" y="398088"/>
                  </a:lnTo>
                  <a:lnTo>
                    <a:pt x="413896" y="410620"/>
                  </a:lnTo>
                  <a:lnTo>
                    <a:pt x="366422" y="423802"/>
                  </a:lnTo>
                  <a:lnTo>
                    <a:pt x="318972" y="437448"/>
                  </a:lnTo>
                  <a:lnTo>
                    <a:pt x="271536" y="451373"/>
                  </a:lnTo>
                  <a:lnTo>
                    <a:pt x="224106" y="465391"/>
                  </a:lnTo>
                  <a:lnTo>
                    <a:pt x="176671" y="479316"/>
                  </a:lnTo>
                  <a:lnTo>
                    <a:pt x="129222" y="492963"/>
                  </a:lnTo>
                  <a:lnTo>
                    <a:pt x="81748" y="506145"/>
                  </a:lnTo>
                  <a:lnTo>
                    <a:pt x="34240" y="518677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72124" y="3832245"/>
            <a:ext cx="1257300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USE: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3" y="102361"/>
            <a:ext cx="5766435" cy="4622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ENDED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SPANNERS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233" y="639482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https://www.technologystudent.com/equip_ﬂsh/spanner2.html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735" y="1197019"/>
            <a:ext cx="70548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reference,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lever?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26883" y="2451365"/>
            <a:ext cx="6034405" cy="1172210"/>
            <a:chOff x="626883" y="2451365"/>
            <a:chExt cx="6034405" cy="1172210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6860" y="2451365"/>
              <a:ext cx="6017891" cy="116383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30693" y="2455507"/>
              <a:ext cx="6026785" cy="1163955"/>
            </a:xfrm>
            <a:custGeom>
              <a:avLst/>
              <a:gdLst/>
              <a:ahLst/>
              <a:cxnLst/>
              <a:rect l="l" t="t" r="r" b="b"/>
              <a:pathLst>
                <a:path w="6026784" h="1163954">
                  <a:moveTo>
                    <a:pt x="29866" y="451911"/>
                  </a:moveTo>
                  <a:lnTo>
                    <a:pt x="11795" y="449023"/>
                  </a:lnTo>
                  <a:lnTo>
                    <a:pt x="2140" y="440769"/>
                  </a:lnTo>
                  <a:lnTo>
                    <a:pt x="0" y="429406"/>
                  </a:lnTo>
                  <a:lnTo>
                    <a:pt x="4472" y="417191"/>
                  </a:lnTo>
                  <a:lnTo>
                    <a:pt x="43063" y="373299"/>
                  </a:lnTo>
                  <a:lnTo>
                    <a:pt x="80220" y="330421"/>
                  </a:lnTo>
                  <a:lnTo>
                    <a:pt x="116325" y="288657"/>
                  </a:lnTo>
                  <a:lnTo>
                    <a:pt x="151754" y="248105"/>
                  </a:lnTo>
                  <a:lnTo>
                    <a:pt x="186888" y="208864"/>
                  </a:lnTo>
                  <a:lnTo>
                    <a:pt x="222104" y="171033"/>
                  </a:lnTo>
                  <a:lnTo>
                    <a:pt x="257783" y="134710"/>
                  </a:lnTo>
                  <a:lnTo>
                    <a:pt x="294302" y="99993"/>
                  </a:lnTo>
                  <a:lnTo>
                    <a:pt x="332040" y="66982"/>
                  </a:lnTo>
                  <a:lnTo>
                    <a:pt x="371377" y="35775"/>
                  </a:lnTo>
                  <a:lnTo>
                    <a:pt x="439069" y="5836"/>
                  </a:lnTo>
                  <a:lnTo>
                    <a:pt x="484510" y="0"/>
                  </a:lnTo>
                  <a:lnTo>
                    <a:pt x="534535" y="624"/>
                  </a:lnTo>
                  <a:lnTo>
                    <a:pt x="586787" y="7990"/>
                  </a:lnTo>
                  <a:lnTo>
                    <a:pt x="638907" y="22378"/>
                  </a:lnTo>
                  <a:lnTo>
                    <a:pt x="688536" y="44067"/>
                  </a:lnTo>
                  <a:lnTo>
                    <a:pt x="735194" y="71995"/>
                  </a:lnTo>
                  <a:lnTo>
                    <a:pt x="781508" y="98033"/>
                  </a:lnTo>
                  <a:lnTo>
                    <a:pt x="827547" y="122244"/>
                  </a:lnTo>
                  <a:lnTo>
                    <a:pt x="873384" y="144690"/>
                  </a:lnTo>
                  <a:lnTo>
                    <a:pt x="919088" y="165434"/>
                  </a:lnTo>
                  <a:lnTo>
                    <a:pt x="964730" y="184540"/>
                  </a:lnTo>
                  <a:lnTo>
                    <a:pt x="1010381" y="202070"/>
                  </a:lnTo>
                  <a:lnTo>
                    <a:pt x="1056111" y="218087"/>
                  </a:lnTo>
                  <a:lnTo>
                    <a:pt x="1101991" y="232654"/>
                  </a:lnTo>
                  <a:lnTo>
                    <a:pt x="1148092" y="245834"/>
                  </a:lnTo>
                  <a:lnTo>
                    <a:pt x="1194484" y="257688"/>
                  </a:lnTo>
                  <a:lnTo>
                    <a:pt x="1241238" y="268282"/>
                  </a:lnTo>
                  <a:lnTo>
                    <a:pt x="1288425" y="277677"/>
                  </a:lnTo>
                  <a:lnTo>
                    <a:pt x="1336115" y="285935"/>
                  </a:lnTo>
                  <a:lnTo>
                    <a:pt x="1384378" y="293121"/>
                  </a:lnTo>
                  <a:lnTo>
                    <a:pt x="1433286" y="299296"/>
                  </a:lnTo>
                  <a:lnTo>
                    <a:pt x="1482910" y="304525"/>
                  </a:lnTo>
                  <a:lnTo>
                    <a:pt x="1533319" y="308868"/>
                  </a:lnTo>
                  <a:lnTo>
                    <a:pt x="1584584" y="312390"/>
                  </a:lnTo>
                  <a:lnTo>
                    <a:pt x="1636777" y="315154"/>
                  </a:lnTo>
                  <a:lnTo>
                    <a:pt x="1689967" y="317221"/>
                  </a:lnTo>
                  <a:lnTo>
                    <a:pt x="1744225" y="318655"/>
                  </a:lnTo>
                  <a:lnTo>
                    <a:pt x="1799623" y="319520"/>
                  </a:lnTo>
                  <a:lnTo>
                    <a:pt x="1851570" y="320083"/>
                  </a:lnTo>
                  <a:lnTo>
                    <a:pt x="1903458" y="320661"/>
                  </a:lnTo>
                  <a:lnTo>
                    <a:pt x="1955288" y="321252"/>
                  </a:lnTo>
                  <a:lnTo>
                    <a:pt x="2007062" y="321855"/>
                  </a:lnTo>
                  <a:lnTo>
                    <a:pt x="2058781" y="322471"/>
                  </a:lnTo>
                  <a:lnTo>
                    <a:pt x="2110446" y="323098"/>
                  </a:lnTo>
                  <a:lnTo>
                    <a:pt x="2162059" y="323737"/>
                  </a:lnTo>
                  <a:lnTo>
                    <a:pt x="2213622" y="324386"/>
                  </a:lnTo>
                  <a:lnTo>
                    <a:pt x="2265135" y="325045"/>
                  </a:lnTo>
                  <a:lnTo>
                    <a:pt x="2316601" y="325714"/>
                  </a:lnTo>
                  <a:lnTo>
                    <a:pt x="2368021" y="326392"/>
                  </a:lnTo>
                  <a:lnTo>
                    <a:pt x="2419396" y="327078"/>
                  </a:lnTo>
                  <a:lnTo>
                    <a:pt x="2470729" y="327773"/>
                  </a:lnTo>
                  <a:lnTo>
                    <a:pt x="2522019" y="328475"/>
                  </a:lnTo>
                  <a:lnTo>
                    <a:pt x="2573270" y="329184"/>
                  </a:lnTo>
                  <a:lnTo>
                    <a:pt x="2624482" y="329900"/>
                  </a:lnTo>
                  <a:lnTo>
                    <a:pt x="2675657" y="330622"/>
                  </a:lnTo>
                  <a:lnTo>
                    <a:pt x="2726796" y="331350"/>
                  </a:lnTo>
                  <a:lnTo>
                    <a:pt x="2777901" y="332083"/>
                  </a:lnTo>
                  <a:lnTo>
                    <a:pt x="2828973" y="332820"/>
                  </a:lnTo>
                  <a:lnTo>
                    <a:pt x="2880014" y="333561"/>
                  </a:lnTo>
                  <a:lnTo>
                    <a:pt x="2931026" y="334306"/>
                  </a:lnTo>
                  <a:lnTo>
                    <a:pt x="2982009" y="335054"/>
                  </a:lnTo>
                  <a:lnTo>
                    <a:pt x="3032965" y="335804"/>
                  </a:lnTo>
                  <a:lnTo>
                    <a:pt x="3083897" y="336557"/>
                  </a:lnTo>
                  <a:lnTo>
                    <a:pt x="3134804" y="337311"/>
                  </a:lnTo>
                  <a:lnTo>
                    <a:pt x="3185689" y="338066"/>
                  </a:lnTo>
                  <a:lnTo>
                    <a:pt x="3236554" y="338822"/>
                  </a:lnTo>
                  <a:lnTo>
                    <a:pt x="3287399" y="339577"/>
                  </a:lnTo>
                  <a:lnTo>
                    <a:pt x="3338227" y="340332"/>
                  </a:lnTo>
                  <a:lnTo>
                    <a:pt x="3389038" y="341086"/>
                  </a:lnTo>
                  <a:lnTo>
                    <a:pt x="3439834" y="341839"/>
                  </a:lnTo>
                  <a:lnTo>
                    <a:pt x="3490617" y="342589"/>
                  </a:lnTo>
                  <a:lnTo>
                    <a:pt x="3541388" y="343338"/>
                  </a:lnTo>
                  <a:lnTo>
                    <a:pt x="3592149" y="344083"/>
                  </a:lnTo>
                  <a:lnTo>
                    <a:pt x="3642901" y="344824"/>
                  </a:lnTo>
                  <a:lnTo>
                    <a:pt x="3693646" y="345562"/>
                  </a:lnTo>
                  <a:lnTo>
                    <a:pt x="3744385" y="346295"/>
                  </a:lnTo>
                  <a:lnTo>
                    <a:pt x="3795119" y="347022"/>
                  </a:lnTo>
                  <a:lnTo>
                    <a:pt x="3845851" y="347745"/>
                  </a:lnTo>
                  <a:lnTo>
                    <a:pt x="3896581" y="348461"/>
                  </a:lnTo>
                  <a:lnTo>
                    <a:pt x="3947311" y="349171"/>
                  </a:lnTo>
                  <a:lnTo>
                    <a:pt x="3998043" y="349873"/>
                  </a:lnTo>
                  <a:lnTo>
                    <a:pt x="4048778" y="350568"/>
                  </a:lnTo>
                  <a:lnTo>
                    <a:pt x="4099517" y="351255"/>
                  </a:lnTo>
                  <a:lnTo>
                    <a:pt x="4150262" y="351934"/>
                  </a:lnTo>
                  <a:lnTo>
                    <a:pt x="4201015" y="352603"/>
                  </a:lnTo>
                  <a:lnTo>
                    <a:pt x="4251777" y="353263"/>
                  </a:lnTo>
                  <a:lnTo>
                    <a:pt x="4302550" y="353912"/>
                  </a:lnTo>
                  <a:lnTo>
                    <a:pt x="4353334" y="354551"/>
                  </a:lnTo>
                  <a:lnTo>
                    <a:pt x="4404132" y="355179"/>
                  </a:lnTo>
                  <a:lnTo>
                    <a:pt x="4454945" y="355796"/>
                  </a:lnTo>
                  <a:lnTo>
                    <a:pt x="4505774" y="356400"/>
                  </a:lnTo>
                  <a:lnTo>
                    <a:pt x="4556622" y="356991"/>
                  </a:lnTo>
                  <a:lnTo>
                    <a:pt x="4607488" y="357569"/>
                  </a:lnTo>
                  <a:lnTo>
                    <a:pt x="4658376" y="358134"/>
                  </a:lnTo>
                  <a:lnTo>
                    <a:pt x="4709286" y="358685"/>
                  </a:lnTo>
                  <a:lnTo>
                    <a:pt x="4760220" y="359221"/>
                  </a:lnTo>
                  <a:lnTo>
                    <a:pt x="4811180" y="359741"/>
                  </a:lnTo>
                  <a:lnTo>
                    <a:pt x="4862166" y="360246"/>
                  </a:lnTo>
                  <a:lnTo>
                    <a:pt x="4913180" y="360735"/>
                  </a:lnTo>
                  <a:lnTo>
                    <a:pt x="4964225" y="361207"/>
                  </a:lnTo>
                  <a:lnTo>
                    <a:pt x="5015301" y="361662"/>
                  </a:lnTo>
                  <a:lnTo>
                    <a:pt x="5066409" y="362100"/>
                  </a:lnTo>
                  <a:lnTo>
                    <a:pt x="5117552" y="362519"/>
                  </a:lnTo>
                  <a:lnTo>
                    <a:pt x="5168731" y="362919"/>
                  </a:lnTo>
                  <a:lnTo>
                    <a:pt x="5219947" y="363300"/>
                  </a:lnTo>
                  <a:lnTo>
                    <a:pt x="5262863" y="363342"/>
                  </a:lnTo>
                  <a:lnTo>
                    <a:pt x="5309860" y="363230"/>
                  </a:lnTo>
                  <a:lnTo>
                    <a:pt x="5360135" y="362818"/>
                  </a:lnTo>
                  <a:lnTo>
                    <a:pt x="5412886" y="361955"/>
                  </a:lnTo>
                  <a:lnTo>
                    <a:pt x="5467310" y="360494"/>
                  </a:lnTo>
                  <a:lnTo>
                    <a:pt x="5522606" y="358285"/>
                  </a:lnTo>
                  <a:lnTo>
                    <a:pt x="5577971" y="355180"/>
                  </a:lnTo>
                  <a:lnTo>
                    <a:pt x="5632604" y="351031"/>
                  </a:lnTo>
                  <a:lnTo>
                    <a:pt x="5685701" y="345687"/>
                  </a:lnTo>
                  <a:lnTo>
                    <a:pt x="5736462" y="339002"/>
                  </a:lnTo>
                  <a:lnTo>
                    <a:pt x="5784083" y="330825"/>
                  </a:lnTo>
                  <a:lnTo>
                    <a:pt x="5827762" y="321009"/>
                  </a:lnTo>
                  <a:lnTo>
                    <a:pt x="5866697" y="309404"/>
                  </a:lnTo>
                  <a:lnTo>
                    <a:pt x="5889663" y="300561"/>
                  </a:lnTo>
                  <a:lnTo>
                    <a:pt x="5912359" y="292473"/>
                  </a:lnTo>
                  <a:lnTo>
                    <a:pt x="5934743" y="283889"/>
                  </a:lnTo>
                  <a:lnTo>
                    <a:pt x="5956773" y="273562"/>
                  </a:lnTo>
                  <a:lnTo>
                    <a:pt x="5968286" y="267439"/>
                  </a:lnTo>
                  <a:lnTo>
                    <a:pt x="5835227" y="400657"/>
                  </a:lnTo>
                  <a:lnTo>
                    <a:pt x="5791602" y="627237"/>
                  </a:lnTo>
                  <a:lnTo>
                    <a:pt x="5858173" y="788561"/>
                  </a:lnTo>
                  <a:lnTo>
                    <a:pt x="6026297" y="901431"/>
                  </a:lnTo>
                  <a:lnTo>
                    <a:pt x="6026283" y="902827"/>
                  </a:lnTo>
                  <a:lnTo>
                    <a:pt x="6020701" y="902331"/>
                  </a:lnTo>
                  <a:lnTo>
                    <a:pt x="6013004" y="900818"/>
                  </a:lnTo>
                  <a:lnTo>
                    <a:pt x="6006644" y="899160"/>
                  </a:lnTo>
                  <a:lnTo>
                    <a:pt x="5960241" y="885004"/>
                  </a:lnTo>
                  <a:lnTo>
                    <a:pt x="5909633" y="870905"/>
                  </a:lnTo>
                  <a:lnTo>
                    <a:pt x="5856603" y="857907"/>
                  </a:lnTo>
                  <a:lnTo>
                    <a:pt x="5802940" y="847050"/>
                  </a:lnTo>
                  <a:lnTo>
                    <a:pt x="5750428" y="839377"/>
                  </a:lnTo>
                  <a:lnTo>
                    <a:pt x="5700853" y="835929"/>
                  </a:lnTo>
                  <a:lnTo>
                    <a:pt x="5651958" y="835187"/>
                  </a:lnTo>
                  <a:lnTo>
                    <a:pt x="5602934" y="834445"/>
                  </a:lnTo>
                  <a:lnTo>
                    <a:pt x="5553784" y="833703"/>
                  </a:lnTo>
                  <a:lnTo>
                    <a:pt x="5504511" y="832961"/>
                  </a:lnTo>
                  <a:lnTo>
                    <a:pt x="5455118" y="832219"/>
                  </a:lnTo>
                  <a:lnTo>
                    <a:pt x="5405609" y="831477"/>
                  </a:lnTo>
                  <a:lnTo>
                    <a:pt x="5355987" y="830734"/>
                  </a:lnTo>
                  <a:lnTo>
                    <a:pt x="5306255" y="829992"/>
                  </a:lnTo>
                  <a:lnTo>
                    <a:pt x="5256417" y="829250"/>
                  </a:lnTo>
                  <a:lnTo>
                    <a:pt x="5206475" y="828508"/>
                  </a:lnTo>
                  <a:lnTo>
                    <a:pt x="5156434" y="827766"/>
                  </a:lnTo>
                  <a:lnTo>
                    <a:pt x="5106296" y="827024"/>
                  </a:lnTo>
                  <a:lnTo>
                    <a:pt x="5056064" y="826282"/>
                  </a:lnTo>
                  <a:lnTo>
                    <a:pt x="5005743" y="825539"/>
                  </a:lnTo>
                  <a:lnTo>
                    <a:pt x="4955334" y="824797"/>
                  </a:lnTo>
                  <a:lnTo>
                    <a:pt x="4904842" y="824055"/>
                  </a:lnTo>
                  <a:lnTo>
                    <a:pt x="4854270" y="823313"/>
                  </a:lnTo>
                  <a:lnTo>
                    <a:pt x="4803621" y="822571"/>
                  </a:lnTo>
                  <a:lnTo>
                    <a:pt x="4752898" y="821829"/>
                  </a:lnTo>
                  <a:lnTo>
                    <a:pt x="4702105" y="821087"/>
                  </a:lnTo>
                  <a:lnTo>
                    <a:pt x="4651244" y="820344"/>
                  </a:lnTo>
                  <a:lnTo>
                    <a:pt x="4600320" y="819602"/>
                  </a:lnTo>
                  <a:lnTo>
                    <a:pt x="4549335" y="818860"/>
                  </a:lnTo>
                  <a:lnTo>
                    <a:pt x="4498292" y="818118"/>
                  </a:lnTo>
                  <a:lnTo>
                    <a:pt x="4447196" y="817376"/>
                  </a:lnTo>
                  <a:lnTo>
                    <a:pt x="4396049" y="816634"/>
                  </a:lnTo>
                  <a:lnTo>
                    <a:pt x="4344854" y="815892"/>
                  </a:lnTo>
                  <a:lnTo>
                    <a:pt x="4293615" y="815150"/>
                  </a:lnTo>
                  <a:lnTo>
                    <a:pt x="4242335" y="814407"/>
                  </a:lnTo>
                  <a:lnTo>
                    <a:pt x="4191018" y="813665"/>
                  </a:lnTo>
                  <a:lnTo>
                    <a:pt x="4139666" y="812923"/>
                  </a:lnTo>
                  <a:lnTo>
                    <a:pt x="4088283" y="812181"/>
                  </a:lnTo>
                  <a:lnTo>
                    <a:pt x="4036872" y="811439"/>
                  </a:lnTo>
                  <a:lnTo>
                    <a:pt x="3985437" y="810697"/>
                  </a:lnTo>
                  <a:lnTo>
                    <a:pt x="3933980" y="809955"/>
                  </a:lnTo>
                  <a:lnTo>
                    <a:pt x="3882505" y="809213"/>
                  </a:lnTo>
                  <a:lnTo>
                    <a:pt x="3831016" y="808470"/>
                  </a:lnTo>
                  <a:lnTo>
                    <a:pt x="3779515" y="807728"/>
                  </a:lnTo>
                  <a:lnTo>
                    <a:pt x="3728005" y="806986"/>
                  </a:lnTo>
                  <a:lnTo>
                    <a:pt x="3676491" y="806244"/>
                  </a:lnTo>
                  <a:lnTo>
                    <a:pt x="3624976" y="805502"/>
                  </a:lnTo>
                  <a:lnTo>
                    <a:pt x="3573461" y="804760"/>
                  </a:lnTo>
                  <a:lnTo>
                    <a:pt x="3521952" y="804018"/>
                  </a:lnTo>
                  <a:lnTo>
                    <a:pt x="3470451" y="803276"/>
                  </a:lnTo>
                  <a:lnTo>
                    <a:pt x="3418962" y="802533"/>
                  </a:lnTo>
                  <a:lnTo>
                    <a:pt x="3367487" y="801791"/>
                  </a:lnTo>
                  <a:lnTo>
                    <a:pt x="3316030" y="801049"/>
                  </a:lnTo>
                  <a:lnTo>
                    <a:pt x="3264595" y="800307"/>
                  </a:lnTo>
                  <a:lnTo>
                    <a:pt x="3213184" y="799565"/>
                  </a:lnTo>
                  <a:lnTo>
                    <a:pt x="3161801" y="798823"/>
                  </a:lnTo>
                  <a:lnTo>
                    <a:pt x="3110449" y="798081"/>
                  </a:lnTo>
                  <a:lnTo>
                    <a:pt x="3059131" y="797339"/>
                  </a:lnTo>
                  <a:lnTo>
                    <a:pt x="3007852" y="796596"/>
                  </a:lnTo>
                  <a:lnTo>
                    <a:pt x="2956613" y="795854"/>
                  </a:lnTo>
                  <a:lnTo>
                    <a:pt x="2905418" y="795112"/>
                  </a:lnTo>
                  <a:lnTo>
                    <a:pt x="2854271" y="794370"/>
                  </a:lnTo>
                  <a:lnTo>
                    <a:pt x="2803175" y="793628"/>
                  </a:lnTo>
                  <a:lnTo>
                    <a:pt x="2752132" y="792886"/>
                  </a:lnTo>
                  <a:lnTo>
                    <a:pt x="2701147" y="792144"/>
                  </a:lnTo>
                  <a:lnTo>
                    <a:pt x="2650223" y="791401"/>
                  </a:lnTo>
                  <a:lnTo>
                    <a:pt x="2599362" y="790659"/>
                  </a:lnTo>
                  <a:lnTo>
                    <a:pt x="2548569" y="789917"/>
                  </a:lnTo>
                  <a:lnTo>
                    <a:pt x="2497846" y="789175"/>
                  </a:lnTo>
                  <a:lnTo>
                    <a:pt x="2447197" y="788433"/>
                  </a:lnTo>
                  <a:lnTo>
                    <a:pt x="2396625" y="787691"/>
                  </a:lnTo>
                  <a:lnTo>
                    <a:pt x="2346133" y="786949"/>
                  </a:lnTo>
                  <a:lnTo>
                    <a:pt x="2295725" y="786207"/>
                  </a:lnTo>
                  <a:lnTo>
                    <a:pt x="2245403" y="785464"/>
                  </a:lnTo>
                  <a:lnTo>
                    <a:pt x="2195172" y="784722"/>
                  </a:lnTo>
                  <a:lnTo>
                    <a:pt x="2145034" y="783980"/>
                  </a:lnTo>
                  <a:lnTo>
                    <a:pt x="2094992" y="783238"/>
                  </a:lnTo>
                  <a:lnTo>
                    <a:pt x="2045051" y="782496"/>
                  </a:lnTo>
                  <a:lnTo>
                    <a:pt x="1995213" y="781754"/>
                  </a:lnTo>
                  <a:lnTo>
                    <a:pt x="1945481" y="781012"/>
                  </a:lnTo>
                  <a:lnTo>
                    <a:pt x="1895859" y="780269"/>
                  </a:lnTo>
                  <a:lnTo>
                    <a:pt x="1846350" y="779527"/>
                  </a:lnTo>
                  <a:lnTo>
                    <a:pt x="1796957" y="778785"/>
                  </a:lnTo>
                  <a:lnTo>
                    <a:pt x="1747684" y="778043"/>
                  </a:lnTo>
                  <a:lnTo>
                    <a:pt x="1698534" y="777301"/>
                  </a:lnTo>
                  <a:lnTo>
                    <a:pt x="1649510" y="776559"/>
                  </a:lnTo>
                  <a:lnTo>
                    <a:pt x="1600615" y="775817"/>
                  </a:lnTo>
                  <a:lnTo>
                    <a:pt x="1551604" y="777384"/>
                  </a:lnTo>
                  <a:lnTo>
                    <a:pt x="1503780" y="781975"/>
                  </a:lnTo>
                  <a:lnTo>
                    <a:pt x="1456905" y="789327"/>
                  </a:lnTo>
                  <a:lnTo>
                    <a:pt x="1410741" y="799178"/>
                  </a:lnTo>
                  <a:lnTo>
                    <a:pt x="1365050" y="811268"/>
                  </a:lnTo>
                  <a:lnTo>
                    <a:pt x="1319595" y="825333"/>
                  </a:lnTo>
                  <a:lnTo>
                    <a:pt x="1274138" y="841114"/>
                  </a:lnTo>
                  <a:lnTo>
                    <a:pt x="1229650" y="871171"/>
                  </a:lnTo>
                  <a:lnTo>
                    <a:pt x="1187558" y="901459"/>
                  </a:lnTo>
                  <a:lnTo>
                    <a:pt x="1147420" y="931976"/>
                  </a:lnTo>
                  <a:lnTo>
                    <a:pt x="1108792" y="962724"/>
                  </a:lnTo>
                  <a:lnTo>
                    <a:pt x="1071230" y="993703"/>
                  </a:lnTo>
                  <a:lnTo>
                    <a:pt x="1034291" y="1024911"/>
                  </a:lnTo>
                  <a:lnTo>
                    <a:pt x="997531" y="1056350"/>
                  </a:lnTo>
                  <a:lnTo>
                    <a:pt x="960507" y="1088019"/>
                  </a:lnTo>
                  <a:lnTo>
                    <a:pt x="922774" y="1119919"/>
                  </a:lnTo>
                  <a:lnTo>
                    <a:pt x="857793" y="1148001"/>
                  </a:lnTo>
                  <a:lnTo>
                    <a:pt x="819361" y="1156656"/>
                  </a:lnTo>
                  <a:lnTo>
                    <a:pt x="777600" y="1161893"/>
                  </a:lnTo>
                  <a:lnTo>
                    <a:pt x="732987" y="1163840"/>
                  </a:lnTo>
                  <a:lnTo>
                    <a:pt x="685997" y="1162628"/>
                  </a:lnTo>
                  <a:lnTo>
                    <a:pt x="637105" y="1158384"/>
                  </a:lnTo>
                  <a:lnTo>
                    <a:pt x="586788" y="1151238"/>
                  </a:lnTo>
                  <a:lnTo>
                    <a:pt x="535519" y="1141318"/>
                  </a:lnTo>
                  <a:lnTo>
                    <a:pt x="483774" y="1128755"/>
                  </a:lnTo>
                  <a:lnTo>
                    <a:pt x="432030" y="1113676"/>
                  </a:lnTo>
                  <a:lnTo>
                    <a:pt x="380761" y="1096211"/>
                  </a:lnTo>
                  <a:lnTo>
                    <a:pt x="330442" y="1076489"/>
                  </a:lnTo>
                  <a:lnTo>
                    <a:pt x="281550" y="1054640"/>
                  </a:lnTo>
                  <a:lnTo>
                    <a:pt x="234558" y="1030791"/>
                  </a:lnTo>
                  <a:lnTo>
                    <a:pt x="228858" y="1019389"/>
                  </a:lnTo>
                  <a:lnTo>
                    <a:pt x="223158" y="1007988"/>
                  </a:lnTo>
                  <a:lnTo>
                    <a:pt x="217457" y="996587"/>
                  </a:lnTo>
                  <a:lnTo>
                    <a:pt x="211757" y="985185"/>
                  </a:lnTo>
                  <a:lnTo>
                    <a:pt x="262025" y="971193"/>
                  </a:lnTo>
                  <a:lnTo>
                    <a:pt x="312294" y="957201"/>
                  </a:lnTo>
                  <a:lnTo>
                    <a:pt x="362563" y="943209"/>
                  </a:lnTo>
                  <a:lnTo>
                    <a:pt x="412831" y="929216"/>
                  </a:lnTo>
                  <a:lnTo>
                    <a:pt x="463100" y="915223"/>
                  </a:lnTo>
                  <a:lnTo>
                    <a:pt x="513368" y="901231"/>
                  </a:lnTo>
                  <a:lnTo>
                    <a:pt x="563637" y="887239"/>
                  </a:lnTo>
                  <a:lnTo>
                    <a:pt x="613905" y="873247"/>
                  </a:lnTo>
                  <a:lnTo>
                    <a:pt x="641469" y="838961"/>
                  </a:lnTo>
                  <a:lnTo>
                    <a:pt x="662254" y="802340"/>
                  </a:lnTo>
                  <a:lnTo>
                    <a:pt x="676545" y="763922"/>
                  </a:lnTo>
                  <a:lnTo>
                    <a:pt x="684632" y="724249"/>
                  </a:lnTo>
                  <a:lnTo>
                    <a:pt x="686802" y="683859"/>
                  </a:lnTo>
                  <a:lnTo>
                    <a:pt x="683342" y="643294"/>
                  </a:lnTo>
                  <a:lnTo>
                    <a:pt x="674542" y="603092"/>
                  </a:lnTo>
                  <a:lnTo>
                    <a:pt x="660687" y="563793"/>
                  </a:lnTo>
                  <a:lnTo>
                    <a:pt x="642068" y="525939"/>
                  </a:lnTo>
                  <a:lnTo>
                    <a:pt x="618970" y="490067"/>
                  </a:lnTo>
                  <a:lnTo>
                    <a:pt x="591682" y="456719"/>
                  </a:lnTo>
                  <a:lnTo>
                    <a:pt x="560492" y="426434"/>
                  </a:lnTo>
                  <a:lnTo>
                    <a:pt x="525688" y="399753"/>
                  </a:lnTo>
                  <a:lnTo>
                    <a:pt x="487557" y="377214"/>
                  </a:lnTo>
                  <a:lnTo>
                    <a:pt x="446387" y="359358"/>
                  </a:lnTo>
                  <a:lnTo>
                    <a:pt x="402466" y="346725"/>
                  </a:lnTo>
                  <a:lnTo>
                    <a:pt x="355849" y="359065"/>
                  </a:lnTo>
                  <a:lnTo>
                    <a:pt x="309268" y="372097"/>
                  </a:lnTo>
                  <a:lnTo>
                    <a:pt x="262711" y="385591"/>
                  </a:lnTo>
                  <a:lnTo>
                    <a:pt x="216167" y="399316"/>
                  </a:lnTo>
                  <a:lnTo>
                    <a:pt x="169622" y="413041"/>
                  </a:lnTo>
                  <a:lnTo>
                    <a:pt x="123065" y="426536"/>
                  </a:lnTo>
                  <a:lnTo>
                    <a:pt x="76484" y="439569"/>
                  </a:lnTo>
                  <a:lnTo>
                    <a:pt x="29866" y="451911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18240" y="2904440"/>
              <a:ext cx="2943373" cy="24518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618240" y="2904440"/>
              <a:ext cx="2943860" cy="245745"/>
            </a:xfrm>
            <a:custGeom>
              <a:avLst/>
              <a:gdLst/>
              <a:ahLst/>
              <a:cxnLst/>
              <a:rect l="l" t="t" r="r" b="b"/>
              <a:pathLst>
                <a:path w="2943860" h="245744">
                  <a:moveTo>
                    <a:pt x="108949" y="0"/>
                  </a:moveTo>
                  <a:lnTo>
                    <a:pt x="2836763" y="29617"/>
                  </a:lnTo>
                  <a:lnTo>
                    <a:pt x="2878521" y="38576"/>
                  </a:lnTo>
                  <a:lnTo>
                    <a:pt x="2912540" y="62105"/>
                  </a:lnTo>
                  <a:lnTo>
                    <a:pt x="2935324" y="96627"/>
                  </a:lnTo>
                  <a:lnTo>
                    <a:pt x="2943373" y="138568"/>
                  </a:lnTo>
                  <a:lnTo>
                    <a:pt x="2934416" y="180334"/>
                  </a:lnTo>
                  <a:lnTo>
                    <a:pt x="2910889" y="214353"/>
                  </a:lnTo>
                  <a:lnTo>
                    <a:pt x="2876366" y="237137"/>
                  </a:lnTo>
                  <a:lnTo>
                    <a:pt x="2834424" y="245188"/>
                  </a:lnTo>
                  <a:lnTo>
                    <a:pt x="106610" y="215568"/>
                  </a:lnTo>
                  <a:lnTo>
                    <a:pt x="64852" y="206609"/>
                  </a:lnTo>
                  <a:lnTo>
                    <a:pt x="30832" y="183081"/>
                  </a:lnTo>
                  <a:lnTo>
                    <a:pt x="8049" y="148559"/>
                  </a:lnTo>
                  <a:lnTo>
                    <a:pt x="0" y="106617"/>
                  </a:lnTo>
                  <a:lnTo>
                    <a:pt x="8958" y="64853"/>
                  </a:lnTo>
                  <a:lnTo>
                    <a:pt x="32485" y="30833"/>
                  </a:lnTo>
                  <a:lnTo>
                    <a:pt x="67007" y="8049"/>
                  </a:lnTo>
                  <a:lnTo>
                    <a:pt x="108949" y="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697941" y="2938301"/>
            <a:ext cx="2789555" cy="1892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25" spc="-15" baseline="7407" dirty="0">
                <a:solidFill>
                  <a:srgbClr val="989899"/>
                </a:solidFill>
                <a:latin typeface="Arial"/>
                <a:cs typeface="Arial"/>
              </a:rPr>
              <a:t>RYANMATIC</a:t>
            </a:r>
            <a:r>
              <a:rPr sz="1125" spc="37" baseline="7407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989899"/>
                </a:solidFill>
                <a:latin typeface="Arial"/>
                <a:cs typeface="Arial"/>
              </a:rPr>
              <a:t>-</a:t>
            </a:r>
            <a:r>
              <a:rPr sz="1125" spc="37" baseline="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989899"/>
                </a:solidFill>
                <a:latin typeface="Arial"/>
                <a:cs typeface="Arial"/>
              </a:rPr>
              <a:t>OPEN</a:t>
            </a:r>
            <a:r>
              <a:rPr sz="1125" spc="37" baseline="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989899"/>
                </a:solidFill>
                <a:latin typeface="Arial"/>
                <a:cs typeface="Arial"/>
              </a:rPr>
              <a:t>ENDED</a:t>
            </a:r>
            <a:r>
              <a:rPr sz="1125" spc="37" baseline="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989899"/>
                </a:solidFill>
                <a:latin typeface="Arial"/>
                <a:cs typeface="Arial"/>
              </a:rPr>
              <a:t>-</a:t>
            </a:r>
            <a:r>
              <a:rPr sz="75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989899"/>
                </a:solidFill>
                <a:latin typeface="Arial"/>
                <a:cs typeface="Arial"/>
              </a:rPr>
              <a:t>METRIC</a:t>
            </a:r>
            <a:r>
              <a:rPr sz="75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-3703" dirty="0">
                <a:solidFill>
                  <a:srgbClr val="989899"/>
                </a:solidFill>
                <a:latin typeface="Arial"/>
                <a:cs typeface="Arial"/>
              </a:rPr>
              <a:t>RING</a:t>
            </a:r>
            <a:r>
              <a:rPr sz="1125" spc="44" baseline="-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-3703" dirty="0">
                <a:solidFill>
                  <a:srgbClr val="989899"/>
                </a:solidFill>
                <a:latin typeface="Arial"/>
                <a:cs typeface="Arial"/>
              </a:rPr>
              <a:t>-</a:t>
            </a:r>
            <a:r>
              <a:rPr sz="1125" spc="37" baseline="-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baseline="-3703" dirty="0">
                <a:solidFill>
                  <a:srgbClr val="989899"/>
                </a:solidFill>
                <a:latin typeface="Arial"/>
                <a:cs typeface="Arial"/>
              </a:rPr>
              <a:t>KEIGHLEY</a:t>
            </a:r>
            <a:r>
              <a:rPr sz="1125" spc="7" baseline="-3703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25" spc="-37" baseline="-7407" dirty="0">
                <a:solidFill>
                  <a:srgbClr val="989899"/>
                </a:solidFill>
                <a:latin typeface="Arial"/>
                <a:cs typeface="Arial"/>
              </a:rPr>
              <a:t>UK</a:t>
            </a:r>
            <a:endParaRPr sz="1125" baseline="-740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41458" y="2890481"/>
            <a:ext cx="310515" cy="247015"/>
          </a:xfrm>
          <a:prstGeom prst="rect">
            <a:avLst/>
          </a:prstGeom>
        </p:spPr>
        <p:txBody>
          <a:bodyPr vert="vert270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550" b="1" spc="-25" dirty="0">
                <a:solidFill>
                  <a:srgbClr val="AFB0B0"/>
                </a:solidFill>
                <a:latin typeface="Arial"/>
                <a:cs typeface="Arial"/>
              </a:rPr>
              <a:t>16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7320" y="2923345"/>
            <a:ext cx="310515" cy="247015"/>
          </a:xfrm>
          <a:prstGeom prst="rect">
            <a:avLst/>
          </a:prstGeom>
        </p:spPr>
        <p:txBody>
          <a:bodyPr vert="vert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550" b="1" spc="-25" dirty="0">
                <a:solidFill>
                  <a:srgbClr val="AFB0B0"/>
                </a:solidFill>
                <a:latin typeface="Arial"/>
                <a:cs typeface="Arial"/>
              </a:rPr>
              <a:t>16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12312" y="2454932"/>
            <a:ext cx="6567170" cy="1167130"/>
            <a:chOff x="612312" y="2454932"/>
            <a:chExt cx="6567170" cy="116713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5523" y="2455257"/>
              <a:ext cx="1104125" cy="116440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841" y="2456520"/>
              <a:ext cx="1103933" cy="116383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34841" y="2456520"/>
              <a:ext cx="1104265" cy="1163955"/>
            </a:xfrm>
            <a:custGeom>
              <a:avLst/>
              <a:gdLst/>
              <a:ahLst/>
              <a:cxnLst/>
              <a:rect l="l" t="t" r="r" b="b"/>
              <a:pathLst>
                <a:path w="1104264" h="1163954">
                  <a:moveTo>
                    <a:pt x="29862" y="451908"/>
                  </a:moveTo>
                  <a:lnTo>
                    <a:pt x="11793" y="449021"/>
                  </a:lnTo>
                  <a:lnTo>
                    <a:pt x="2139" y="440768"/>
                  </a:lnTo>
                  <a:lnTo>
                    <a:pt x="0" y="429405"/>
                  </a:lnTo>
                  <a:lnTo>
                    <a:pt x="4472" y="417190"/>
                  </a:lnTo>
                  <a:lnTo>
                    <a:pt x="43063" y="373298"/>
                  </a:lnTo>
                  <a:lnTo>
                    <a:pt x="80220" y="330420"/>
                  </a:lnTo>
                  <a:lnTo>
                    <a:pt x="116325" y="288656"/>
                  </a:lnTo>
                  <a:lnTo>
                    <a:pt x="151754" y="248104"/>
                  </a:lnTo>
                  <a:lnTo>
                    <a:pt x="186887" y="208863"/>
                  </a:lnTo>
                  <a:lnTo>
                    <a:pt x="222104" y="171032"/>
                  </a:lnTo>
                  <a:lnTo>
                    <a:pt x="257782" y="134709"/>
                  </a:lnTo>
                  <a:lnTo>
                    <a:pt x="294301" y="99992"/>
                  </a:lnTo>
                  <a:lnTo>
                    <a:pt x="332040" y="66981"/>
                  </a:lnTo>
                  <a:lnTo>
                    <a:pt x="371377" y="35774"/>
                  </a:lnTo>
                  <a:lnTo>
                    <a:pt x="439069" y="5836"/>
                  </a:lnTo>
                  <a:lnTo>
                    <a:pt x="484510" y="0"/>
                  </a:lnTo>
                  <a:lnTo>
                    <a:pt x="534535" y="624"/>
                  </a:lnTo>
                  <a:lnTo>
                    <a:pt x="586787" y="7990"/>
                  </a:lnTo>
                  <a:lnTo>
                    <a:pt x="638907" y="22377"/>
                  </a:lnTo>
                  <a:lnTo>
                    <a:pt x="688536" y="44064"/>
                  </a:lnTo>
                  <a:lnTo>
                    <a:pt x="815210" y="117138"/>
                  </a:lnTo>
                  <a:lnTo>
                    <a:pt x="860723" y="156921"/>
                  </a:lnTo>
                  <a:lnTo>
                    <a:pt x="884148" y="187063"/>
                  </a:lnTo>
                  <a:lnTo>
                    <a:pt x="907672" y="223034"/>
                  </a:lnTo>
                  <a:lnTo>
                    <a:pt x="931033" y="264077"/>
                  </a:lnTo>
                  <a:lnTo>
                    <a:pt x="953972" y="309437"/>
                  </a:lnTo>
                  <a:lnTo>
                    <a:pt x="976228" y="358360"/>
                  </a:lnTo>
                  <a:lnTo>
                    <a:pt x="997541" y="410091"/>
                  </a:lnTo>
                  <a:lnTo>
                    <a:pt x="1017650" y="463873"/>
                  </a:lnTo>
                  <a:lnTo>
                    <a:pt x="1036294" y="518953"/>
                  </a:lnTo>
                  <a:lnTo>
                    <a:pt x="1053215" y="574575"/>
                  </a:lnTo>
                  <a:lnTo>
                    <a:pt x="1068149" y="629985"/>
                  </a:lnTo>
                  <a:lnTo>
                    <a:pt x="1080839" y="684426"/>
                  </a:lnTo>
                  <a:lnTo>
                    <a:pt x="1091022" y="737144"/>
                  </a:lnTo>
                  <a:lnTo>
                    <a:pt x="1098439" y="787385"/>
                  </a:lnTo>
                  <a:lnTo>
                    <a:pt x="1102830" y="834393"/>
                  </a:lnTo>
                  <a:lnTo>
                    <a:pt x="1103933" y="877412"/>
                  </a:lnTo>
                  <a:lnTo>
                    <a:pt x="1101488" y="915688"/>
                  </a:lnTo>
                  <a:lnTo>
                    <a:pt x="1084913" y="974991"/>
                  </a:lnTo>
                  <a:lnTo>
                    <a:pt x="1034536" y="1026604"/>
                  </a:lnTo>
                  <a:lnTo>
                    <a:pt x="997908" y="1057723"/>
                  </a:lnTo>
                  <a:lnTo>
                    <a:pt x="960585" y="1088586"/>
                  </a:lnTo>
                  <a:lnTo>
                    <a:pt x="922774" y="1119917"/>
                  </a:lnTo>
                  <a:lnTo>
                    <a:pt x="857793" y="1147999"/>
                  </a:lnTo>
                  <a:lnTo>
                    <a:pt x="819360" y="1156654"/>
                  </a:lnTo>
                  <a:lnTo>
                    <a:pt x="777599" y="1161891"/>
                  </a:lnTo>
                  <a:lnTo>
                    <a:pt x="732986" y="1163839"/>
                  </a:lnTo>
                  <a:lnTo>
                    <a:pt x="685996" y="1162626"/>
                  </a:lnTo>
                  <a:lnTo>
                    <a:pt x="637104" y="1158382"/>
                  </a:lnTo>
                  <a:lnTo>
                    <a:pt x="586786" y="1151236"/>
                  </a:lnTo>
                  <a:lnTo>
                    <a:pt x="535517" y="1141316"/>
                  </a:lnTo>
                  <a:lnTo>
                    <a:pt x="483773" y="1128753"/>
                  </a:lnTo>
                  <a:lnTo>
                    <a:pt x="432028" y="1113674"/>
                  </a:lnTo>
                  <a:lnTo>
                    <a:pt x="380759" y="1096209"/>
                  </a:lnTo>
                  <a:lnTo>
                    <a:pt x="330441" y="1076487"/>
                  </a:lnTo>
                  <a:lnTo>
                    <a:pt x="281549" y="1054637"/>
                  </a:lnTo>
                  <a:lnTo>
                    <a:pt x="234558" y="1030788"/>
                  </a:lnTo>
                  <a:lnTo>
                    <a:pt x="228858" y="1019387"/>
                  </a:lnTo>
                  <a:lnTo>
                    <a:pt x="223158" y="1007986"/>
                  </a:lnTo>
                  <a:lnTo>
                    <a:pt x="217457" y="996585"/>
                  </a:lnTo>
                  <a:lnTo>
                    <a:pt x="211757" y="985184"/>
                  </a:lnTo>
                  <a:lnTo>
                    <a:pt x="262025" y="971192"/>
                  </a:lnTo>
                  <a:lnTo>
                    <a:pt x="312293" y="957200"/>
                  </a:lnTo>
                  <a:lnTo>
                    <a:pt x="362562" y="943208"/>
                  </a:lnTo>
                  <a:lnTo>
                    <a:pt x="412830" y="929216"/>
                  </a:lnTo>
                  <a:lnTo>
                    <a:pt x="463098" y="915223"/>
                  </a:lnTo>
                  <a:lnTo>
                    <a:pt x="513366" y="901230"/>
                  </a:lnTo>
                  <a:lnTo>
                    <a:pt x="563634" y="887238"/>
                  </a:lnTo>
                  <a:lnTo>
                    <a:pt x="613901" y="873245"/>
                  </a:lnTo>
                  <a:lnTo>
                    <a:pt x="641466" y="838959"/>
                  </a:lnTo>
                  <a:lnTo>
                    <a:pt x="662251" y="802337"/>
                  </a:lnTo>
                  <a:lnTo>
                    <a:pt x="676543" y="763920"/>
                  </a:lnTo>
                  <a:lnTo>
                    <a:pt x="684630" y="724247"/>
                  </a:lnTo>
                  <a:lnTo>
                    <a:pt x="686799" y="683857"/>
                  </a:lnTo>
                  <a:lnTo>
                    <a:pt x="683340" y="643292"/>
                  </a:lnTo>
                  <a:lnTo>
                    <a:pt x="674539" y="603090"/>
                  </a:lnTo>
                  <a:lnTo>
                    <a:pt x="660685" y="563791"/>
                  </a:lnTo>
                  <a:lnTo>
                    <a:pt x="642065" y="525937"/>
                  </a:lnTo>
                  <a:lnTo>
                    <a:pt x="618967" y="490065"/>
                  </a:lnTo>
                  <a:lnTo>
                    <a:pt x="591679" y="456717"/>
                  </a:lnTo>
                  <a:lnTo>
                    <a:pt x="560488" y="426432"/>
                  </a:lnTo>
                  <a:lnTo>
                    <a:pt x="525684" y="399751"/>
                  </a:lnTo>
                  <a:lnTo>
                    <a:pt x="487553" y="377212"/>
                  </a:lnTo>
                  <a:lnTo>
                    <a:pt x="446383" y="359356"/>
                  </a:lnTo>
                  <a:lnTo>
                    <a:pt x="402463" y="346723"/>
                  </a:lnTo>
                  <a:lnTo>
                    <a:pt x="355845" y="359064"/>
                  </a:lnTo>
                  <a:lnTo>
                    <a:pt x="309265" y="372097"/>
                  </a:lnTo>
                  <a:lnTo>
                    <a:pt x="262708" y="385591"/>
                  </a:lnTo>
                  <a:lnTo>
                    <a:pt x="216164" y="399316"/>
                  </a:lnTo>
                  <a:lnTo>
                    <a:pt x="169619" y="413041"/>
                  </a:lnTo>
                  <a:lnTo>
                    <a:pt x="123062" y="426535"/>
                  </a:lnTo>
                  <a:lnTo>
                    <a:pt x="76481" y="439568"/>
                  </a:lnTo>
                  <a:lnTo>
                    <a:pt x="29862" y="451908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15408" y="2648350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4" h="763904">
                  <a:moveTo>
                    <a:pt x="381883" y="0"/>
                  </a:moveTo>
                  <a:lnTo>
                    <a:pt x="333981" y="2975"/>
                  </a:lnTo>
                  <a:lnTo>
                    <a:pt x="287854" y="11663"/>
                  </a:lnTo>
                  <a:lnTo>
                    <a:pt x="243860" y="25705"/>
                  </a:lnTo>
                  <a:lnTo>
                    <a:pt x="202358" y="44744"/>
                  </a:lnTo>
                  <a:lnTo>
                    <a:pt x="163705" y="68421"/>
                  </a:lnTo>
                  <a:lnTo>
                    <a:pt x="128259" y="96380"/>
                  </a:lnTo>
                  <a:lnTo>
                    <a:pt x="96378" y="128261"/>
                  </a:lnTo>
                  <a:lnTo>
                    <a:pt x="68420" y="163706"/>
                  </a:lnTo>
                  <a:lnTo>
                    <a:pt x="44743" y="202359"/>
                  </a:lnTo>
                  <a:lnTo>
                    <a:pt x="25705" y="243862"/>
                  </a:lnTo>
                  <a:lnTo>
                    <a:pt x="11663" y="287855"/>
                  </a:lnTo>
                  <a:lnTo>
                    <a:pt x="2975" y="333981"/>
                  </a:lnTo>
                  <a:lnTo>
                    <a:pt x="0" y="381883"/>
                  </a:lnTo>
                  <a:lnTo>
                    <a:pt x="2975" y="429786"/>
                  </a:lnTo>
                  <a:lnTo>
                    <a:pt x="11663" y="475914"/>
                  </a:lnTo>
                  <a:lnTo>
                    <a:pt x="25705" y="519908"/>
                  </a:lnTo>
                  <a:lnTo>
                    <a:pt x="44743" y="561410"/>
                  </a:lnTo>
                  <a:lnTo>
                    <a:pt x="68420" y="600063"/>
                  </a:lnTo>
                  <a:lnTo>
                    <a:pt x="96378" y="635509"/>
                  </a:lnTo>
                  <a:lnTo>
                    <a:pt x="128259" y="667390"/>
                  </a:lnTo>
                  <a:lnTo>
                    <a:pt x="163705" y="695348"/>
                  </a:lnTo>
                  <a:lnTo>
                    <a:pt x="202358" y="719025"/>
                  </a:lnTo>
                  <a:lnTo>
                    <a:pt x="243860" y="738063"/>
                  </a:lnTo>
                  <a:lnTo>
                    <a:pt x="287854" y="752106"/>
                  </a:lnTo>
                  <a:lnTo>
                    <a:pt x="333981" y="760793"/>
                  </a:lnTo>
                  <a:lnTo>
                    <a:pt x="381883" y="763769"/>
                  </a:lnTo>
                  <a:lnTo>
                    <a:pt x="429786" y="760793"/>
                  </a:lnTo>
                  <a:lnTo>
                    <a:pt x="475913" y="752106"/>
                  </a:lnTo>
                  <a:lnTo>
                    <a:pt x="519906" y="738063"/>
                  </a:lnTo>
                  <a:lnTo>
                    <a:pt x="561408" y="719025"/>
                  </a:lnTo>
                  <a:lnTo>
                    <a:pt x="600061" y="695348"/>
                  </a:lnTo>
                  <a:lnTo>
                    <a:pt x="635507" y="667390"/>
                  </a:lnTo>
                  <a:lnTo>
                    <a:pt x="667388" y="635509"/>
                  </a:lnTo>
                  <a:lnTo>
                    <a:pt x="695347" y="600063"/>
                  </a:lnTo>
                  <a:lnTo>
                    <a:pt x="719024" y="561410"/>
                  </a:lnTo>
                  <a:lnTo>
                    <a:pt x="738063" y="519908"/>
                  </a:lnTo>
                  <a:lnTo>
                    <a:pt x="752105" y="475914"/>
                  </a:lnTo>
                  <a:lnTo>
                    <a:pt x="760793" y="429786"/>
                  </a:lnTo>
                  <a:lnTo>
                    <a:pt x="763769" y="381883"/>
                  </a:lnTo>
                  <a:lnTo>
                    <a:pt x="760793" y="333981"/>
                  </a:lnTo>
                  <a:lnTo>
                    <a:pt x="752105" y="287855"/>
                  </a:lnTo>
                  <a:lnTo>
                    <a:pt x="738063" y="243862"/>
                  </a:lnTo>
                  <a:lnTo>
                    <a:pt x="719024" y="202359"/>
                  </a:lnTo>
                  <a:lnTo>
                    <a:pt x="695347" y="163706"/>
                  </a:lnTo>
                  <a:lnTo>
                    <a:pt x="667388" y="128261"/>
                  </a:lnTo>
                  <a:lnTo>
                    <a:pt x="635507" y="96380"/>
                  </a:lnTo>
                  <a:lnTo>
                    <a:pt x="600061" y="68421"/>
                  </a:lnTo>
                  <a:lnTo>
                    <a:pt x="561408" y="44744"/>
                  </a:lnTo>
                  <a:lnTo>
                    <a:pt x="519906" y="25705"/>
                  </a:lnTo>
                  <a:lnTo>
                    <a:pt x="475913" y="11663"/>
                  </a:lnTo>
                  <a:lnTo>
                    <a:pt x="429786" y="2975"/>
                  </a:lnTo>
                  <a:lnTo>
                    <a:pt x="381883" y="0"/>
                  </a:lnTo>
                  <a:close/>
                </a:path>
              </a:pathLst>
            </a:custGeom>
            <a:solidFill>
              <a:srgbClr val="716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44049" y="2676995"/>
              <a:ext cx="706755" cy="706755"/>
            </a:xfrm>
            <a:custGeom>
              <a:avLst/>
              <a:gdLst/>
              <a:ahLst/>
              <a:cxnLst/>
              <a:rect l="l" t="t" r="r" b="b"/>
              <a:pathLst>
                <a:path w="706754" h="706754">
                  <a:moveTo>
                    <a:pt x="353242" y="0"/>
                  </a:moveTo>
                  <a:lnTo>
                    <a:pt x="305309" y="3224"/>
                  </a:lnTo>
                  <a:lnTo>
                    <a:pt x="259336" y="12618"/>
                  </a:lnTo>
                  <a:lnTo>
                    <a:pt x="215744" y="27759"/>
                  </a:lnTo>
                  <a:lnTo>
                    <a:pt x="174954" y="48227"/>
                  </a:lnTo>
                  <a:lnTo>
                    <a:pt x="137386" y="73602"/>
                  </a:lnTo>
                  <a:lnTo>
                    <a:pt x="103462" y="103461"/>
                  </a:lnTo>
                  <a:lnTo>
                    <a:pt x="73602" y="137385"/>
                  </a:lnTo>
                  <a:lnTo>
                    <a:pt x="48227" y="174953"/>
                  </a:lnTo>
                  <a:lnTo>
                    <a:pt x="27759" y="215743"/>
                  </a:lnTo>
                  <a:lnTo>
                    <a:pt x="12618" y="259334"/>
                  </a:lnTo>
                  <a:lnTo>
                    <a:pt x="3224" y="305306"/>
                  </a:lnTo>
                  <a:lnTo>
                    <a:pt x="0" y="353239"/>
                  </a:lnTo>
                  <a:lnTo>
                    <a:pt x="3224" y="401172"/>
                  </a:lnTo>
                  <a:lnTo>
                    <a:pt x="12618" y="447145"/>
                  </a:lnTo>
                  <a:lnTo>
                    <a:pt x="27759" y="490737"/>
                  </a:lnTo>
                  <a:lnTo>
                    <a:pt x="48227" y="531527"/>
                  </a:lnTo>
                  <a:lnTo>
                    <a:pt x="73602" y="569095"/>
                  </a:lnTo>
                  <a:lnTo>
                    <a:pt x="103462" y="603019"/>
                  </a:lnTo>
                  <a:lnTo>
                    <a:pt x="137386" y="632879"/>
                  </a:lnTo>
                  <a:lnTo>
                    <a:pt x="174954" y="658254"/>
                  </a:lnTo>
                  <a:lnTo>
                    <a:pt x="215744" y="678722"/>
                  </a:lnTo>
                  <a:lnTo>
                    <a:pt x="259336" y="693863"/>
                  </a:lnTo>
                  <a:lnTo>
                    <a:pt x="305309" y="703257"/>
                  </a:lnTo>
                  <a:lnTo>
                    <a:pt x="353242" y="706481"/>
                  </a:lnTo>
                  <a:lnTo>
                    <a:pt x="401175" y="703257"/>
                  </a:lnTo>
                  <a:lnTo>
                    <a:pt x="447147" y="693863"/>
                  </a:lnTo>
                  <a:lnTo>
                    <a:pt x="490739" y="678722"/>
                  </a:lnTo>
                  <a:lnTo>
                    <a:pt x="531529" y="658254"/>
                  </a:lnTo>
                  <a:lnTo>
                    <a:pt x="569096" y="632879"/>
                  </a:lnTo>
                  <a:lnTo>
                    <a:pt x="603020" y="603019"/>
                  </a:lnTo>
                  <a:lnTo>
                    <a:pt x="632880" y="569095"/>
                  </a:lnTo>
                  <a:lnTo>
                    <a:pt x="658254" y="531527"/>
                  </a:lnTo>
                  <a:lnTo>
                    <a:pt x="678722" y="490737"/>
                  </a:lnTo>
                  <a:lnTo>
                    <a:pt x="693863" y="447145"/>
                  </a:lnTo>
                  <a:lnTo>
                    <a:pt x="703257" y="401172"/>
                  </a:lnTo>
                  <a:lnTo>
                    <a:pt x="706481" y="353239"/>
                  </a:lnTo>
                  <a:lnTo>
                    <a:pt x="703257" y="305306"/>
                  </a:lnTo>
                  <a:lnTo>
                    <a:pt x="693863" y="259334"/>
                  </a:lnTo>
                  <a:lnTo>
                    <a:pt x="678722" y="215743"/>
                  </a:lnTo>
                  <a:lnTo>
                    <a:pt x="658254" y="174953"/>
                  </a:lnTo>
                  <a:lnTo>
                    <a:pt x="632880" y="137385"/>
                  </a:lnTo>
                  <a:lnTo>
                    <a:pt x="603020" y="103461"/>
                  </a:lnTo>
                  <a:lnTo>
                    <a:pt x="569096" y="73602"/>
                  </a:lnTo>
                  <a:lnTo>
                    <a:pt x="531529" y="48227"/>
                  </a:lnTo>
                  <a:lnTo>
                    <a:pt x="490739" y="27759"/>
                  </a:lnTo>
                  <a:lnTo>
                    <a:pt x="447147" y="12618"/>
                  </a:lnTo>
                  <a:lnTo>
                    <a:pt x="401175" y="3224"/>
                  </a:lnTo>
                  <a:lnTo>
                    <a:pt x="35324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74593" y="2707535"/>
              <a:ext cx="650240" cy="650240"/>
            </a:xfrm>
            <a:custGeom>
              <a:avLst/>
              <a:gdLst/>
              <a:ahLst/>
              <a:cxnLst/>
              <a:rect l="l" t="t" r="r" b="b"/>
              <a:pathLst>
                <a:path w="650240" h="650239">
                  <a:moveTo>
                    <a:pt x="325086" y="0"/>
                  </a:moveTo>
                  <a:lnTo>
                    <a:pt x="251833" y="51706"/>
                  </a:lnTo>
                  <a:lnTo>
                    <a:pt x="162543" y="43552"/>
                  </a:lnTo>
                  <a:lnTo>
                    <a:pt x="124959" y="124959"/>
                  </a:lnTo>
                  <a:lnTo>
                    <a:pt x="43552" y="162543"/>
                  </a:lnTo>
                  <a:lnTo>
                    <a:pt x="51706" y="251833"/>
                  </a:lnTo>
                  <a:lnTo>
                    <a:pt x="0" y="325086"/>
                  </a:lnTo>
                  <a:lnTo>
                    <a:pt x="51706" y="398339"/>
                  </a:lnTo>
                  <a:lnTo>
                    <a:pt x="43552" y="487630"/>
                  </a:lnTo>
                  <a:lnTo>
                    <a:pt x="124959" y="525213"/>
                  </a:lnTo>
                  <a:lnTo>
                    <a:pt x="162543" y="606620"/>
                  </a:lnTo>
                  <a:lnTo>
                    <a:pt x="251833" y="598467"/>
                  </a:lnTo>
                  <a:lnTo>
                    <a:pt x="325086" y="650173"/>
                  </a:lnTo>
                  <a:lnTo>
                    <a:pt x="398339" y="598467"/>
                  </a:lnTo>
                  <a:lnTo>
                    <a:pt x="487630" y="606620"/>
                  </a:lnTo>
                  <a:lnTo>
                    <a:pt x="525214" y="525217"/>
                  </a:lnTo>
                  <a:lnTo>
                    <a:pt x="606620" y="487630"/>
                  </a:lnTo>
                  <a:lnTo>
                    <a:pt x="598467" y="398339"/>
                  </a:lnTo>
                  <a:lnTo>
                    <a:pt x="650173" y="325086"/>
                  </a:lnTo>
                  <a:lnTo>
                    <a:pt x="598467" y="251837"/>
                  </a:lnTo>
                  <a:lnTo>
                    <a:pt x="606620" y="162543"/>
                  </a:lnTo>
                  <a:lnTo>
                    <a:pt x="525214" y="124959"/>
                  </a:lnTo>
                  <a:lnTo>
                    <a:pt x="487630" y="43552"/>
                  </a:lnTo>
                  <a:lnTo>
                    <a:pt x="398339" y="51706"/>
                  </a:lnTo>
                  <a:lnTo>
                    <a:pt x="3250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74593" y="2707535"/>
              <a:ext cx="650240" cy="650240"/>
            </a:xfrm>
            <a:custGeom>
              <a:avLst/>
              <a:gdLst/>
              <a:ahLst/>
              <a:cxnLst/>
              <a:rect l="l" t="t" r="r" b="b"/>
              <a:pathLst>
                <a:path w="650240" h="650239">
                  <a:moveTo>
                    <a:pt x="325086" y="0"/>
                  </a:moveTo>
                  <a:lnTo>
                    <a:pt x="398339" y="51706"/>
                  </a:lnTo>
                  <a:lnTo>
                    <a:pt x="487630" y="43552"/>
                  </a:lnTo>
                  <a:lnTo>
                    <a:pt x="525214" y="124959"/>
                  </a:lnTo>
                  <a:lnTo>
                    <a:pt x="606620" y="162543"/>
                  </a:lnTo>
                  <a:lnTo>
                    <a:pt x="598467" y="251837"/>
                  </a:lnTo>
                  <a:lnTo>
                    <a:pt x="650173" y="325086"/>
                  </a:lnTo>
                  <a:lnTo>
                    <a:pt x="598467" y="398339"/>
                  </a:lnTo>
                  <a:lnTo>
                    <a:pt x="606620" y="487630"/>
                  </a:lnTo>
                  <a:lnTo>
                    <a:pt x="525214" y="525217"/>
                  </a:lnTo>
                  <a:lnTo>
                    <a:pt x="487630" y="606620"/>
                  </a:lnTo>
                  <a:lnTo>
                    <a:pt x="398339" y="598467"/>
                  </a:lnTo>
                  <a:lnTo>
                    <a:pt x="325086" y="650173"/>
                  </a:lnTo>
                  <a:lnTo>
                    <a:pt x="251833" y="598467"/>
                  </a:lnTo>
                  <a:lnTo>
                    <a:pt x="162543" y="606620"/>
                  </a:lnTo>
                  <a:lnTo>
                    <a:pt x="124959" y="525213"/>
                  </a:lnTo>
                  <a:lnTo>
                    <a:pt x="43552" y="487630"/>
                  </a:lnTo>
                  <a:lnTo>
                    <a:pt x="51706" y="398339"/>
                  </a:lnTo>
                  <a:lnTo>
                    <a:pt x="0" y="325086"/>
                  </a:lnTo>
                  <a:lnTo>
                    <a:pt x="51706" y="251833"/>
                  </a:lnTo>
                  <a:lnTo>
                    <a:pt x="43552" y="162543"/>
                  </a:lnTo>
                  <a:lnTo>
                    <a:pt x="124959" y="124959"/>
                  </a:lnTo>
                  <a:lnTo>
                    <a:pt x="162543" y="43552"/>
                  </a:lnTo>
                  <a:lnTo>
                    <a:pt x="251833" y="51706"/>
                  </a:lnTo>
                  <a:lnTo>
                    <a:pt x="325086" y="0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2312" y="2814386"/>
              <a:ext cx="624205" cy="627380"/>
            </a:xfrm>
            <a:custGeom>
              <a:avLst/>
              <a:gdLst/>
              <a:ahLst/>
              <a:cxnLst/>
              <a:rect l="l" t="t" r="r" b="b"/>
              <a:pathLst>
                <a:path w="624205" h="627379">
                  <a:moveTo>
                    <a:pt x="392461" y="0"/>
                  </a:moveTo>
                  <a:lnTo>
                    <a:pt x="80568" y="87036"/>
                  </a:lnTo>
                  <a:lnTo>
                    <a:pt x="0" y="400664"/>
                  </a:lnTo>
                  <a:lnTo>
                    <a:pt x="231325" y="627252"/>
                  </a:lnTo>
                  <a:lnTo>
                    <a:pt x="543218" y="540212"/>
                  </a:lnTo>
                  <a:lnTo>
                    <a:pt x="623787" y="226583"/>
                  </a:lnTo>
                  <a:lnTo>
                    <a:pt x="39246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7839" y="2855365"/>
              <a:ext cx="536319" cy="536318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664013" y="6283954"/>
            <a:ext cx="5884545" cy="972185"/>
            <a:chOff x="664013" y="6283954"/>
            <a:chExt cx="5884545" cy="972185"/>
          </a:xfrm>
        </p:grpSpPr>
        <p:sp>
          <p:nvSpPr>
            <p:cNvPr id="29" name="object 29"/>
            <p:cNvSpPr/>
            <p:nvPr/>
          </p:nvSpPr>
          <p:spPr>
            <a:xfrm>
              <a:off x="1360774" y="6421392"/>
              <a:ext cx="915035" cy="792480"/>
            </a:xfrm>
            <a:custGeom>
              <a:avLst/>
              <a:gdLst/>
              <a:ahLst/>
              <a:cxnLst/>
              <a:rect l="l" t="t" r="r" b="b"/>
              <a:pathLst>
                <a:path w="915035" h="792479">
                  <a:moveTo>
                    <a:pt x="457315" y="0"/>
                  </a:moveTo>
                  <a:lnTo>
                    <a:pt x="0" y="792092"/>
                  </a:lnTo>
                  <a:lnTo>
                    <a:pt x="914633" y="792092"/>
                  </a:lnTo>
                  <a:lnTo>
                    <a:pt x="45731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4013" y="6283954"/>
              <a:ext cx="5884545" cy="137795"/>
            </a:xfrm>
            <a:custGeom>
              <a:avLst/>
              <a:gdLst/>
              <a:ahLst/>
              <a:cxnLst/>
              <a:rect l="l" t="t" r="r" b="b"/>
              <a:pathLst>
                <a:path w="5884545" h="137795">
                  <a:moveTo>
                    <a:pt x="5883962" y="0"/>
                  </a:moveTo>
                  <a:lnTo>
                    <a:pt x="0" y="0"/>
                  </a:lnTo>
                  <a:lnTo>
                    <a:pt x="0" y="137426"/>
                  </a:lnTo>
                  <a:lnTo>
                    <a:pt x="5883962" y="137426"/>
                  </a:lnTo>
                  <a:lnTo>
                    <a:pt x="5883962" y="0"/>
                  </a:lnTo>
                  <a:close/>
                </a:path>
              </a:pathLst>
            </a:custGeom>
            <a:solidFill>
              <a:srgbClr val="0D5E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35951" y="6518972"/>
              <a:ext cx="107314" cy="737235"/>
            </a:xfrm>
            <a:custGeom>
              <a:avLst/>
              <a:gdLst/>
              <a:ahLst/>
              <a:cxnLst/>
              <a:rect l="l" t="t" r="r" b="b"/>
              <a:pathLst>
                <a:path w="107314" h="737234">
                  <a:moveTo>
                    <a:pt x="58623" y="0"/>
                  </a:moveTo>
                  <a:lnTo>
                    <a:pt x="48574" y="0"/>
                  </a:lnTo>
                  <a:lnTo>
                    <a:pt x="48574" y="625356"/>
                  </a:lnTo>
                  <a:lnTo>
                    <a:pt x="36510" y="624096"/>
                  </a:lnTo>
                  <a:lnTo>
                    <a:pt x="24409" y="621460"/>
                  </a:lnTo>
                  <a:lnTo>
                    <a:pt x="12247" y="617447"/>
                  </a:lnTo>
                  <a:lnTo>
                    <a:pt x="0" y="612058"/>
                  </a:lnTo>
                  <a:lnTo>
                    <a:pt x="53601" y="737129"/>
                  </a:lnTo>
                  <a:lnTo>
                    <a:pt x="107201" y="612058"/>
                  </a:lnTo>
                  <a:lnTo>
                    <a:pt x="94954" y="617446"/>
                  </a:lnTo>
                  <a:lnTo>
                    <a:pt x="82793" y="621459"/>
                  </a:lnTo>
                  <a:lnTo>
                    <a:pt x="70691" y="624096"/>
                  </a:lnTo>
                  <a:lnTo>
                    <a:pt x="58623" y="625356"/>
                  </a:lnTo>
                  <a:lnTo>
                    <a:pt x="5862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133275" y="5019173"/>
            <a:ext cx="3913504" cy="1242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73655">
              <a:lnSpc>
                <a:spcPct val="100000"/>
              </a:lnSpc>
              <a:spcBef>
                <a:spcPts val="120"/>
              </a:spcBef>
            </a:pPr>
            <a:r>
              <a:rPr sz="26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2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05914" y="5484372"/>
            <a:ext cx="107314" cy="737235"/>
          </a:xfrm>
          <a:custGeom>
            <a:avLst/>
            <a:gdLst/>
            <a:ahLst/>
            <a:cxnLst/>
            <a:rect l="l" t="t" r="r" b="b"/>
            <a:pathLst>
              <a:path w="107314" h="737235">
                <a:moveTo>
                  <a:pt x="53600" y="0"/>
                </a:moveTo>
                <a:lnTo>
                  <a:pt x="0" y="125072"/>
                </a:lnTo>
                <a:lnTo>
                  <a:pt x="12249" y="119680"/>
                </a:lnTo>
                <a:lnTo>
                  <a:pt x="24412" y="115666"/>
                </a:lnTo>
                <a:lnTo>
                  <a:pt x="36513" y="113030"/>
                </a:lnTo>
                <a:lnTo>
                  <a:pt x="48578" y="111770"/>
                </a:lnTo>
                <a:lnTo>
                  <a:pt x="48578" y="737129"/>
                </a:lnTo>
                <a:lnTo>
                  <a:pt x="58625" y="737129"/>
                </a:lnTo>
                <a:lnTo>
                  <a:pt x="58625" y="111770"/>
                </a:lnTo>
                <a:lnTo>
                  <a:pt x="70692" y="113031"/>
                </a:lnTo>
                <a:lnTo>
                  <a:pt x="82794" y="115669"/>
                </a:lnTo>
                <a:lnTo>
                  <a:pt x="94955" y="119683"/>
                </a:lnTo>
                <a:lnTo>
                  <a:pt x="107204" y="125072"/>
                </a:lnTo>
                <a:lnTo>
                  <a:pt x="53600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53616" y="7287438"/>
            <a:ext cx="1654175" cy="4254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57417" y="4729459"/>
            <a:ext cx="19786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LEVER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70211" y="1816134"/>
            <a:ext cx="8350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4421" y="4220481"/>
            <a:ext cx="10191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90130" y="2077107"/>
            <a:ext cx="5925185" cy="2113915"/>
          </a:xfrm>
          <a:custGeom>
            <a:avLst/>
            <a:gdLst/>
            <a:ahLst/>
            <a:cxnLst/>
            <a:rect l="l" t="t" r="r" b="b"/>
            <a:pathLst>
              <a:path w="5925184" h="2113915">
                <a:moveTo>
                  <a:pt x="76809" y="1149235"/>
                </a:moveTo>
                <a:lnTo>
                  <a:pt x="57708" y="1104658"/>
                </a:lnTo>
                <a:lnTo>
                  <a:pt x="38404" y="1059624"/>
                </a:lnTo>
                <a:lnTo>
                  <a:pt x="0" y="1149235"/>
                </a:lnTo>
                <a:lnTo>
                  <a:pt x="2400" y="1148080"/>
                </a:lnTo>
                <a:lnTo>
                  <a:pt x="4800" y="1146987"/>
                </a:lnTo>
                <a:lnTo>
                  <a:pt x="34810" y="1139736"/>
                </a:lnTo>
                <a:lnTo>
                  <a:pt x="34810" y="2113877"/>
                </a:lnTo>
                <a:lnTo>
                  <a:pt x="42011" y="2113877"/>
                </a:lnTo>
                <a:lnTo>
                  <a:pt x="42011" y="1139736"/>
                </a:lnTo>
                <a:lnTo>
                  <a:pt x="43205" y="1139786"/>
                </a:lnTo>
                <a:lnTo>
                  <a:pt x="74409" y="1148080"/>
                </a:lnTo>
                <a:lnTo>
                  <a:pt x="76809" y="1149235"/>
                </a:lnTo>
                <a:close/>
              </a:path>
              <a:path w="5925184" h="2113915">
                <a:moveTo>
                  <a:pt x="5925172" y="89611"/>
                </a:moveTo>
                <a:lnTo>
                  <a:pt x="5906071" y="45034"/>
                </a:lnTo>
                <a:lnTo>
                  <a:pt x="5886767" y="0"/>
                </a:lnTo>
                <a:lnTo>
                  <a:pt x="5848362" y="89611"/>
                </a:lnTo>
                <a:lnTo>
                  <a:pt x="5850763" y="88442"/>
                </a:lnTo>
                <a:lnTo>
                  <a:pt x="5853163" y="87363"/>
                </a:lnTo>
                <a:lnTo>
                  <a:pt x="5883160" y="80098"/>
                </a:lnTo>
                <a:lnTo>
                  <a:pt x="5883160" y="490537"/>
                </a:lnTo>
                <a:lnTo>
                  <a:pt x="5890361" y="490537"/>
                </a:lnTo>
                <a:lnTo>
                  <a:pt x="5890361" y="80098"/>
                </a:lnTo>
                <a:lnTo>
                  <a:pt x="5891568" y="80162"/>
                </a:lnTo>
                <a:lnTo>
                  <a:pt x="5922772" y="88442"/>
                </a:lnTo>
                <a:lnTo>
                  <a:pt x="5925172" y="89611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37041" y="1861156"/>
            <a:ext cx="1043940" cy="435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ts val="1885"/>
              </a:lnSpc>
              <a:spcBef>
                <a:spcPts val="100"/>
              </a:spcBef>
            </a:pP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bolts </a:t>
            </a: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resistance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04530" y="2307995"/>
            <a:ext cx="629285" cy="852805"/>
          </a:xfrm>
          <a:custGeom>
            <a:avLst/>
            <a:gdLst/>
            <a:ahLst/>
            <a:cxnLst/>
            <a:rect l="l" t="t" r="r" b="b"/>
            <a:pathLst>
              <a:path w="629285" h="852805">
                <a:moveTo>
                  <a:pt x="314322" y="0"/>
                </a:moveTo>
                <a:lnTo>
                  <a:pt x="314322" y="176212"/>
                </a:lnTo>
                <a:lnTo>
                  <a:pt x="0" y="176212"/>
                </a:lnTo>
                <a:lnTo>
                  <a:pt x="0" y="852491"/>
                </a:lnTo>
              </a:path>
              <a:path w="629285" h="852805">
                <a:moveTo>
                  <a:pt x="314906" y="0"/>
                </a:moveTo>
                <a:lnTo>
                  <a:pt x="314906" y="176212"/>
                </a:lnTo>
                <a:lnTo>
                  <a:pt x="629229" y="176212"/>
                </a:lnTo>
                <a:lnTo>
                  <a:pt x="629229" y="852491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94881" y="4416216"/>
            <a:ext cx="10344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centre of </a:t>
            </a:r>
            <a:r>
              <a:rPr sz="1050" spc="-10" dirty="0">
                <a:solidFill>
                  <a:srgbClr val="151616"/>
                </a:solidFill>
                <a:latin typeface="Arial"/>
                <a:cs typeface="Arial"/>
              </a:rPr>
              <a:t>rotation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332</Words>
  <Application>Microsoft Office PowerPoint</Application>
  <PresentationFormat>Custom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spanner2.cdr</dc:title>
  <dc:creator>BY V.RYAN</dc:creator>
  <cp:keywords>OPEN ENDED SPANNER AND COMBINATION SPANNER</cp:keywords>
  <cp:lastModifiedBy>Vincent RYan</cp:lastModifiedBy>
  <cp:revision>1</cp:revision>
  <dcterms:created xsi:type="dcterms:W3CDTF">2024-02-03T18:43:39Z</dcterms:created>
  <dcterms:modified xsi:type="dcterms:W3CDTF">2024-02-03T18:45:22Z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2024-02-03T00:00:00Z</vt:filetime>
  </property>
  <property fmtid="{D5CDD505-2E9C-101B-9397-08002B2CF9AE}" pid="5" name="Producer">
    <vt:lpwstr>Corel PDF Engine Version 19.1.0.419</vt:lpwstr>
  </property>
</Properties>
</file>