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equip_flsh/stillson1.htm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660" y="102398"/>
            <a:ext cx="5697855" cy="46164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72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STILLSON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WRENCH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EXAMINATION 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723" y="1197023"/>
            <a:ext cx="70548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04965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Stillson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wrench,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798" y="4892723"/>
            <a:ext cx="44138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48404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Stillson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wrench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2880" y="615743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14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https://www.technologystudent.com/equip_ﬂsh/stillson1.html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50642" y="2781157"/>
            <a:ext cx="3555365" cy="1587500"/>
            <a:chOff x="150642" y="2781157"/>
            <a:chExt cx="3555365" cy="1587500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63087" y="3562621"/>
              <a:ext cx="232016" cy="80471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577937" y="3499191"/>
              <a:ext cx="954405" cy="198755"/>
            </a:xfrm>
            <a:custGeom>
              <a:avLst/>
              <a:gdLst/>
              <a:ahLst/>
              <a:cxnLst/>
              <a:rect l="l" t="t" r="r" b="b"/>
              <a:pathLst>
                <a:path w="954404" h="198754">
                  <a:moveTo>
                    <a:pt x="15189" y="0"/>
                  </a:moveTo>
                  <a:lnTo>
                    <a:pt x="8470" y="4381"/>
                  </a:lnTo>
                  <a:lnTo>
                    <a:pt x="5575" y="18046"/>
                  </a:lnTo>
                  <a:lnTo>
                    <a:pt x="9944" y="24764"/>
                  </a:lnTo>
                  <a:lnTo>
                    <a:pt x="16776" y="26212"/>
                  </a:lnTo>
                  <a:lnTo>
                    <a:pt x="66660" y="31346"/>
                  </a:lnTo>
                  <a:lnTo>
                    <a:pt x="216512" y="44469"/>
                  </a:lnTo>
                  <a:lnTo>
                    <a:pt x="266174" y="49398"/>
                  </a:lnTo>
                  <a:lnTo>
                    <a:pt x="315515" y="55260"/>
                  </a:lnTo>
                  <a:lnTo>
                    <a:pt x="364427" y="62449"/>
                  </a:lnTo>
                  <a:lnTo>
                    <a:pt x="412805" y="71360"/>
                  </a:lnTo>
                  <a:lnTo>
                    <a:pt x="460541" y="82386"/>
                  </a:lnTo>
                  <a:lnTo>
                    <a:pt x="507531" y="95922"/>
                  </a:lnTo>
                  <a:lnTo>
                    <a:pt x="553666" y="112361"/>
                  </a:lnTo>
                  <a:lnTo>
                    <a:pt x="598841" y="132097"/>
                  </a:lnTo>
                  <a:lnTo>
                    <a:pt x="645071" y="156756"/>
                  </a:lnTo>
                  <a:lnTo>
                    <a:pt x="647395" y="157314"/>
                  </a:lnTo>
                  <a:lnTo>
                    <a:pt x="649681" y="157251"/>
                  </a:lnTo>
                  <a:lnTo>
                    <a:pt x="927849" y="169367"/>
                  </a:lnTo>
                  <a:lnTo>
                    <a:pt x="927912" y="172656"/>
                  </a:lnTo>
                  <a:lnTo>
                    <a:pt x="647407" y="159931"/>
                  </a:lnTo>
                  <a:lnTo>
                    <a:pt x="597122" y="134473"/>
                  </a:lnTo>
                  <a:lnTo>
                    <a:pt x="545410" y="113138"/>
                  </a:lnTo>
                  <a:lnTo>
                    <a:pt x="492740" y="95498"/>
                  </a:lnTo>
                  <a:lnTo>
                    <a:pt x="439582" y="81127"/>
                  </a:lnTo>
                  <a:lnTo>
                    <a:pt x="386403" y="69598"/>
                  </a:lnTo>
                  <a:lnTo>
                    <a:pt x="333674" y="60486"/>
                  </a:lnTo>
                  <a:lnTo>
                    <a:pt x="281862" y="53362"/>
                  </a:lnTo>
                  <a:lnTo>
                    <a:pt x="231437" y="47801"/>
                  </a:lnTo>
                  <a:lnTo>
                    <a:pt x="182867" y="43377"/>
                  </a:lnTo>
                  <a:lnTo>
                    <a:pt x="93170" y="36231"/>
                  </a:lnTo>
                  <a:lnTo>
                    <a:pt x="52981" y="32656"/>
                  </a:lnTo>
                  <a:lnTo>
                    <a:pt x="16522" y="28511"/>
                  </a:lnTo>
                  <a:lnTo>
                    <a:pt x="9690" y="27038"/>
                  </a:lnTo>
                  <a:lnTo>
                    <a:pt x="2946" y="31381"/>
                  </a:lnTo>
                  <a:lnTo>
                    <a:pt x="60351" y="59186"/>
                  </a:lnTo>
                  <a:lnTo>
                    <a:pt x="109140" y="63978"/>
                  </a:lnTo>
                  <a:lnTo>
                    <a:pt x="205826" y="72148"/>
                  </a:lnTo>
                  <a:lnTo>
                    <a:pt x="253838" y="76514"/>
                  </a:lnTo>
                  <a:lnTo>
                    <a:pt x="301707" y="81727"/>
                  </a:lnTo>
                  <a:lnTo>
                    <a:pt x="349489" y="88281"/>
                  </a:lnTo>
                  <a:lnTo>
                    <a:pt x="397244" y="96670"/>
                  </a:lnTo>
                  <a:lnTo>
                    <a:pt x="445027" y="107390"/>
                  </a:lnTo>
                  <a:lnTo>
                    <a:pt x="492897" y="120933"/>
                  </a:lnTo>
                  <a:lnTo>
                    <a:pt x="540911" y="137795"/>
                  </a:lnTo>
                  <a:lnTo>
                    <a:pt x="589127" y="158469"/>
                  </a:lnTo>
                  <a:lnTo>
                    <a:pt x="639279" y="184391"/>
                  </a:lnTo>
                  <a:lnTo>
                    <a:pt x="641197" y="184962"/>
                  </a:lnTo>
                  <a:lnTo>
                    <a:pt x="939926" y="198500"/>
                  </a:lnTo>
                  <a:lnTo>
                    <a:pt x="948588" y="198145"/>
                  </a:lnTo>
                  <a:lnTo>
                    <a:pt x="953935" y="192176"/>
                  </a:lnTo>
                  <a:lnTo>
                    <a:pt x="953554" y="185204"/>
                  </a:lnTo>
                  <a:lnTo>
                    <a:pt x="952411" y="150139"/>
                  </a:lnTo>
                  <a:lnTo>
                    <a:pt x="947242" y="144906"/>
                  </a:lnTo>
                  <a:lnTo>
                    <a:pt x="653072" y="132092"/>
                  </a:lnTo>
                  <a:lnTo>
                    <a:pt x="608397" y="108486"/>
                  </a:lnTo>
                  <a:lnTo>
                    <a:pt x="562743" y="88591"/>
                  </a:lnTo>
                  <a:lnTo>
                    <a:pt x="516202" y="72013"/>
                  </a:lnTo>
                  <a:lnTo>
                    <a:pt x="468864" y="58354"/>
                  </a:lnTo>
                  <a:lnTo>
                    <a:pt x="420821" y="47219"/>
                  </a:lnTo>
                  <a:lnTo>
                    <a:pt x="372164" y="38211"/>
                  </a:lnTo>
                  <a:lnTo>
                    <a:pt x="322984" y="30935"/>
                  </a:lnTo>
                  <a:lnTo>
                    <a:pt x="273371" y="24995"/>
                  </a:lnTo>
                  <a:lnTo>
                    <a:pt x="223418" y="19993"/>
                  </a:lnTo>
                  <a:lnTo>
                    <a:pt x="72426" y="6665"/>
                  </a:lnTo>
                  <a:lnTo>
                    <a:pt x="22021" y="1460"/>
                  </a:lnTo>
                  <a:lnTo>
                    <a:pt x="1518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2860" y="2785754"/>
              <a:ext cx="3547296" cy="157933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4447" y="2784962"/>
              <a:ext cx="3547295" cy="157933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54452" y="2784967"/>
              <a:ext cx="3547745" cy="1579880"/>
            </a:xfrm>
            <a:custGeom>
              <a:avLst/>
              <a:gdLst/>
              <a:ahLst/>
              <a:cxnLst/>
              <a:rect l="l" t="t" r="r" b="b"/>
              <a:pathLst>
                <a:path w="3547745" h="1579879">
                  <a:moveTo>
                    <a:pt x="3483898" y="26276"/>
                  </a:moveTo>
                  <a:lnTo>
                    <a:pt x="3511597" y="26339"/>
                  </a:lnTo>
                  <a:lnTo>
                    <a:pt x="3547284" y="263994"/>
                  </a:lnTo>
                  <a:lnTo>
                    <a:pt x="3511381" y="549986"/>
                  </a:lnTo>
                  <a:lnTo>
                    <a:pt x="3483898" y="549249"/>
                  </a:lnTo>
                  <a:lnTo>
                    <a:pt x="3450751" y="512800"/>
                  </a:lnTo>
                  <a:lnTo>
                    <a:pt x="3417591" y="512800"/>
                  </a:lnTo>
                  <a:lnTo>
                    <a:pt x="3384431" y="549249"/>
                  </a:lnTo>
                  <a:lnTo>
                    <a:pt x="3351284" y="549249"/>
                  </a:lnTo>
                  <a:lnTo>
                    <a:pt x="3318125" y="512800"/>
                  </a:lnTo>
                  <a:lnTo>
                    <a:pt x="3284965" y="512800"/>
                  </a:lnTo>
                  <a:lnTo>
                    <a:pt x="3251805" y="549249"/>
                  </a:lnTo>
                  <a:lnTo>
                    <a:pt x="3218658" y="549249"/>
                  </a:lnTo>
                  <a:lnTo>
                    <a:pt x="3185499" y="511213"/>
                  </a:lnTo>
                  <a:lnTo>
                    <a:pt x="3152339" y="511213"/>
                  </a:lnTo>
                  <a:lnTo>
                    <a:pt x="3119192" y="549249"/>
                  </a:lnTo>
                  <a:lnTo>
                    <a:pt x="3086032" y="549249"/>
                  </a:lnTo>
                  <a:lnTo>
                    <a:pt x="3052873" y="512000"/>
                  </a:lnTo>
                  <a:lnTo>
                    <a:pt x="3019713" y="512000"/>
                  </a:lnTo>
                  <a:lnTo>
                    <a:pt x="2986566" y="549249"/>
                  </a:lnTo>
                  <a:lnTo>
                    <a:pt x="2953406" y="549249"/>
                  </a:lnTo>
                  <a:lnTo>
                    <a:pt x="2920259" y="511213"/>
                  </a:lnTo>
                  <a:lnTo>
                    <a:pt x="2887099" y="511213"/>
                  </a:lnTo>
                  <a:lnTo>
                    <a:pt x="2853940" y="549249"/>
                  </a:lnTo>
                  <a:lnTo>
                    <a:pt x="2820780" y="549249"/>
                  </a:lnTo>
                  <a:lnTo>
                    <a:pt x="2787633" y="511606"/>
                  </a:lnTo>
                  <a:lnTo>
                    <a:pt x="2754473" y="511606"/>
                  </a:lnTo>
                  <a:lnTo>
                    <a:pt x="2721314" y="549249"/>
                  </a:lnTo>
                  <a:lnTo>
                    <a:pt x="2688167" y="549249"/>
                  </a:lnTo>
                  <a:lnTo>
                    <a:pt x="2655007" y="511213"/>
                  </a:lnTo>
                  <a:lnTo>
                    <a:pt x="2621847" y="511213"/>
                  </a:lnTo>
                  <a:lnTo>
                    <a:pt x="2588688" y="549249"/>
                  </a:lnTo>
                  <a:lnTo>
                    <a:pt x="2555541" y="549249"/>
                  </a:lnTo>
                  <a:lnTo>
                    <a:pt x="2522381" y="511213"/>
                  </a:lnTo>
                  <a:lnTo>
                    <a:pt x="2489221" y="511213"/>
                  </a:lnTo>
                  <a:lnTo>
                    <a:pt x="2456074" y="549249"/>
                  </a:lnTo>
                  <a:lnTo>
                    <a:pt x="2422914" y="549249"/>
                  </a:lnTo>
                  <a:lnTo>
                    <a:pt x="2389767" y="511213"/>
                  </a:lnTo>
                  <a:lnTo>
                    <a:pt x="2356608" y="511213"/>
                  </a:lnTo>
                  <a:lnTo>
                    <a:pt x="2323448" y="549249"/>
                  </a:lnTo>
                  <a:lnTo>
                    <a:pt x="2290288" y="549249"/>
                  </a:lnTo>
                  <a:lnTo>
                    <a:pt x="2257141" y="511213"/>
                  </a:lnTo>
                  <a:lnTo>
                    <a:pt x="2223982" y="511213"/>
                  </a:lnTo>
                  <a:lnTo>
                    <a:pt x="2190822" y="549249"/>
                  </a:lnTo>
                  <a:lnTo>
                    <a:pt x="2157675" y="549249"/>
                  </a:lnTo>
                  <a:lnTo>
                    <a:pt x="2124515" y="511213"/>
                  </a:lnTo>
                  <a:lnTo>
                    <a:pt x="2091356" y="511213"/>
                  </a:lnTo>
                  <a:lnTo>
                    <a:pt x="2058209" y="549249"/>
                  </a:lnTo>
                  <a:lnTo>
                    <a:pt x="2025049" y="549249"/>
                  </a:lnTo>
                  <a:lnTo>
                    <a:pt x="1991889" y="511213"/>
                  </a:lnTo>
                  <a:lnTo>
                    <a:pt x="1958742" y="511213"/>
                  </a:lnTo>
                  <a:lnTo>
                    <a:pt x="1925582" y="549249"/>
                  </a:lnTo>
                  <a:lnTo>
                    <a:pt x="1892423" y="549249"/>
                  </a:lnTo>
                  <a:lnTo>
                    <a:pt x="1859263" y="511213"/>
                  </a:lnTo>
                  <a:lnTo>
                    <a:pt x="1826116" y="511213"/>
                  </a:lnTo>
                  <a:lnTo>
                    <a:pt x="1792956" y="549249"/>
                  </a:lnTo>
                  <a:lnTo>
                    <a:pt x="1759797" y="549249"/>
                  </a:lnTo>
                  <a:lnTo>
                    <a:pt x="1726650" y="511213"/>
                  </a:lnTo>
                  <a:lnTo>
                    <a:pt x="1693490" y="511213"/>
                  </a:lnTo>
                  <a:lnTo>
                    <a:pt x="1660330" y="549249"/>
                  </a:lnTo>
                  <a:lnTo>
                    <a:pt x="1627183" y="549249"/>
                  </a:lnTo>
                  <a:lnTo>
                    <a:pt x="1594024" y="511213"/>
                  </a:lnTo>
                  <a:lnTo>
                    <a:pt x="1560864" y="511213"/>
                  </a:lnTo>
                  <a:lnTo>
                    <a:pt x="1527717" y="549249"/>
                  </a:lnTo>
                  <a:lnTo>
                    <a:pt x="1494557" y="549249"/>
                  </a:lnTo>
                  <a:lnTo>
                    <a:pt x="1461397" y="511213"/>
                  </a:lnTo>
                  <a:lnTo>
                    <a:pt x="1428250" y="511213"/>
                  </a:lnTo>
                  <a:lnTo>
                    <a:pt x="1395091" y="549249"/>
                  </a:lnTo>
                  <a:lnTo>
                    <a:pt x="1361931" y="549249"/>
                  </a:lnTo>
                  <a:lnTo>
                    <a:pt x="1311220" y="580389"/>
                  </a:lnTo>
                  <a:lnTo>
                    <a:pt x="941980" y="580389"/>
                  </a:lnTo>
                  <a:lnTo>
                    <a:pt x="937225" y="568638"/>
                  </a:lnTo>
                  <a:lnTo>
                    <a:pt x="932468" y="556890"/>
                  </a:lnTo>
                  <a:lnTo>
                    <a:pt x="927710" y="545144"/>
                  </a:lnTo>
                  <a:lnTo>
                    <a:pt x="922956" y="533399"/>
                  </a:lnTo>
                  <a:lnTo>
                    <a:pt x="880333" y="547478"/>
                  </a:lnTo>
                  <a:lnTo>
                    <a:pt x="833394" y="567322"/>
                  </a:lnTo>
                  <a:lnTo>
                    <a:pt x="787862" y="592624"/>
                  </a:lnTo>
                  <a:lnTo>
                    <a:pt x="749462" y="623077"/>
                  </a:lnTo>
                  <a:lnTo>
                    <a:pt x="723917" y="658374"/>
                  </a:lnTo>
                  <a:lnTo>
                    <a:pt x="716949" y="698207"/>
                  </a:lnTo>
                  <a:lnTo>
                    <a:pt x="675855" y="738736"/>
                  </a:lnTo>
                  <a:lnTo>
                    <a:pt x="653835" y="783751"/>
                  </a:lnTo>
                  <a:lnTo>
                    <a:pt x="645356" y="831953"/>
                  </a:lnTo>
                  <a:lnTo>
                    <a:pt x="644889" y="882040"/>
                  </a:lnTo>
                  <a:lnTo>
                    <a:pt x="619616" y="925614"/>
                  </a:lnTo>
                  <a:lnTo>
                    <a:pt x="645041" y="969200"/>
                  </a:lnTo>
                  <a:lnTo>
                    <a:pt x="619362" y="1012786"/>
                  </a:lnTo>
                  <a:lnTo>
                    <a:pt x="645181" y="1056360"/>
                  </a:lnTo>
                  <a:lnTo>
                    <a:pt x="619502" y="1099934"/>
                  </a:lnTo>
                  <a:lnTo>
                    <a:pt x="645321" y="1143520"/>
                  </a:lnTo>
                  <a:lnTo>
                    <a:pt x="619641" y="1187094"/>
                  </a:lnTo>
                  <a:lnTo>
                    <a:pt x="645461" y="1230680"/>
                  </a:lnTo>
                  <a:lnTo>
                    <a:pt x="619781" y="1274267"/>
                  </a:lnTo>
                  <a:lnTo>
                    <a:pt x="645600" y="1317840"/>
                  </a:lnTo>
                  <a:lnTo>
                    <a:pt x="619921" y="1361427"/>
                  </a:lnTo>
                  <a:lnTo>
                    <a:pt x="645740" y="1405000"/>
                  </a:lnTo>
                  <a:lnTo>
                    <a:pt x="619667" y="1448587"/>
                  </a:lnTo>
                  <a:lnTo>
                    <a:pt x="645880" y="1492161"/>
                  </a:lnTo>
                  <a:lnTo>
                    <a:pt x="621394" y="1535734"/>
                  </a:lnTo>
                  <a:lnTo>
                    <a:pt x="646032" y="1579321"/>
                  </a:lnTo>
                  <a:lnTo>
                    <a:pt x="608280" y="1579321"/>
                  </a:lnTo>
                  <a:lnTo>
                    <a:pt x="573725" y="1579321"/>
                  </a:lnTo>
                  <a:lnTo>
                    <a:pt x="539169" y="1579321"/>
                  </a:lnTo>
                  <a:lnTo>
                    <a:pt x="501417" y="1579321"/>
                  </a:lnTo>
                  <a:lnTo>
                    <a:pt x="475326" y="1578140"/>
                  </a:lnTo>
                  <a:lnTo>
                    <a:pt x="424399" y="1568918"/>
                  </a:lnTo>
                  <a:lnTo>
                    <a:pt x="375320" y="1551056"/>
                  </a:lnTo>
                  <a:lnTo>
                    <a:pt x="328301" y="1525160"/>
                  </a:lnTo>
                  <a:lnTo>
                    <a:pt x="283550" y="1491836"/>
                  </a:lnTo>
                  <a:lnTo>
                    <a:pt x="241279" y="1451691"/>
                  </a:lnTo>
                  <a:lnTo>
                    <a:pt x="201697" y="1405331"/>
                  </a:lnTo>
                  <a:lnTo>
                    <a:pt x="165016" y="1353362"/>
                  </a:lnTo>
                  <a:lnTo>
                    <a:pt x="131443" y="1296391"/>
                  </a:lnTo>
                  <a:lnTo>
                    <a:pt x="101192" y="1235024"/>
                  </a:lnTo>
                  <a:lnTo>
                    <a:pt x="74470" y="1169867"/>
                  </a:lnTo>
                  <a:lnTo>
                    <a:pt x="51489" y="1101527"/>
                  </a:lnTo>
                  <a:lnTo>
                    <a:pt x="32459" y="1030610"/>
                  </a:lnTo>
                  <a:lnTo>
                    <a:pt x="17589" y="957722"/>
                  </a:lnTo>
                  <a:lnTo>
                    <a:pt x="7091" y="883470"/>
                  </a:lnTo>
                  <a:lnTo>
                    <a:pt x="1174" y="808460"/>
                  </a:lnTo>
                  <a:lnTo>
                    <a:pt x="0" y="770860"/>
                  </a:lnTo>
                  <a:lnTo>
                    <a:pt x="49" y="733298"/>
                  </a:lnTo>
                  <a:lnTo>
                    <a:pt x="3925" y="658592"/>
                  </a:lnTo>
                  <a:lnTo>
                    <a:pt x="13014" y="584946"/>
                  </a:lnTo>
                  <a:lnTo>
                    <a:pt x="27525" y="512968"/>
                  </a:lnTo>
                  <a:lnTo>
                    <a:pt x="47668" y="443263"/>
                  </a:lnTo>
                  <a:lnTo>
                    <a:pt x="73653" y="376439"/>
                  </a:lnTo>
                  <a:lnTo>
                    <a:pt x="105692" y="313101"/>
                  </a:lnTo>
                  <a:lnTo>
                    <a:pt x="143994" y="253856"/>
                  </a:lnTo>
                  <a:lnTo>
                    <a:pt x="188768" y="199310"/>
                  </a:lnTo>
                  <a:lnTo>
                    <a:pt x="240226" y="150070"/>
                  </a:lnTo>
                  <a:lnTo>
                    <a:pt x="298578" y="106742"/>
                  </a:lnTo>
                  <a:lnTo>
                    <a:pt x="364034" y="69931"/>
                  </a:lnTo>
                  <a:lnTo>
                    <a:pt x="399491" y="54160"/>
                  </a:lnTo>
                  <a:lnTo>
                    <a:pt x="436804" y="40246"/>
                  </a:lnTo>
                  <a:lnTo>
                    <a:pt x="475997" y="28264"/>
                  </a:lnTo>
                  <a:lnTo>
                    <a:pt x="517098" y="18291"/>
                  </a:lnTo>
                  <a:lnTo>
                    <a:pt x="560132" y="10402"/>
                  </a:lnTo>
                  <a:lnTo>
                    <a:pt x="605126" y="4673"/>
                  </a:lnTo>
                  <a:lnTo>
                    <a:pt x="652106" y="1181"/>
                  </a:lnTo>
                  <a:lnTo>
                    <a:pt x="701099" y="0"/>
                  </a:lnTo>
                  <a:lnTo>
                    <a:pt x="751891" y="916"/>
                  </a:lnTo>
                  <a:lnTo>
                    <a:pt x="802104" y="1573"/>
                  </a:lnTo>
                  <a:lnTo>
                    <a:pt x="851823" y="2002"/>
                  </a:lnTo>
                  <a:lnTo>
                    <a:pt x="901128" y="2235"/>
                  </a:lnTo>
                  <a:lnTo>
                    <a:pt x="950104" y="2305"/>
                  </a:lnTo>
                  <a:lnTo>
                    <a:pt x="998832" y="2244"/>
                  </a:lnTo>
                  <a:lnTo>
                    <a:pt x="1047394" y="2084"/>
                  </a:lnTo>
                  <a:lnTo>
                    <a:pt x="1095875" y="1857"/>
                  </a:lnTo>
                  <a:lnTo>
                    <a:pt x="1144355" y="1596"/>
                  </a:lnTo>
                  <a:lnTo>
                    <a:pt x="1192917" y="1332"/>
                  </a:lnTo>
                  <a:lnTo>
                    <a:pt x="1241645" y="1099"/>
                  </a:lnTo>
                  <a:lnTo>
                    <a:pt x="1290621" y="927"/>
                  </a:lnTo>
                  <a:lnTo>
                    <a:pt x="1300517" y="11633"/>
                  </a:lnTo>
                  <a:lnTo>
                    <a:pt x="1312801" y="19950"/>
                  </a:lnTo>
                  <a:lnTo>
                    <a:pt x="1328257" y="25092"/>
                  </a:lnTo>
                  <a:lnTo>
                    <a:pt x="1347669" y="26276"/>
                  </a:lnTo>
                  <a:lnTo>
                    <a:pt x="1381057" y="26276"/>
                  </a:lnTo>
                  <a:lnTo>
                    <a:pt x="1414433" y="26276"/>
                  </a:lnTo>
                  <a:lnTo>
                    <a:pt x="1447808" y="66687"/>
                  </a:lnTo>
                  <a:lnTo>
                    <a:pt x="1481184" y="66687"/>
                  </a:lnTo>
                  <a:lnTo>
                    <a:pt x="1514560" y="26276"/>
                  </a:lnTo>
                  <a:lnTo>
                    <a:pt x="1547948" y="26276"/>
                  </a:lnTo>
                  <a:lnTo>
                    <a:pt x="1581324" y="66687"/>
                  </a:lnTo>
                  <a:lnTo>
                    <a:pt x="1614699" y="66687"/>
                  </a:lnTo>
                  <a:lnTo>
                    <a:pt x="1648075" y="26276"/>
                  </a:lnTo>
                  <a:lnTo>
                    <a:pt x="1681463" y="26276"/>
                  </a:lnTo>
                  <a:lnTo>
                    <a:pt x="1714839" y="66687"/>
                  </a:lnTo>
                  <a:lnTo>
                    <a:pt x="1748214" y="66687"/>
                  </a:lnTo>
                  <a:lnTo>
                    <a:pt x="1781590" y="26276"/>
                  </a:lnTo>
                  <a:lnTo>
                    <a:pt x="1814978" y="26276"/>
                  </a:lnTo>
                  <a:lnTo>
                    <a:pt x="1848354" y="66281"/>
                  </a:lnTo>
                  <a:lnTo>
                    <a:pt x="1881729" y="66281"/>
                  </a:lnTo>
                  <a:lnTo>
                    <a:pt x="1915105" y="26276"/>
                  </a:lnTo>
                  <a:lnTo>
                    <a:pt x="1948493" y="66687"/>
                  </a:lnTo>
                  <a:lnTo>
                    <a:pt x="1981869" y="66687"/>
                  </a:lnTo>
                  <a:lnTo>
                    <a:pt x="2015244" y="26276"/>
                  </a:lnTo>
                  <a:lnTo>
                    <a:pt x="2048620" y="26276"/>
                  </a:lnTo>
                  <a:lnTo>
                    <a:pt x="2081996" y="66687"/>
                  </a:lnTo>
                  <a:lnTo>
                    <a:pt x="2115384" y="66687"/>
                  </a:lnTo>
                  <a:lnTo>
                    <a:pt x="2148760" y="26276"/>
                  </a:lnTo>
                  <a:lnTo>
                    <a:pt x="2182135" y="26276"/>
                  </a:lnTo>
                  <a:lnTo>
                    <a:pt x="2215523" y="66687"/>
                  </a:lnTo>
                  <a:lnTo>
                    <a:pt x="2248899" y="66687"/>
                  </a:lnTo>
                  <a:lnTo>
                    <a:pt x="2282275" y="26276"/>
                  </a:lnTo>
                  <a:lnTo>
                    <a:pt x="2315650" y="26276"/>
                  </a:lnTo>
                  <a:lnTo>
                    <a:pt x="2349026" y="66687"/>
                  </a:lnTo>
                  <a:lnTo>
                    <a:pt x="2382414" y="66687"/>
                  </a:lnTo>
                  <a:lnTo>
                    <a:pt x="2415790" y="26276"/>
                  </a:lnTo>
                  <a:lnTo>
                    <a:pt x="2449165" y="26276"/>
                  </a:lnTo>
                  <a:lnTo>
                    <a:pt x="2482541" y="66687"/>
                  </a:lnTo>
                  <a:lnTo>
                    <a:pt x="2515917" y="66687"/>
                  </a:lnTo>
                  <a:lnTo>
                    <a:pt x="2549305" y="26276"/>
                  </a:lnTo>
                  <a:lnTo>
                    <a:pt x="2582680" y="26276"/>
                  </a:lnTo>
                  <a:lnTo>
                    <a:pt x="2616056" y="66687"/>
                  </a:lnTo>
                  <a:lnTo>
                    <a:pt x="2649432" y="66687"/>
                  </a:lnTo>
                  <a:lnTo>
                    <a:pt x="2682820" y="26276"/>
                  </a:lnTo>
                  <a:lnTo>
                    <a:pt x="2716196" y="26276"/>
                  </a:lnTo>
                  <a:lnTo>
                    <a:pt x="2749571" y="66687"/>
                  </a:lnTo>
                  <a:lnTo>
                    <a:pt x="2782947" y="66687"/>
                  </a:lnTo>
                  <a:lnTo>
                    <a:pt x="2816335" y="26276"/>
                  </a:lnTo>
                  <a:lnTo>
                    <a:pt x="2849711" y="26276"/>
                  </a:lnTo>
                  <a:lnTo>
                    <a:pt x="2883086" y="65900"/>
                  </a:lnTo>
                  <a:lnTo>
                    <a:pt x="2916462" y="65900"/>
                  </a:lnTo>
                  <a:lnTo>
                    <a:pt x="2949837" y="26276"/>
                  </a:lnTo>
                  <a:lnTo>
                    <a:pt x="2983226" y="26276"/>
                  </a:lnTo>
                  <a:lnTo>
                    <a:pt x="3016601" y="66687"/>
                  </a:lnTo>
                  <a:lnTo>
                    <a:pt x="3049977" y="66687"/>
                  </a:lnTo>
                  <a:lnTo>
                    <a:pt x="3083365" y="26276"/>
                  </a:lnTo>
                  <a:lnTo>
                    <a:pt x="3116741" y="26276"/>
                  </a:lnTo>
                  <a:lnTo>
                    <a:pt x="3150116" y="66687"/>
                  </a:lnTo>
                  <a:lnTo>
                    <a:pt x="3183492" y="66687"/>
                  </a:lnTo>
                  <a:lnTo>
                    <a:pt x="3216868" y="26276"/>
                  </a:lnTo>
                  <a:lnTo>
                    <a:pt x="3250256" y="26276"/>
                  </a:lnTo>
                  <a:lnTo>
                    <a:pt x="3283632" y="68275"/>
                  </a:lnTo>
                  <a:lnTo>
                    <a:pt x="3317007" y="68275"/>
                  </a:lnTo>
                  <a:lnTo>
                    <a:pt x="3350383" y="26276"/>
                  </a:lnTo>
                  <a:lnTo>
                    <a:pt x="3383758" y="26276"/>
                  </a:lnTo>
                  <a:lnTo>
                    <a:pt x="3417147" y="65900"/>
                  </a:lnTo>
                  <a:lnTo>
                    <a:pt x="3450522" y="65900"/>
                  </a:lnTo>
                  <a:lnTo>
                    <a:pt x="3483898" y="26276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15300" y="2930529"/>
              <a:ext cx="2244090" cy="266700"/>
            </a:xfrm>
            <a:custGeom>
              <a:avLst/>
              <a:gdLst/>
              <a:ahLst/>
              <a:cxnLst/>
              <a:rect l="l" t="t" r="r" b="b"/>
              <a:pathLst>
                <a:path w="2244090" h="266700">
                  <a:moveTo>
                    <a:pt x="2236152" y="0"/>
                  </a:moveTo>
                  <a:lnTo>
                    <a:pt x="17437" y="0"/>
                  </a:lnTo>
                  <a:lnTo>
                    <a:pt x="7848" y="0"/>
                  </a:lnTo>
                  <a:lnTo>
                    <a:pt x="0" y="7835"/>
                  </a:lnTo>
                  <a:lnTo>
                    <a:pt x="0" y="258394"/>
                  </a:lnTo>
                  <a:lnTo>
                    <a:pt x="7848" y="266230"/>
                  </a:lnTo>
                  <a:lnTo>
                    <a:pt x="2236152" y="266230"/>
                  </a:lnTo>
                  <a:lnTo>
                    <a:pt x="2243988" y="258394"/>
                  </a:lnTo>
                  <a:lnTo>
                    <a:pt x="2243988" y="7835"/>
                  </a:lnTo>
                  <a:lnTo>
                    <a:pt x="2236152" y="0"/>
                  </a:lnTo>
                  <a:close/>
                </a:path>
              </a:pathLst>
            </a:custGeom>
            <a:solidFill>
              <a:srgbClr val="4E4E4D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15300" y="2930529"/>
              <a:ext cx="2244090" cy="266700"/>
            </a:xfrm>
            <a:custGeom>
              <a:avLst/>
              <a:gdLst/>
              <a:ahLst/>
              <a:cxnLst/>
              <a:rect l="l" t="t" r="r" b="b"/>
              <a:pathLst>
                <a:path w="2244090" h="266700">
                  <a:moveTo>
                    <a:pt x="17437" y="0"/>
                  </a:moveTo>
                  <a:lnTo>
                    <a:pt x="2226564" y="0"/>
                  </a:lnTo>
                  <a:lnTo>
                    <a:pt x="2236152" y="0"/>
                  </a:lnTo>
                  <a:lnTo>
                    <a:pt x="2243988" y="7835"/>
                  </a:lnTo>
                  <a:lnTo>
                    <a:pt x="2243988" y="17424"/>
                  </a:lnTo>
                  <a:lnTo>
                    <a:pt x="2243988" y="248805"/>
                  </a:lnTo>
                  <a:lnTo>
                    <a:pt x="2243988" y="258394"/>
                  </a:lnTo>
                  <a:lnTo>
                    <a:pt x="2236152" y="266230"/>
                  </a:lnTo>
                  <a:lnTo>
                    <a:pt x="2226564" y="266230"/>
                  </a:lnTo>
                  <a:lnTo>
                    <a:pt x="17437" y="266230"/>
                  </a:lnTo>
                  <a:lnTo>
                    <a:pt x="7848" y="266230"/>
                  </a:lnTo>
                  <a:lnTo>
                    <a:pt x="0" y="258394"/>
                  </a:lnTo>
                  <a:lnTo>
                    <a:pt x="0" y="248805"/>
                  </a:lnTo>
                  <a:lnTo>
                    <a:pt x="0" y="17424"/>
                  </a:lnTo>
                  <a:lnTo>
                    <a:pt x="0" y="7835"/>
                  </a:lnTo>
                  <a:lnTo>
                    <a:pt x="7848" y="0"/>
                  </a:lnTo>
                  <a:lnTo>
                    <a:pt x="17437" y="0"/>
                  </a:lnTo>
                  <a:close/>
                </a:path>
              </a:pathLst>
            </a:custGeom>
            <a:ln w="72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15300" y="2930529"/>
              <a:ext cx="2244090" cy="266700"/>
            </a:xfrm>
            <a:custGeom>
              <a:avLst/>
              <a:gdLst/>
              <a:ahLst/>
              <a:cxnLst/>
              <a:rect l="l" t="t" r="r" b="b"/>
              <a:pathLst>
                <a:path w="2244090" h="266700">
                  <a:moveTo>
                    <a:pt x="17437" y="0"/>
                  </a:moveTo>
                  <a:lnTo>
                    <a:pt x="2226564" y="0"/>
                  </a:lnTo>
                  <a:lnTo>
                    <a:pt x="2236152" y="0"/>
                  </a:lnTo>
                  <a:lnTo>
                    <a:pt x="2243988" y="7835"/>
                  </a:lnTo>
                  <a:lnTo>
                    <a:pt x="2243988" y="17437"/>
                  </a:lnTo>
                  <a:lnTo>
                    <a:pt x="2243988" y="248805"/>
                  </a:lnTo>
                  <a:lnTo>
                    <a:pt x="2243988" y="258394"/>
                  </a:lnTo>
                  <a:lnTo>
                    <a:pt x="2236152" y="266230"/>
                  </a:lnTo>
                  <a:lnTo>
                    <a:pt x="2226564" y="266230"/>
                  </a:lnTo>
                  <a:lnTo>
                    <a:pt x="17437" y="266230"/>
                  </a:lnTo>
                  <a:lnTo>
                    <a:pt x="7848" y="266230"/>
                  </a:lnTo>
                  <a:lnTo>
                    <a:pt x="0" y="258394"/>
                  </a:lnTo>
                  <a:lnTo>
                    <a:pt x="0" y="248805"/>
                  </a:lnTo>
                  <a:lnTo>
                    <a:pt x="0" y="17437"/>
                  </a:lnTo>
                  <a:lnTo>
                    <a:pt x="0" y="7835"/>
                  </a:lnTo>
                  <a:lnTo>
                    <a:pt x="7848" y="0"/>
                  </a:lnTo>
                  <a:lnTo>
                    <a:pt x="17437" y="0"/>
                  </a:lnTo>
                  <a:close/>
                </a:path>
              </a:pathLst>
            </a:custGeom>
            <a:ln w="12699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721866" y="3018558"/>
            <a:ext cx="137795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i="1" spc="-50" dirty="0">
                <a:solidFill>
                  <a:srgbClr val="313130"/>
                </a:solidFill>
                <a:latin typeface="Arial"/>
                <a:cs typeface="Arial"/>
              </a:rPr>
              <a:t>M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35289" y="2911899"/>
            <a:ext cx="605155" cy="2978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ts val="1010"/>
              </a:lnSpc>
              <a:spcBef>
                <a:spcPts val="70"/>
              </a:spcBef>
            </a:pPr>
            <a:r>
              <a:rPr sz="950" spc="-10" dirty="0">
                <a:solidFill>
                  <a:srgbClr val="313130"/>
                </a:solidFill>
                <a:latin typeface="Arial"/>
                <a:cs typeface="Arial"/>
              </a:rPr>
              <a:t>RYANMAT</a:t>
            </a:r>
            <a:endParaRPr sz="950">
              <a:latin typeface="Arial"/>
              <a:cs typeface="Arial"/>
            </a:endParaRPr>
          </a:p>
          <a:p>
            <a:pPr marL="111125">
              <a:lnSpc>
                <a:spcPts val="1130"/>
              </a:lnSpc>
            </a:pPr>
            <a:r>
              <a:rPr sz="1050" i="1" dirty="0">
                <a:solidFill>
                  <a:srgbClr val="313130"/>
                </a:solidFill>
                <a:latin typeface="Arial"/>
                <a:cs typeface="Arial"/>
              </a:rPr>
              <a:t>ade</a:t>
            </a:r>
            <a:r>
              <a:rPr sz="1050" i="1" spc="-5" dirty="0">
                <a:solidFill>
                  <a:srgbClr val="313130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313130"/>
                </a:solidFill>
                <a:latin typeface="Arial"/>
                <a:cs typeface="Arial"/>
              </a:rPr>
              <a:t>in</a:t>
            </a:r>
            <a:r>
              <a:rPr sz="1050" i="1" spc="-5" dirty="0">
                <a:solidFill>
                  <a:srgbClr val="313130"/>
                </a:solidFill>
                <a:latin typeface="Arial"/>
                <a:cs typeface="Arial"/>
              </a:rPr>
              <a:t> </a:t>
            </a:r>
            <a:r>
              <a:rPr sz="1050" i="1" spc="-50" dirty="0">
                <a:solidFill>
                  <a:srgbClr val="313130"/>
                </a:solidFill>
                <a:latin typeface="Arial"/>
                <a:cs typeface="Arial"/>
              </a:rPr>
              <a:t>K</a:t>
            </a:r>
            <a:endParaRPr sz="10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12446" y="2904194"/>
            <a:ext cx="719455" cy="3016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010"/>
              </a:lnSpc>
              <a:spcBef>
                <a:spcPts val="130"/>
              </a:spcBef>
            </a:pPr>
            <a:r>
              <a:rPr sz="950" dirty="0">
                <a:solidFill>
                  <a:srgbClr val="313130"/>
                </a:solidFill>
                <a:latin typeface="Arial"/>
                <a:cs typeface="Arial"/>
              </a:rPr>
              <a:t>IC</a:t>
            </a:r>
            <a:r>
              <a:rPr sz="950" spc="30" dirty="0">
                <a:solidFill>
                  <a:srgbClr val="31313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313130"/>
                </a:solidFill>
                <a:latin typeface="Arial"/>
                <a:cs typeface="Arial"/>
              </a:rPr>
              <a:t>STILSON</a:t>
            </a:r>
            <a:endParaRPr sz="950">
              <a:latin typeface="Arial"/>
              <a:cs typeface="Arial"/>
            </a:endParaRPr>
          </a:p>
          <a:p>
            <a:pPr marL="27305">
              <a:lnSpc>
                <a:spcPts val="1130"/>
              </a:lnSpc>
            </a:pPr>
            <a:r>
              <a:rPr sz="1050" i="1" spc="-10" dirty="0">
                <a:solidFill>
                  <a:srgbClr val="313130"/>
                </a:solidFill>
                <a:latin typeface="Arial"/>
                <a:cs typeface="Arial"/>
              </a:rPr>
              <a:t>eighley,</a:t>
            </a:r>
            <a:r>
              <a:rPr sz="1050" i="1" spc="5" dirty="0">
                <a:solidFill>
                  <a:srgbClr val="313130"/>
                </a:solidFill>
                <a:latin typeface="Arial"/>
                <a:cs typeface="Arial"/>
              </a:rPr>
              <a:t> </a:t>
            </a:r>
            <a:r>
              <a:rPr sz="1050" i="1" spc="-25" dirty="0">
                <a:solidFill>
                  <a:srgbClr val="313130"/>
                </a:solidFill>
                <a:latin typeface="Arial"/>
                <a:cs typeface="Arial"/>
              </a:rPr>
              <a:t>UK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00565" y="2780251"/>
            <a:ext cx="6871334" cy="1609725"/>
            <a:chOff x="600565" y="2780251"/>
            <a:chExt cx="6871334" cy="1609725"/>
          </a:xfrm>
        </p:grpSpPr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5802" y="2785183"/>
              <a:ext cx="471449" cy="158363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06915" y="2821473"/>
              <a:ext cx="262255" cy="659765"/>
            </a:xfrm>
            <a:custGeom>
              <a:avLst/>
              <a:gdLst/>
              <a:ahLst/>
              <a:cxnLst/>
              <a:rect l="l" t="t" r="r" b="b"/>
              <a:pathLst>
                <a:path w="262255" h="659764">
                  <a:moveTo>
                    <a:pt x="261886" y="65924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03268" y="2786601"/>
              <a:ext cx="173990" cy="529590"/>
            </a:xfrm>
            <a:custGeom>
              <a:avLst/>
              <a:gdLst/>
              <a:ahLst/>
              <a:cxnLst/>
              <a:rect l="l" t="t" r="r" b="b"/>
              <a:pathLst>
                <a:path w="173990" h="529589">
                  <a:moveTo>
                    <a:pt x="0" y="0"/>
                  </a:moveTo>
                  <a:lnTo>
                    <a:pt x="173532" y="529310"/>
                  </a:lnTo>
                </a:path>
              </a:pathLst>
            </a:custGeom>
            <a:ln w="127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37271" y="3381084"/>
              <a:ext cx="6530975" cy="1004569"/>
            </a:xfrm>
            <a:custGeom>
              <a:avLst/>
              <a:gdLst/>
              <a:ahLst/>
              <a:cxnLst/>
              <a:rect l="l" t="t" r="r" b="b"/>
              <a:pathLst>
                <a:path w="6530975" h="1004570">
                  <a:moveTo>
                    <a:pt x="6461772" y="819150"/>
                  </a:moveTo>
                  <a:lnTo>
                    <a:pt x="1302665" y="819150"/>
                  </a:lnTo>
                  <a:lnTo>
                    <a:pt x="1353377" y="820420"/>
                  </a:lnTo>
                  <a:lnTo>
                    <a:pt x="1505511" y="820420"/>
                  </a:lnTo>
                  <a:lnTo>
                    <a:pt x="1556222" y="821690"/>
                  </a:lnTo>
                  <a:lnTo>
                    <a:pt x="1657645" y="821690"/>
                  </a:lnTo>
                  <a:lnTo>
                    <a:pt x="1708356" y="822960"/>
                  </a:lnTo>
                  <a:lnTo>
                    <a:pt x="1759068" y="822960"/>
                  </a:lnTo>
                  <a:lnTo>
                    <a:pt x="1860490" y="825500"/>
                  </a:lnTo>
                  <a:lnTo>
                    <a:pt x="1911202" y="825500"/>
                  </a:lnTo>
                  <a:lnTo>
                    <a:pt x="2063336" y="829310"/>
                  </a:lnTo>
                  <a:lnTo>
                    <a:pt x="2114048" y="829310"/>
                  </a:lnTo>
                  <a:lnTo>
                    <a:pt x="2367605" y="835660"/>
                  </a:lnTo>
                  <a:lnTo>
                    <a:pt x="2418316" y="838200"/>
                  </a:lnTo>
                  <a:lnTo>
                    <a:pt x="2621162" y="843280"/>
                  </a:lnTo>
                  <a:lnTo>
                    <a:pt x="2671873" y="845820"/>
                  </a:lnTo>
                  <a:lnTo>
                    <a:pt x="2722585" y="847090"/>
                  </a:lnTo>
                  <a:lnTo>
                    <a:pt x="2773296" y="849630"/>
                  </a:lnTo>
                  <a:lnTo>
                    <a:pt x="2824008" y="850900"/>
                  </a:lnTo>
                  <a:lnTo>
                    <a:pt x="2874719" y="853440"/>
                  </a:lnTo>
                  <a:lnTo>
                    <a:pt x="2925430" y="854710"/>
                  </a:lnTo>
                  <a:lnTo>
                    <a:pt x="3026853" y="859790"/>
                  </a:lnTo>
                  <a:lnTo>
                    <a:pt x="3077564" y="861060"/>
                  </a:lnTo>
                  <a:lnTo>
                    <a:pt x="3635108" y="889000"/>
                  </a:lnTo>
                  <a:lnTo>
                    <a:pt x="3685679" y="890270"/>
                  </a:lnTo>
                  <a:lnTo>
                    <a:pt x="3837393" y="897890"/>
                  </a:lnTo>
                  <a:lnTo>
                    <a:pt x="3887964" y="899160"/>
                  </a:lnTo>
                  <a:lnTo>
                    <a:pt x="4140819" y="911860"/>
                  </a:lnTo>
                  <a:lnTo>
                    <a:pt x="4191390" y="913130"/>
                  </a:lnTo>
                  <a:lnTo>
                    <a:pt x="4545387" y="930910"/>
                  </a:lnTo>
                  <a:lnTo>
                    <a:pt x="4595957" y="934720"/>
                  </a:lnTo>
                  <a:lnTo>
                    <a:pt x="4798240" y="944880"/>
                  </a:lnTo>
                  <a:lnTo>
                    <a:pt x="4899382" y="951230"/>
                  </a:lnTo>
                  <a:lnTo>
                    <a:pt x="5101664" y="961390"/>
                  </a:lnTo>
                  <a:lnTo>
                    <a:pt x="5405088" y="980440"/>
                  </a:lnTo>
                  <a:lnTo>
                    <a:pt x="5506229" y="985520"/>
                  </a:lnTo>
                  <a:lnTo>
                    <a:pt x="5809653" y="1004570"/>
                  </a:lnTo>
                  <a:lnTo>
                    <a:pt x="5911690" y="1004570"/>
                  </a:lnTo>
                  <a:lnTo>
                    <a:pt x="5959992" y="1002030"/>
                  </a:lnTo>
                  <a:lnTo>
                    <a:pt x="6051079" y="991870"/>
                  </a:lnTo>
                  <a:lnTo>
                    <a:pt x="6093830" y="985520"/>
                  </a:lnTo>
                  <a:lnTo>
                    <a:pt x="6134696" y="977900"/>
                  </a:lnTo>
                  <a:lnTo>
                    <a:pt x="6173661" y="969010"/>
                  </a:lnTo>
                  <a:lnTo>
                    <a:pt x="6210708" y="958850"/>
                  </a:lnTo>
                  <a:lnTo>
                    <a:pt x="6278978" y="934720"/>
                  </a:lnTo>
                  <a:lnTo>
                    <a:pt x="6339371" y="908050"/>
                  </a:lnTo>
                  <a:lnTo>
                    <a:pt x="6391751" y="877570"/>
                  </a:lnTo>
                  <a:lnTo>
                    <a:pt x="6435983" y="843280"/>
                  </a:lnTo>
                  <a:lnTo>
                    <a:pt x="6455000" y="826770"/>
                  </a:lnTo>
                  <a:lnTo>
                    <a:pt x="6461772" y="819150"/>
                  </a:lnTo>
                  <a:close/>
                </a:path>
                <a:path w="6530975" h="1004570">
                  <a:moveTo>
                    <a:pt x="862114" y="0"/>
                  </a:moveTo>
                  <a:lnTo>
                    <a:pt x="63398" y="88900"/>
                  </a:lnTo>
                  <a:lnTo>
                    <a:pt x="0" y="226060"/>
                  </a:lnTo>
                  <a:lnTo>
                    <a:pt x="6789" y="237490"/>
                  </a:lnTo>
                  <a:lnTo>
                    <a:pt x="32245" y="259080"/>
                  </a:lnTo>
                  <a:lnTo>
                    <a:pt x="39027" y="269240"/>
                  </a:lnTo>
                  <a:lnTo>
                    <a:pt x="35912" y="281940"/>
                  </a:lnTo>
                  <a:lnTo>
                    <a:pt x="17790" y="309880"/>
                  </a:lnTo>
                  <a:lnTo>
                    <a:pt x="14668" y="322580"/>
                  </a:lnTo>
                  <a:lnTo>
                    <a:pt x="21573" y="332740"/>
                  </a:lnTo>
                  <a:lnTo>
                    <a:pt x="47570" y="353060"/>
                  </a:lnTo>
                  <a:lnTo>
                    <a:pt x="54483" y="363220"/>
                  </a:lnTo>
                  <a:lnTo>
                    <a:pt x="51237" y="377190"/>
                  </a:lnTo>
                  <a:lnTo>
                    <a:pt x="32569" y="405130"/>
                  </a:lnTo>
                  <a:lnTo>
                    <a:pt x="29324" y="417830"/>
                  </a:lnTo>
                  <a:lnTo>
                    <a:pt x="36602" y="429260"/>
                  </a:lnTo>
                  <a:lnTo>
                    <a:pt x="64235" y="448310"/>
                  </a:lnTo>
                  <a:lnTo>
                    <a:pt x="71513" y="459740"/>
                  </a:lnTo>
                  <a:lnTo>
                    <a:pt x="67897" y="472440"/>
                  </a:lnTo>
                  <a:lnTo>
                    <a:pt x="47596" y="500380"/>
                  </a:lnTo>
                  <a:lnTo>
                    <a:pt x="43980" y="513080"/>
                  </a:lnTo>
                  <a:lnTo>
                    <a:pt x="50515" y="524510"/>
                  </a:lnTo>
                  <a:lnTo>
                    <a:pt x="74883" y="546100"/>
                  </a:lnTo>
                  <a:lnTo>
                    <a:pt x="81419" y="557530"/>
                  </a:lnTo>
                  <a:lnTo>
                    <a:pt x="78545" y="570230"/>
                  </a:lnTo>
                  <a:lnTo>
                    <a:pt x="61510" y="596900"/>
                  </a:lnTo>
                  <a:lnTo>
                    <a:pt x="58635" y="609600"/>
                  </a:lnTo>
                  <a:lnTo>
                    <a:pt x="65665" y="621030"/>
                  </a:lnTo>
                  <a:lnTo>
                    <a:pt x="92213" y="643890"/>
                  </a:lnTo>
                  <a:lnTo>
                    <a:pt x="99250" y="655320"/>
                  </a:lnTo>
                  <a:lnTo>
                    <a:pt x="95880" y="668020"/>
                  </a:lnTo>
                  <a:lnTo>
                    <a:pt x="76667" y="693420"/>
                  </a:lnTo>
                  <a:lnTo>
                    <a:pt x="73304" y="704850"/>
                  </a:lnTo>
                  <a:lnTo>
                    <a:pt x="79590" y="716280"/>
                  </a:lnTo>
                  <a:lnTo>
                    <a:pt x="102863" y="734060"/>
                  </a:lnTo>
                  <a:lnTo>
                    <a:pt x="109156" y="744220"/>
                  </a:lnTo>
                  <a:lnTo>
                    <a:pt x="106530" y="756920"/>
                  </a:lnTo>
                  <a:lnTo>
                    <a:pt x="90586" y="787400"/>
                  </a:lnTo>
                  <a:lnTo>
                    <a:pt x="87960" y="800100"/>
                  </a:lnTo>
                  <a:lnTo>
                    <a:pt x="94743" y="812800"/>
                  </a:lnTo>
                  <a:lnTo>
                    <a:pt x="120203" y="835660"/>
                  </a:lnTo>
                  <a:lnTo>
                    <a:pt x="126987" y="848360"/>
                  </a:lnTo>
                  <a:lnTo>
                    <a:pt x="123865" y="859790"/>
                  </a:lnTo>
                  <a:lnTo>
                    <a:pt x="105738" y="883920"/>
                  </a:lnTo>
                  <a:lnTo>
                    <a:pt x="102616" y="896620"/>
                  </a:lnTo>
                  <a:lnTo>
                    <a:pt x="108842" y="906780"/>
                  </a:lnTo>
                  <a:lnTo>
                    <a:pt x="131848" y="922020"/>
                  </a:lnTo>
                  <a:lnTo>
                    <a:pt x="138074" y="932180"/>
                  </a:lnTo>
                  <a:lnTo>
                    <a:pt x="134860" y="942340"/>
                  </a:lnTo>
                  <a:lnTo>
                    <a:pt x="117882" y="965200"/>
                  </a:lnTo>
                  <a:lnTo>
                    <a:pt x="114668" y="975360"/>
                  </a:lnTo>
                  <a:lnTo>
                    <a:pt x="117271" y="991870"/>
                  </a:lnTo>
                  <a:lnTo>
                    <a:pt x="174547" y="995680"/>
                  </a:lnTo>
                  <a:lnTo>
                    <a:pt x="231970" y="995680"/>
                  </a:lnTo>
                  <a:lnTo>
                    <a:pt x="345478" y="993140"/>
                  </a:lnTo>
                  <a:lnTo>
                    <a:pt x="407506" y="958850"/>
                  </a:lnTo>
                  <a:lnTo>
                    <a:pt x="432337" y="923290"/>
                  </a:lnTo>
                  <a:lnTo>
                    <a:pt x="453237" y="883920"/>
                  </a:lnTo>
                  <a:lnTo>
                    <a:pt x="474867" y="855980"/>
                  </a:lnTo>
                  <a:lnTo>
                    <a:pt x="504040" y="836930"/>
                  </a:lnTo>
                  <a:lnTo>
                    <a:pt x="540237" y="824230"/>
                  </a:lnTo>
                  <a:lnTo>
                    <a:pt x="582936" y="819150"/>
                  </a:lnTo>
                  <a:lnTo>
                    <a:pt x="631617" y="816610"/>
                  </a:lnTo>
                  <a:lnTo>
                    <a:pt x="6464030" y="816610"/>
                  </a:lnTo>
                  <a:lnTo>
                    <a:pt x="6471930" y="807720"/>
                  </a:lnTo>
                  <a:lnTo>
                    <a:pt x="6480401" y="797560"/>
                  </a:lnTo>
                  <a:lnTo>
                    <a:pt x="5944704" y="797560"/>
                  </a:lnTo>
                  <a:lnTo>
                    <a:pt x="5901625" y="791210"/>
                  </a:lnTo>
                  <a:lnTo>
                    <a:pt x="5864210" y="770890"/>
                  </a:lnTo>
                  <a:lnTo>
                    <a:pt x="5834706" y="741680"/>
                  </a:lnTo>
                  <a:lnTo>
                    <a:pt x="5815357" y="704850"/>
                  </a:lnTo>
                  <a:lnTo>
                    <a:pt x="5808408" y="661670"/>
                  </a:lnTo>
                  <a:lnTo>
                    <a:pt x="5815357" y="618490"/>
                  </a:lnTo>
                  <a:lnTo>
                    <a:pt x="5834706" y="581660"/>
                  </a:lnTo>
                  <a:lnTo>
                    <a:pt x="5864210" y="551180"/>
                  </a:lnTo>
                  <a:lnTo>
                    <a:pt x="5901625" y="532130"/>
                  </a:lnTo>
                  <a:lnTo>
                    <a:pt x="5944704" y="525780"/>
                  </a:lnTo>
                  <a:lnTo>
                    <a:pt x="6470341" y="525780"/>
                  </a:lnTo>
                  <a:lnTo>
                    <a:pt x="6463770" y="518160"/>
                  </a:lnTo>
                  <a:lnTo>
                    <a:pt x="6423820" y="482600"/>
                  </a:lnTo>
                  <a:lnTo>
                    <a:pt x="6374296" y="449580"/>
                  </a:lnTo>
                  <a:lnTo>
                    <a:pt x="6315063" y="420370"/>
                  </a:lnTo>
                  <a:lnTo>
                    <a:pt x="6245984" y="393700"/>
                  </a:lnTo>
                  <a:lnTo>
                    <a:pt x="6207710" y="381000"/>
                  </a:lnTo>
                  <a:lnTo>
                    <a:pt x="6166924" y="370840"/>
                  </a:lnTo>
                  <a:lnTo>
                    <a:pt x="6123608" y="360680"/>
                  </a:lnTo>
                  <a:lnTo>
                    <a:pt x="6077747" y="351790"/>
                  </a:lnTo>
                  <a:lnTo>
                    <a:pt x="6029322" y="344170"/>
                  </a:lnTo>
                  <a:lnTo>
                    <a:pt x="5978317" y="337820"/>
                  </a:lnTo>
                  <a:lnTo>
                    <a:pt x="5924715" y="332740"/>
                  </a:lnTo>
                  <a:lnTo>
                    <a:pt x="5868500" y="328930"/>
                  </a:lnTo>
                  <a:lnTo>
                    <a:pt x="5839076" y="327660"/>
                  </a:lnTo>
                  <a:lnTo>
                    <a:pt x="5347942" y="327660"/>
                  </a:lnTo>
                  <a:lnTo>
                    <a:pt x="5296641" y="326390"/>
                  </a:lnTo>
                  <a:lnTo>
                    <a:pt x="5091436" y="326390"/>
                  </a:lnTo>
                  <a:lnTo>
                    <a:pt x="3260898" y="320040"/>
                  </a:lnTo>
                  <a:lnTo>
                    <a:pt x="3204757" y="318770"/>
                  </a:lnTo>
                  <a:lnTo>
                    <a:pt x="3147171" y="318770"/>
                  </a:lnTo>
                  <a:lnTo>
                    <a:pt x="3028124" y="316230"/>
                  </a:lnTo>
                  <a:lnTo>
                    <a:pt x="2966894" y="316230"/>
                  </a:lnTo>
                  <a:lnTo>
                    <a:pt x="2517202" y="307340"/>
                  </a:lnTo>
                  <a:lnTo>
                    <a:pt x="2451334" y="304800"/>
                  </a:lnTo>
                  <a:lnTo>
                    <a:pt x="2319535" y="302260"/>
                  </a:lnTo>
                  <a:lnTo>
                    <a:pt x="2253834" y="299720"/>
                  </a:lnTo>
                  <a:lnTo>
                    <a:pt x="2188419" y="298450"/>
                  </a:lnTo>
                  <a:lnTo>
                    <a:pt x="2123406" y="295910"/>
                  </a:lnTo>
                  <a:lnTo>
                    <a:pt x="2058910" y="294640"/>
                  </a:lnTo>
                  <a:lnTo>
                    <a:pt x="1995047" y="292100"/>
                  </a:lnTo>
                  <a:lnTo>
                    <a:pt x="1931933" y="290830"/>
                  </a:lnTo>
                  <a:lnTo>
                    <a:pt x="1869682" y="288290"/>
                  </a:lnTo>
                  <a:lnTo>
                    <a:pt x="1808410" y="287020"/>
                  </a:lnTo>
                  <a:lnTo>
                    <a:pt x="1689267" y="281940"/>
                  </a:lnTo>
                  <a:lnTo>
                    <a:pt x="1631626" y="280670"/>
                  </a:lnTo>
                  <a:lnTo>
                    <a:pt x="1575426" y="278130"/>
                  </a:lnTo>
                  <a:lnTo>
                    <a:pt x="1520782" y="276860"/>
                  </a:lnTo>
                  <a:lnTo>
                    <a:pt x="1416627" y="271780"/>
                  </a:lnTo>
                  <a:lnTo>
                    <a:pt x="1367346" y="270510"/>
                  </a:lnTo>
                  <a:lnTo>
                    <a:pt x="1274955" y="265430"/>
                  </a:lnTo>
                  <a:lnTo>
                    <a:pt x="1232076" y="264160"/>
                  </a:lnTo>
                  <a:lnTo>
                    <a:pt x="1153528" y="259080"/>
                  </a:lnTo>
                  <a:lnTo>
                    <a:pt x="1118090" y="257810"/>
                  </a:lnTo>
                  <a:lnTo>
                    <a:pt x="1085363" y="255270"/>
                  </a:lnTo>
                  <a:lnTo>
                    <a:pt x="1055463" y="254000"/>
                  </a:lnTo>
                  <a:lnTo>
                    <a:pt x="1028505" y="251460"/>
                  </a:lnTo>
                  <a:lnTo>
                    <a:pt x="1004605" y="250190"/>
                  </a:lnTo>
                  <a:lnTo>
                    <a:pt x="983878" y="247650"/>
                  </a:lnTo>
                  <a:lnTo>
                    <a:pt x="966440" y="246380"/>
                  </a:lnTo>
                  <a:lnTo>
                    <a:pt x="952406" y="243840"/>
                  </a:lnTo>
                  <a:lnTo>
                    <a:pt x="886176" y="191770"/>
                  </a:lnTo>
                  <a:lnTo>
                    <a:pt x="865277" y="109220"/>
                  </a:lnTo>
                  <a:lnTo>
                    <a:pt x="861022" y="34290"/>
                  </a:lnTo>
                  <a:lnTo>
                    <a:pt x="862114" y="0"/>
                  </a:lnTo>
                  <a:close/>
                </a:path>
                <a:path w="6530975" h="1004570">
                  <a:moveTo>
                    <a:pt x="6464030" y="816610"/>
                  </a:moveTo>
                  <a:lnTo>
                    <a:pt x="631617" y="816610"/>
                  </a:lnTo>
                  <a:lnTo>
                    <a:pt x="685759" y="817880"/>
                  </a:lnTo>
                  <a:lnTo>
                    <a:pt x="744842" y="820420"/>
                  </a:lnTo>
                  <a:lnTo>
                    <a:pt x="896975" y="820420"/>
                  </a:lnTo>
                  <a:lnTo>
                    <a:pt x="947686" y="819150"/>
                  </a:lnTo>
                  <a:lnTo>
                    <a:pt x="6461772" y="819150"/>
                  </a:lnTo>
                  <a:lnTo>
                    <a:pt x="6464030" y="816610"/>
                  </a:lnTo>
                  <a:close/>
                </a:path>
                <a:path w="6530975" h="1004570">
                  <a:moveTo>
                    <a:pt x="6470341" y="525780"/>
                  </a:moveTo>
                  <a:lnTo>
                    <a:pt x="5944704" y="525780"/>
                  </a:lnTo>
                  <a:lnTo>
                    <a:pt x="5987778" y="532130"/>
                  </a:lnTo>
                  <a:lnTo>
                    <a:pt x="6025189" y="551180"/>
                  </a:lnTo>
                  <a:lnTo>
                    <a:pt x="6054691" y="581660"/>
                  </a:lnTo>
                  <a:lnTo>
                    <a:pt x="6074040" y="618490"/>
                  </a:lnTo>
                  <a:lnTo>
                    <a:pt x="6080988" y="661670"/>
                  </a:lnTo>
                  <a:lnTo>
                    <a:pt x="6074040" y="704850"/>
                  </a:lnTo>
                  <a:lnTo>
                    <a:pt x="6054691" y="741680"/>
                  </a:lnTo>
                  <a:lnTo>
                    <a:pt x="6025189" y="770890"/>
                  </a:lnTo>
                  <a:lnTo>
                    <a:pt x="5987778" y="791210"/>
                  </a:lnTo>
                  <a:lnTo>
                    <a:pt x="5944704" y="797560"/>
                  </a:lnTo>
                  <a:lnTo>
                    <a:pt x="6480401" y="797560"/>
                  </a:lnTo>
                  <a:lnTo>
                    <a:pt x="6510021" y="751840"/>
                  </a:lnTo>
                  <a:lnTo>
                    <a:pt x="6524664" y="712470"/>
                  </a:lnTo>
                  <a:lnTo>
                    <a:pt x="6530547" y="673100"/>
                  </a:lnTo>
                  <a:lnTo>
                    <a:pt x="6530161" y="652780"/>
                  </a:lnTo>
                  <a:lnTo>
                    <a:pt x="6522651" y="613410"/>
                  </a:lnTo>
                  <a:lnTo>
                    <a:pt x="6506041" y="574040"/>
                  </a:lnTo>
                  <a:lnTo>
                    <a:pt x="6480198" y="537210"/>
                  </a:lnTo>
                  <a:lnTo>
                    <a:pt x="6470341" y="525780"/>
                  </a:lnTo>
                  <a:close/>
                </a:path>
                <a:path w="6530975" h="1004570">
                  <a:moveTo>
                    <a:pt x="5809653" y="326390"/>
                  </a:moveTo>
                  <a:lnTo>
                    <a:pt x="5758351" y="326390"/>
                  </a:lnTo>
                  <a:lnTo>
                    <a:pt x="5707050" y="327660"/>
                  </a:lnTo>
                  <a:lnTo>
                    <a:pt x="5839076" y="327660"/>
                  </a:lnTo>
                  <a:lnTo>
                    <a:pt x="5809653" y="326390"/>
                  </a:lnTo>
                  <a:close/>
                </a:path>
                <a:path w="6530975" h="1004570">
                  <a:moveTo>
                    <a:pt x="4168014" y="318770"/>
                  </a:moveTo>
                  <a:lnTo>
                    <a:pt x="3706303" y="318770"/>
                  </a:lnTo>
                  <a:lnTo>
                    <a:pt x="3655002" y="320040"/>
                  </a:lnTo>
                  <a:lnTo>
                    <a:pt x="4219315" y="320040"/>
                  </a:lnTo>
                  <a:lnTo>
                    <a:pt x="4168014" y="318770"/>
                  </a:lnTo>
                  <a:close/>
                </a:path>
              </a:pathLst>
            </a:custGeom>
            <a:solidFill>
              <a:srgbClr val="1C41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37271" y="3380489"/>
              <a:ext cx="6530975" cy="1005205"/>
            </a:xfrm>
            <a:custGeom>
              <a:avLst/>
              <a:gdLst/>
              <a:ahLst/>
              <a:cxnLst/>
              <a:rect l="l" t="t" r="r" b="b"/>
              <a:pathLst>
                <a:path w="6530975" h="1005204">
                  <a:moveTo>
                    <a:pt x="63398" y="88747"/>
                  </a:moveTo>
                  <a:lnTo>
                    <a:pt x="113318" y="83201"/>
                  </a:lnTo>
                  <a:lnTo>
                    <a:pt x="163238" y="77655"/>
                  </a:lnTo>
                  <a:lnTo>
                    <a:pt x="213158" y="72109"/>
                  </a:lnTo>
                  <a:lnTo>
                    <a:pt x="263078" y="66563"/>
                  </a:lnTo>
                  <a:lnTo>
                    <a:pt x="312998" y="61017"/>
                  </a:lnTo>
                  <a:lnTo>
                    <a:pt x="362917" y="55471"/>
                  </a:lnTo>
                  <a:lnTo>
                    <a:pt x="412836" y="49925"/>
                  </a:lnTo>
                  <a:lnTo>
                    <a:pt x="462756" y="44378"/>
                  </a:lnTo>
                  <a:lnTo>
                    <a:pt x="512675" y="38831"/>
                  </a:lnTo>
                  <a:lnTo>
                    <a:pt x="562594" y="33285"/>
                  </a:lnTo>
                  <a:lnTo>
                    <a:pt x="612514" y="27738"/>
                  </a:lnTo>
                  <a:lnTo>
                    <a:pt x="662433" y="22191"/>
                  </a:lnTo>
                  <a:lnTo>
                    <a:pt x="712353" y="16643"/>
                  </a:lnTo>
                  <a:lnTo>
                    <a:pt x="762273" y="11096"/>
                  </a:lnTo>
                  <a:lnTo>
                    <a:pt x="812193" y="5548"/>
                  </a:lnTo>
                  <a:lnTo>
                    <a:pt x="862114" y="0"/>
                  </a:lnTo>
                  <a:lnTo>
                    <a:pt x="861022" y="33640"/>
                  </a:lnTo>
                  <a:lnTo>
                    <a:pt x="865277" y="109781"/>
                  </a:lnTo>
                  <a:lnTo>
                    <a:pt x="886176" y="191252"/>
                  </a:lnTo>
                  <a:lnTo>
                    <a:pt x="935012" y="240880"/>
                  </a:lnTo>
                  <a:lnTo>
                    <a:pt x="983878" y="247770"/>
                  </a:lnTo>
                  <a:lnTo>
                    <a:pt x="1028505" y="251510"/>
                  </a:lnTo>
                  <a:lnTo>
                    <a:pt x="1085363" y="255408"/>
                  </a:lnTo>
                  <a:lnTo>
                    <a:pt x="1153528" y="259433"/>
                  </a:lnTo>
                  <a:lnTo>
                    <a:pt x="1232076" y="263555"/>
                  </a:lnTo>
                  <a:lnTo>
                    <a:pt x="1274955" y="265644"/>
                  </a:lnTo>
                  <a:lnTo>
                    <a:pt x="1320083" y="267745"/>
                  </a:lnTo>
                  <a:lnTo>
                    <a:pt x="1367346" y="269856"/>
                  </a:lnTo>
                  <a:lnTo>
                    <a:pt x="1416627" y="271973"/>
                  </a:lnTo>
                  <a:lnTo>
                    <a:pt x="1467811" y="274091"/>
                  </a:lnTo>
                  <a:lnTo>
                    <a:pt x="1520782" y="276208"/>
                  </a:lnTo>
                  <a:lnTo>
                    <a:pt x="1575426" y="278319"/>
                  </a:lnTo>
                  <a:lnTo>
                    <a:pt x="1631626" y="280421"/>
                  </a:lnTo>
                  <a:lnTo>
                    <a:pt x="1689267" y="282510"/>
                  </a:lnTo>
                  <a:lnTo>
                    <a:pt x="1748234" y="284582"/>
                  </a:lnTo>
                  <a:lnTo>
                    <a:pt x="1808410" y="286634"/>
                  </a:lnTo>
                  <a:lnTo>
                    <a:pt x="1869682" y="288662"/>
                  </a:lnTo>
                  <a:lnTo>
                    <a:pt x="1931933" y="290661"/>
                  </a:lnTo>
                  <a:lnTo>
                    <a:pt x="1995047" y="292629"/>
                  </a:lnTo>
                  <a:lnTo>
                    <a:pt x="2058910" y="294561"/>
                  </a:lnTo>
                  <a:lnTo>
                    <a:pt x="2123406" y="296454"/>
                  </a:lnTo>
                  <a:lnTo>
                    <a:pt x="2188419" y="298305"/>
                  </a:lnTo>
                  <a:lnTo>
                    <a:pt x="2253834" y="300108"/>
                  </a:lnTo>
                  <a:lnTo>
                    <a:pt x="2319535" y="301861"/>
                  </a:lnTo>
                  <a:lnTo>
                    <a:pt x="2385407" y="303560"/>
                  </a:lnTo>
                  <a:lnTo>
                    <a:pt x="2451334" y="305202"/>
                  </a:lnTo>
                  <a:lnTo>
                    <a:pt x="2517202" y="306781"/>
                  </a:lnTo>
                  <a:lnTo>
                    <a:pt x="2582894" y="308295"/>
                  </a:lnTo>
                  <a:lnTo>
                    <a:pt x="2648295" y="309741"/>
                  </a:lnTo>
                  <a:lnTo>
                    <a:pt x="2713290" y="311113"/>
                  </a:lnTo>
                  <a:lnTo>
                    <a:pt x="2777762" y="312409"/>
                  </a:lnTo>
                  <a:lnTo>
                    <a:pt x="2841597" y="313624"/>
                  </a:lnTo>
                  <a:lnTo>
                    <a:pt x="2904680" y="314755"/>
                  </a:lnTo>
                  <a:lnTo>
                    <a:pt x="2966894" y="315799"/>
                  </a:lnTo>
                  <a:lnTo>
                    <a:pt x="3028124" y="316751"/>
                  </a:lnTo>
                  <a:lnTo>
                    <a:pt x="3088255" y="317608"/>
                  </a:lnTo>
                  <a:lnTo>
                    <a:pt x="3147171" y="318366"/>
                  </a:lnTo>
                  <a:lnTo>
                    <a:pt x="3204757" y="319021"/>
                  </a:lnTo>
                  <a:lnTo>
                    <a:pt x="3260898" y="319570"/>
                  </a:lnTo>
                  <a:lnTo>
                    <a:pt x="3315477" y="320008"/>
                  </a:lnTo>
                  <a:lnTo>
                    <a:pt x="3368379" y="320333"/>
                  </a:lnTo>
                  <a:lnTo>
                    <a:pt x="3419490" y="320540"/>
                  </a:lnTo>
                  <a:lnTo>
                    <a:pt x="3468693" y="320625"/>
                  </a:lnTo>
                  <a:lnTo>
                    <a:pt x="3515872" y="320586"/>
                  </a:lnTo>
                  <a:lnTo>
                    <a:pt x="3560913" y="320417"/>
                  </a:lnTo>
                  <a:lnTo>
                    <a:pt x="3603701" y="320116"/>
                  </a:lnTo>
                  <a:lnTo>
                    <a:pt x="3655002" y="319702"/>
                  </a:lnTo>
                  <a:lnTo>
                    <a:pt x="3706303" y="319364"/>
                  </a:lnTo>
                  <a:lnTo>
                    <a:pt x="3757604" y="319099"/>
                  </a:lnTo>
                  <a:lnTo>
                    <a:pt x="3808906" y="318903"/>
                  </a:lnTo>
                  <a:lnTo>
                    <a:pt x="3860207" y="318774"/>
                  </a:lnTo>
                  <a:lnTo>
                    <a:pt x="3911508" y="318705"/>
                  </a:lnTo>
                  <a:lnTo>
                    <a:pt x="3962809" y="318696"/>
                  </a:lnTo>
                  <a:lnTo>
                    <a:pt x="4014110" y="318741"/>
                  </a:lnTo>
                  <a:lnTo>
                    <a:pt x="4065412" y="318837"/>
                  </a:lnTo>
                  <a:lnTo>
                    <a:pt x="4116713" y="318980"/>
                  </a:lnTo>
                  <a:lnTo>
                    <a:pt x="4168014" y="319167"/>
                  </a:lnTo>
                  <a:lnTo>
                    <a:pt x="4219315" y="319394"/>
                  </a:lnTo>
                  <a:lnTo>
                    <a:pt x="4270616" y="319658"/>
                  </a:lnTo>
                  <a:lnTo>
                    <a:pt x="4321918" y="319954"/>
                  </a:lnTo>
                  <a:lnTo>
                    <a:pt x="4373219" y="320280"/>
                  </a:lnTo>
                  <a:lnTo>
                    <a:pt x="4424520" y="320631"/>
                  </a:lnTo>
                  <a:lnTo>
                    <a:pt x="4475821" y="321004"/>
                  </a:lnTo>
                  <a:lnTo>
                    <a:pt x="4527122" y="321395"/>
                  </a:lnTo>
                  <a:lnTo>
                    <a:pt x="4578424" y="321801"/>
                  </a:lnTo>
                  <a:lnTo>
                    <a:pt x="4629725" y="322218"/>
                  </a:lnTo>
                  <a:lnTo>
                    <a:pt x="4681026" y="322642"/>
                  </a:lnTo>
                  <a:lnTo>
                    <a:pt x="4732327" y="323070"/>
                  </a:lnTo>
                  <a:lnTo>
                    <a:pt x="4783628" y="323498"/>
                  </a:lnTo>
                  <a:lnTo>
                    <a:pt x="4834930" y="323922"/>
                  </a:lnTo>
                  <a:lnTo>
                    <a:pt x="4886231" y="324339"/>
                  </a:lnTo>
                  <a:lnTo>
                    <a:pt x="4937532" y="324745"/>
                  </a:lnTo>
                  <a:lnTo>
                    <a:pt x="4988833" y="325137"/>
                  </a:lnTo>
                  <a:lnTo>
                    <a:pt x="5040134" y="325510"/>
                  </a:lnTo>
                  <a:lnTo>
                    <a:pt x="5091436" y="325862"/>
                  </a:lnTo>
                  <a:lnTo>
                    <a:pt x="5142737" y="326188"/>
                  </a:lnTo>
                  <a:lnTo>
                    <a:pt x="5194038" y="326485"/>
                  </a:lnTo>
                  <a:lnTo>
                    <a:pt x="5245339" y="326749"/>
                  </a:lnTo>
                  <a:lnTo>
                    <a:pt x="5296641" y="326977"/>
                  </a:lnTo>
                  <a:lnTo>
                    <a:pt x="5347942" y="327165"/>
                  </a:lnTo>
                  <a:lnTo>
                    <a:pt x="5399243" y="327309"/>
                  </a:lnTo>
                  <a:lnTo>
                    <a:pt x="5450544" y="327406"/>
                  </a:lnTo>
                  <a:lnTo>
                    <a:pt x="5501845" y="327452"/>
                  </a:lnTo>
                  <a:lnTo>
                    <a:pt x="5553147" y="327443"/>
                  </a:lnTo>
                  <a:lnTo>
                    <a:pt x="5604448" y="327376"/>
                  </a:lnTo>
                  <a:lnTo>
                    <a:pt x="5655749" y="327247"/>
                  </a:lnTo>
                  <a:lnTo>
                    <a:pt x="5707050" y="327053"/>
                  </a:lnTo>
                  <a:lnTo>
                    <a:pt x="5758351" y="326789"/>
                  </a:lnTo>
                  <a:lnTo>
                    <a:pt x="5809653" y="326453"/>
                  </a:lnTo>
                  <a:lnTo>
                    <a:pt x="5868500" y="328703"/>
                  </a:lnTo>
                  <a:lnTo>
                    <a:pt x="5924715" y="332385"/>
                  </a:lnTo>
                  <a:lnTo>
                    <a:pt x="5978317" y="337441"/>
                  </a:lnTo>
                  <a:lnTo>
                    <a:pt x="6029322" y="343808"/>
                  </a:lnTo>
                  <a:lnTo>
                    <a:pt x="6077747" y="351426"/>
                  </a:lnTo>
                  <a:lnTo>
                    <a:pt x="6123608" y="360235"/>
                  </a:lnTo>
                  <a:lnTo>
                    <a:pt x="6166924" y="370173"/>
                  </a:lnTo>
                  <a:lnTo>
                    <a:pt x="6207710" y="381180"/>
                  </a:lnTo>
                  <a:lnTo>
                    <a:pt x="6245984" y="393196"/>
                  </a:lnTo>
                  <a:lnTo>
                    <a:pt x="6315063" y="420010"/>
                  </a:lnTo>
                  <a:lnTo>
                    <a:pt x="6374296" y="450130"/>
                  </a:lnTo>
                  <a:lnTo>
                    <a:pt x="6423820" y="483069"/>
                  </a:lnTo>
                  <a:lnTo>
                    <a:pt x="6463770" y="518342"/>
                  </a:lnTo>
                  <a:lnTo>
                    <a:pt x="6494282" y="555465"/>
                  </a:lnTo>
                  <a:lnTo>
                    <a:pt x="6515492" y="593951"/>
                  </a:lnTo>
                  <a:lnTo>
                    <a:pt x="6527535" y="633315"/>
                  </a:lnTo>
                  <a:lnTo>
                    <a:pt x="6530547" y="673071"/>
                  </a:lnTo>
                  <a:lnTo>
                    <a:pt x="6528709" y="692945"/>
                  </a:lnTo>
                  <a:lnTo>
                    <a:pt x="6518429" y="732380"/>
                  </a:lnTo>
                  <a:lnTo>
                    <a:pt x="6499457" y="770994"/>
                  </a:lnTo>
                  <a:lnTo>
                    <a:pt x="6471930" y="808301"/>
                  </a:lnTo>
                  <a:lnTo>
                    <a:pt x="6435983" y="843816"/>
                  </a:lnTo>
                  <a:lnTo>
                    <a:pt x="6391751" y="877054"/>
                  </a:lnTo>
                  <a:lnTo>
                    <a:pt x="6339371" y="907528"/>
                  </a:lnTo>
                  <a:lnTo>
                    <a:pt x="6278978" y="934754"/>
                  </a:lnTo>
                  <a:lnTo>
                    <a:pt x="6210708" y="958246"/>
                  </a:lnTo>
                  <a:lnTo>
                    <a:pt x="6173661" y="968440"/>
                  </a:lnTo>
                  <a:lnTo>
                    <a:pt x="6134696" y="977518"/>
                  </a:lnTo>
                  <a:lnTo>
                    <a:pt x="6093830" y="985421"/>
                  </a:lnTo>
                  <a:lnTo>
                    <a:pt x="6051079" y="992086"/>
                  </a:lnTo>
                  <a:lnTo>
                    <a:pt x="6006461" y="997454"/>
                  </a:lnTo>
                  <a:lnTo>
                    <a:pt x="5959992" y="1001463"/>
                  </a:lnTo>
                  <a:lnTo>
                    <a:pt x="5911690" y="1004053"/>
                  </a:lnTo>
                  <a:lnTo>
                    <a:pt x="5861571" y="1005164"/>
                  </a:lnTo>
                  <a:lnTo>
                    <a:pt x="5809653" y="1004735"/>
                  </a:lnTo>
                  <a:lnTo>
                    <a:pt x="5759082" y="1001546"/>
                  </a:lnTo>
                  <a:lnTo>
                    <a:pt x="5708511" y="998377"/>
                  </a:lnTo>
                  <a:lnTo>
                    <a:pt x="5657941" y="995227"/>
                  </a:lnTo>
                  <a:lnTo>
                    <a:pt x="5607370" y="992098"/>
                  </a:lnTo>
                  <a:lnTo>
                    <a:pt x="5556800" y="988990"/>
                  </a:lnTo>
                  <a:lnTo>
                    <a:pt x="5506229" y="985902"/>
                  </a:lnTo>
                  <a:lnTo>
                    <a:pt x="5455659" y="982835"/>
                  </a:lnTo>
                  <a:lnTo>
                    <a:pt x="5405088" y="979790"/>
                  </a:lnTo>
                  <a:lnTo>
                    <a:pt x="5354518" y="976766"/>
                  </a:lnTo>
                  <a:lnTo>
                    <a:pt x="5303947" y="973763"/>
                  </a:lnTo>
                  <a:lnTo>
                    <a:pt x="5253376" y="970783"/>
                  </a:lnTo>
                  <a:lnTo>
                    <a:pt x="5202806" y="967825"/>
                  </a:lnTo>
                  <a:lnTo>
                    <a:pt x="5152235" y="964889"/>
                  </a:lnTo>
                  <a:lnTo>
                    <a:pt x="5101664" y="961976"/>
                  </a:lnTo>
                  <a:lnTo>
                    <a:pt x="5051094" y="959086"/>
                  </a:lnTo>
                  <a:lnTo>
                    <a:pt x="5000523" y="956219"/>
                  </a:lnTo>
                  <a:lnTo>
                    <a:pt x="4949953" y="953376"/>
                  </a:lnTo>
                  <a:lnTo>
                    <a:pt x="4899382" y="950556"/>
                  </a:lnTo>
                  <a:lnTo>
                    <a:pt x="4848811" y="947760"/>
                  </a:lnTo>
                  <a:lnTo>
                    <a:pt x="4798240" y="944989"/>
                  </a:lnTo>
                  <a:lnTo>
                    <a:pt x="4747670" y="942242"/>
                  </a:lnTo>
                  <a:lnTo>
                    <a:pt x="4697099" y="939519"/>
                  </a:lnTo>
                  <a:lnTo>
                    <a:pt x="4646528" y="936822"/>
                  </a:lnTo>
                  <a:lnTo>
                    <a:pt x="4595957" y="934150"/>
                  </a:lnTo>
                  <a:lnTo>
                    <a:pt x="4545387" y="931503"/>
                  </a:lnTo>
                  <a:lnTo>
                    <a:pt x="4494816" y="928882"/>
                  </a:lnTo>
                  <a:lnTo>
                    <a:pt x="4444245" y="926286"/>
                  </a:lnTo>
                  <a:lnTo>
                    <a:pt x="4393674" y="923717"/>
                  </a:lnTo>
                  <a:lnTo>
                    <a:pt x="4343103" y="921175"/>
                  </a:lnTo>
                  <a:lnTo>
                    <a:pt x="4292532" y="918659"/>
                  </a:lnTo>
                  <a:lnTo>
                    <a:pt x="4241961" y="916170"/>
                  </a:lnTo>
                  <a:lnTo>
                    <a:pt x="4191390" y="913708"/>
                  </a:lnTo>
                  <a:lnTo>
                    <a:pt x="4140819" y="911273"/>
                  </a:lnTo>
                  <a:lnTo>
                    <a:pt x="4090248" y="908866"/>
                  </a:lnTo>
                  <a:lnTo>
                    <a:pt x="4039677" y="906488"/>
                  </a:lnTo>
                  <a:lnTo>
                    <a:pt x="3989106" y="904137"/>
                  </a:lnTo>
                  <a:lnTo>
                    <a:pt x="3938535" y="901814"/>
                  </a:lnTo>
                  <a:lnTo>
                    <a:pt x="3887964" y="899521"/>
                  </a:lnTo>
                  <a:lnTo>
                    <a:pt x="3837393" y="897256"/>
                  </a:lnTo>
                  <a:lnTo>
                    <a:pt x="3786822" y="895020"/>
                  </a:lnTo>
                  <a:lnTo>
                    <a:pt x="3736250" y="892814"/>
                  </a:lnTo>
                  <a:lnTo>
                    <a:pt x="3685679" y="890637"/>
                  </a:lnTo>
                  <a:lnTo>
                    <a:pt x="3635108" y="888491"/>
                  </a:lnTo>
                  <a:lnTo>
                    <a:pt x="3584536" y="886374"/>
                  </a:lnTo>
                  <a:lnTo>
                    <a:pt x="3533965" y="884288"/>
                  </a:lnTo>
                  <a:lnTo>
                    <a:pt x="3483254" y="881522"/>
                  </a:lnTo>
                  <a:lnTo>
                    <a:pt x="3432543" y="878817"/>
                  </a:lnTo>
                  <a:lnTo>
                    <a:pt x="3381832" y="876175"/>
                  </a:lnTo>
                  <a:lnTo>
                    <a:pt x="3331120" y="873594"/>
                  </a:lnTo>
                  <a:lnTo>
                    <a:pt x="3280409" y="871075"/>
                  </a:lnTo>
                  <a:lnTo>
                    <a:pt x="3229698" y="868617"/>
                  </a:lnTo>
                  <a:lnTo>
                    <a:pt x="3178987" y="866221"/>
                  </a:lnTo>
                  <a:lnTo>
                    <a:pt x="3128275" y="863886"/>
                  </a:lnTo>
                  <a:lnTo>
                    <a:pt x="3077564" y="861611"/>
                  </a:lnTo>
                  <a:lnTo>
                    <a:pt x="3026853" y="859398"/>
                  </a:lnTo>
                  <a:lnTo>
                    <a:pt x="2976142" y="857246"/>
                  </a:lnTo>
                  <a:lnTo>
                    <a:pt x="2925430" y="855154"/>
                  </a:lnTo>
                  <a:lnTo>
                    <a:pt x="2874719" y="853123"/>
                  </a:lnTo>
                  <a:lnTo>
                    <a:pt x="2824008" y="851153"/>
                  </a:lnTo>
                  <a:lnTo>
                    <a:pt x="2773296" y="849242"/>
                  </a:lnTo>
                  <a:lnTo>
                    <a:pt x="2722585" y="847392"/>
                  </a:lnTo>
                  <a:lnTo>
                    <a:pt x="2671873" y="845602"/>
                  </a:lnTo>
                  <a:lnTo>
                    <a:pt x="2621162" y="843872"/>
                  </a:lnTo>
                  <a:lnTo>
                    <a:pt x="2570451" y="842202"/>
                  </a:lnTo>
                  <a:lnTo>
                    <a:pt x="2519739" y="840592"/>
                  </a:lnTo>
                  <a:lnTo>
                    <a:pt x="2469028" y="839041"/>
                  </a:lnTo>
                  <a:lnTo>
                    <a:pt x="2418316" y="837550"/>
                  </a:lnTo>
                  <a:lnTo>
                    <a:pt x="2367605" y="836118"/>
                  </a:lnTo>
                  <a:lnTo>
                    <a:pt x="2316893" y="834745"/>
                  </a:lnTo>
                  <a:lnTo>
                    <a:pt x="2266182" y="833431"/>
                  </a:lnTo>
                  <a:lnTo>
                    <a:pt x="2215471" y="832177"/>
                  </a:lnTo>
                  <a:lnTo>
                    <a:pt x="2164759" y="830981"/>
                  </a:lnTo>
                  <a:lnTo>
                    <a:pt x="2114048" y="829844"/>
                  </a:lnTo>
                  <a:lnTo>
                    <a:pt x="2063336" y="828765"/>
                  </a:lnTo>
                  <a:lnTo>
                    <a:pt x="2012625" y="827745"/>
                  </a:lnTo>
                  <a:lnTo>
                    <a:pt x="1961913" y="826783"/>
                  </a:lnTo>
                  <a:lnTo>
                    <a:pt x="1911202" y="825880"/>
                  </a:lnTo>
                  <a:lnTo>
                    <a:pt x="1860490" y="825035"/>
                  </a:lnTo>
                  <a:lnTo>
                    <a:pt x="1809779" y="824247"/>
                  </a:lnTo>
                  <a:lnTo>
                    <a:pt x="1759068" y="823518"/>
                  </a:lnTo>
                  <a:lnTo>
                    <a:pt x="1708356" y="822846"/>
                  </a:lnTo>
                  <a:lnTo>
                    <a:pt x="1657645" y="822232"/>
                  </a:lnTo>
                  <a:lnTo>
                    <a:pt x="1606933" y="821675"/>
                  </a:lnTo>
                  <a:lnTo>
                    <a:pt x="1556222" y="821176"/>
                  </a:lnTo>
                  <a:lnTo>
                    <a:pt x="1505511" y="820734"/>
                  </a:lnTo>
                  <a:lnTo>
                    <a:pt x="1454799" y="820349"/>
                  </a:lnTo>
                  <a:lnTo>
                    <a:pt x="1404088" y="820021"/>
                  </a:lnTo>
                  <a:lnTo>
                    <a:pt x="1353377" y="819750"/>
                  </a:lnTo>
                  <a:lnTo>
                    <a:pt x="1302665" y="819536"/>
                  </a:lnTo>
                  <a:lnTo>
                    <a:pt x="1251954" y="819378"/>
                  </a:lnTo>
                  <a:lnTo>
                    <a:pt x="1201243" y="819277"/>
                  </a:lnTo>
                  <a:lnTo>
                    <a:pt x="1150531" y="819233"/>
                  </a:lnTo>
                  <a:lnTo>
                    <a:pt x="1099820" y="819244"/>
                  </a:lnTo>
                  <a:lnTo>
                    <a:pt x="1049109" y="819312"/>
                  </a:lnTo>
                  <a:lnTo>
                    <a:pt x="998398" y="819435"/>
                  </a:lnTo>
                  <a:lnTo>
                    <a:pt x="947686" y="819615"/>
                  </a:lnTo>
                  <a:lnTo>
                    <a:pt x="896975" y="819850"/>
                  </a:lnTo>
                  <a:lnTo>
                    <a:pt x="846264" y="820141"/>
                  </a:lnTo>
                  <a:lnTo>
                    <a:pt x="795553" y="820488"/>
                  </a:lnTo>
                  <a:lnTo>
                    <a:pt x="744842" y="820889"/>
                  </a:lnTo>
                  <a:lnTo>
                    <a:pt x="685759" y="818322"/>
                  </a:lnTo>
                  <a:lnTo>
                    <a:pt x="631617" y="816997"/>
                  </a:lnTo>
                  <a:lnTo>
                    <a:pt x="582936" y="818494"/>
                  </a:lnTo>
                  <a:lnTo>
                    <a:pt x="540237" y="824392"/>
                  </a:lnTo>
                  <a:lnTo>
                    <a:pt x="474867" y="855709"/>
                  </a:lnTo>
                  <a:lnTo>
                    <a:pt x="432337" y="923644"/>
                  </a:lnTo>
                  <a:lnTo>
                    <a:pt x="407506" y="958697"/>
                  </a:lnTo>
                  <a:lnTo>
                    <a:pt x="378601" y="983882"/>
                  </a:lnTo>
                  <a:lnTo>
                    <a:pt x="345478" y="993635"/>
                  </a:lnTo>
                  <a:lnTo>
                    <a:pt x="289095" y="994942"/>
                  </a:lnTo>
                  <a:lnTo>
                    <a:pt x="231970" y="995808"/>
                  </a:lnTo>
                  <a:lnTo>
                    <a:pt x="174547" y="995190"/>
                  </a:lnTo>
                  <a:lnTo>
                    <a:pt x="117271" y="992047"/>
                  </a:lnTo>
                  <a:lnTo>
                    <a:pt x="116408" y="986358"/>
                  </a:lnTo>
                  <a:lnTo>
                    <a:pt x="115531" y="980655"/>
                  </a:lnTo>
                  <a:lnTo>
                    <a:pt x="114668" y="974966"/>
                  </a:lnTo>
                  <a:lnTo>
                    <a:pt x="117882" y="965420"/>
                  </a:lnTo>
                  <a:lnTo>
                    <a:pt x="126371" y="953642"/>
                  </a:lnTo>
                  <a:lnTo>
                    <a:pt x="134860" y="941865"/>
                  </a:lnTo>
                  <a:lnTo>
                    <a:pt x="138074" y="932319"/>
                  </a:lnTo>
                  <a:lnTo>
                    <a:pt x="131848" y="922221"/>
                  </a:lnTo>
                  <a:lnTo>
                    <a:pt x="120345" y="914347"/>
                  </a:lnTo>
                  <a:lnTo>
                    <a:pt x="108842" y="906471"/>
                  </a:lnTo>
                  <a:lnTo>
                    <a:pt x="102616" y="896365"/>
                  </a:lnTo>
                  <a:lnTo>
                    <a:pt x="105738" y="884286"/>
                  </a:lnTo>
                  <a:lnTo>
                    <a:pt x="114801" y="872056"/>
                  </a:lnTo>
                  <a:lnTo>
                    <a:pt x="123865" y="859823"/>
                  </a:lnTo>
                  <a:lnTo>
                    <a:pt x="126987" y="847737"/>
                  </a:lnTo>
                  <a:lnTo>
                    <a:pt x="120203" y="835904"/>
                  </a:lnTo>
                  <a:lnTo>
                    <a:pt x="107473" y="824215"/>
                  </a:lnTo>
                  <a:lnTo>
                    <a:pt x="94743" y="812524"/>
                  </a:lnTo>
                  <a:lnTo>
                    <a:pt x="87960" y="800684"/>
                  </a:lnTo>
                  <a:lnTo>
                    <a:pt x="90586" y="787366"/>
                  </a:lnTo>
                  <a:lnTo>
                    <a:pt x="98558" y="772412"/>
                  </a:lnTo>
                  <a:lnTo>
                    <a:pt x="106530" y="757455"/>
                  </a:lnTo>
                  <a:lnTo>
                    <a:pt x="109156" y="744131"/>
                  </a:lnTo>
                  <a:lnTo>
                    <a:pt x="102863" y="733538"/>
                  </a:lnTo>
                  <a:lnTo>
                    <a:pt x="91225" y="724577"/>
                  </a:lnTo>
                  <a:lnTo>
                    <a:pt x="79590" y="715615"/>
                  </a:lnTo>
                  <a:lnTo>
                    <a:pt x="73304" y="705015"/>
                  </a:lnTo>
                  <a:lnTo>
                    <a:pt x="76667" y="692805"/>
                  </a:lnTo>
                  <a:lnTo>
                    <a:pt x="86272" y="680300"/>
                  </a:lnTo>
                  <a:lnTo>
                    <a:pt x="95880" y="667796"/>
                  </a:lnTo>
                  <a:lnTo>
                    <a:pt x="99250" y="655586"/>
                  </a:lnTo>
                  <a:lnTo>
                    <a:pt x="92213" y="643876"/>
                  </a:lnTo>
                  <a:lnTo>
                    <a:pt x="78938" y="632459"/>
                  </a:lnTo>
                  <a:lnTo>
                    <a:pt x="65665" y="621043"/>
                  </a:lnTo>
                  <a:lnTo>
                    <a:pt x="58635" y="609333"/>
                  </a:lnTo>
                  <a:lnTo>
                    <a:pt x="61510" y="596758"/>
                  </a:lnTo>
                  <a:lnTo>
                    <a:pt x="70027" y="583436"/>
                  </a:lnTo>
                  <a:lnTo>
                    <a:pt x="78545" y="570112"/>
                  </a:lnTo>
                  <a:lnTo>
                    <a:pt x="81419" y="557529"/>
                  </a:lnTo>
                  <a:lnTo>
                    <a:pt x="74883" y="546193"/>
                  </a:lnTo>
                  <a:lnTo>
                    <a:pt x="62699" y="535597"/>
                  </a:lnTo>
                  <a:lnTo>
                    <a:pt x="50515" y="525000"/>
                  </a:lnTo>
                  <a:lnTo>
                    <a:pt x="43980" y="513664"/>
                  </a:lnTo>
                  <a:lnTo>
                    <a:pt x="47596" y="500710"/>
                  </a:lnTo>
                  <a:lnTo>
                    <a:pt x="57746" y="486568"/>
                  </a:lnTo>
                  <a:lnTo>
                    <a:pt x="67897" y="472426"/>
                  </a:lnTo>
                  <a:lnTo>
                    <a:pt x="71513" y="459473"/>
                  </a:lnTo>
                  <a:lnTo>
                    <a:pt x="64235" y="448507"/>
                  </a:lnTo>
                  <a:lnTo>
                    <a:pt x="50419" y="438727"/>
                  </a:lnTo>
                  <a:lnTo>
                    <a:pt x="36602" y="428948"/>
                  </a:lnTo>
                  <a:lnTo>
                    <a:pt x="29324" y="417982"/>
                  </a:lnTo>
                  <a:lnTo>
                    <a:pt x="32569" y="405028"/>
                  </a:lnTo>
                  <a:lnTo>
                    <a:pt x="41903" y="390888"/>
                  </a:lnTo>
                  <a:lnTo>
                    <a:pt x="51237" y="376750"/>
                  </a:lnTo>
                  <a:lnTo>
                    <a:pt x="54483" y="363804"/>
                  </a:lnTo>
                  <a:lnTo>
                    <a:pt x="47570" y="352831"/>
                  </a:lnTo>
                  <a:lnTo>
                    <a:pt x="34570" y="343047"/>
                  </a:lnTo>
                  <a:lnTo>
                    <a:pt x="21573" y="333266"/>
                  </a:lnTo>
                  <a:lnTo>
                    <a:pt x="14668" y="322300"/>
                  </a:lnTo>
                  <a:lnTo>
                    <a:pt x="17790" y="309595"/>
                  </a:lnTo>
                  <a:lnTo>
                    <a:pt x="26852" y="296000"/>
                  </a:lnTo>
                  <a:lnTo>
                    <a:pt x="35912" y="282408"/>
                  </a:lnTo>
                  <a:lnTo>
                    <a:pt x="39027" y="269709"/>
                  </a:lnTo>
                  <a:lnTo>
                    <a:pt x="32245" y="258490"/>
                  </a:lnTo>
                  <a:lnTo>
                    <a:pt x="19518" y="248164"/>
                  </a:lnTo>
                  <a:lnTo>
                    <a:pt x="6789" y="237838"/>
                  </a:lnTo>
                  <a:lnTo>
                    <a:pt x="0" y="226618"/>
                  </a:lnTo>
                  <a:lnTo>
                    <a:pt x="15849" y="192148"/>
                  </a:lnTo>
                  <a:lnTo>
                    <a:pt x="31699" y="157678"/>
                  </a:lnTo>
                  <a:lnTo>
                    <a:pt x="47548" y="123211"/>
                  </a:lnTo>
                  <a:lnTo>
                    <a:pt x="63398" y="88747"/>
                  </a:lnTo>
                  <a:close/>
                </a:path>
                <a:path w="6530975" h="1005204">
                  <a:moveTo>
                    <a:pt x="5944704" y="525195"/>
                  </a:moveTo>
                  <a:lnTo>
                    <a:pt x="5987778" y="532143"/>
                  </a:lnTo>
                  <a:lnTo>
                    <a:pt x="6025189" y="551489"/>
                  </a:lnTo>
                  <a:lnTo>
                    <a:pt x="6054691" y="580989"/>
                  </a:lnTo>
                  <a:lnTo>
                    <a:pt x="6074040" y="618401"/>
                  </a:lnTo>
                  <a:lnTo>
                    <a:pt x="6080988" y="661479"/>
                  </a:lnTo>
                  <a:lnTo>
                    <a:pt x="6074040" y="704557"/>
                  </a:lnTo>
                  <a:lnTo>
                    <a:pt x="6054691" y="741969"/>
                  </a:lnTo>
                  <a:lnTo>
                    <a:pt x="6025189" y="771469"/>
                  </a:lnTo>
                  <a:lnTo>
                    <a:pt x="5987778" y="790815"/>
                  </a:lnTo>
                  <a:lnTo>
                    <a:pt x="5944704" y="797763"/>
                  </a:lnTo>
                  <a:lnTo>
                    <a:pt x="5901625" y="790815"/>
                  </a:lnTo>
                  <a:lnTo>
                    <a:pt x="5864210" y="771469"/>
                  </a:lnTo>
                  <a:lnTo>
                    <a:pt x="5834706" y="741969"/>
                  </a:lnTo>
                  <a:lnTo>
                    <a:pt x="5815357" y="704557"/>
                  </a:lnTo>
                  <a:lnTo>
                    <a:pt x="5808408" y="661479"/>
                  </a:lnTo>
                  <a:lnTo>
                    <a:pt x="5815357" y="618401"/>
                  </a:lnTo>
                  <a:lnTo>
                    <a:pt x="5834706" y="580989"/>
                  </a:lnTo>
                  <a:lnTo>
                    <a:pt x="5864210" y="551489"/>
                  </a:lnTo>
                  <a:lnTo>
                    <a:pt x="5901625" y="532143"/>
                  </a:lnTo>
                  <a:lnTo>
                    <a:pt x="5944704" y="525195"/>
                  </a:lnTo>
                  <a:close/>
                </a:path>
              </a:pathLst>
            </a:custGeom>
            <a:ln w="7200">
              <a:solidFill>
                <a:srgbClr val="0F40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26864" y="3821096"/>
              <a:ext cx="1626095" cy="338518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626869" y="3821098"/>
              <a:ext cx="1626235" cy="339090"/>
            </a:xfrm>
            <a:custGeom>
              <a:avLst/>
              <a:gdLst/>
              <a:ahLst/>
              <a:cxnLst/>
              <a:rect l="l" t="t" r="r" b="b"/>
              <a:pathLst>
                <a:path w="1626235" h="339089">
                  <a:moveTo>
                    <a:pt x="49657" y="0"/>
                  </a:moveTo>
                  <a:lnTo>
                    <a:pt x="1587309" y="60045"/>
                  </a:lnTo>
                  <a:lnTo>
                    <a:pt x="1623521" y="86184"/>
                  </a:lnTo>
                  <a:lnTo>
                    <a:pt x="1626095" y="101980"/>
                  </a:lnTo>
                  <a:lnTo>
                    <a:pt x="1618361" y="299732"/>
                  </a:lnTo>
                  <a:lnTo>
                    <a:pt x="1614568" y="315279"/>
                  </a:lnTo>
                  <a:lnTo>
                    <a:pt x="1605400" y="327774"/>
                  </a:lnTo>
                  <a:lnTo>
                    <a:pt x="1592232" y="335944"/>
                  </a:lnTo>
                  <a:lnTo>
                    <a:pt x="1576438" y="338518"/>
                  </a:lnTo>
                  <a:lnTo>
                    <a:pt x="38785" y="278472"/>
                  </a:lnTo>
                  <a:lnTo>
                    <a:pt x="23233" y="274677"/>
                  </a:lnTo>
                  <a:lnTo>
                    <a:pt x="10739" y="265506"/>
                  </a:lnTo>
                  <a:lnTo>
                    <a:pt x="2572" y="252333"/>
                  </a:lnTo>
                  <a:lnTo>
                    <a:pt x="0" y="236537"/>
                  </a:lnTo>
                  <a:lnTo>
                    <a:pt x="7721" y="38785"/>
                  </a:lnTo>
                  <a:lnTo>
                    <a:pt x="11516" y="23238"/>
                  </a:lnTo>
                  <a:lnTo>
                    <a:pt x="20688" y="10744"/>
                  </a:lnTo>
                  <a:lnTo>
                    <a:pt x="33860" y="2574"/>
                  </a:lnTo>
                  <a:lnTo>
                    <a:pt x="49657" y="0"/>
                  </a:lnTo>
                  <a:close/>
                </a:path>
              </a:pathLst>
            </a:custGeom>
            <a:ln w="7200">
              <a:solidFill>
                <a:srgbClr val="2D2B8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 rot="120000">
            <a:off x="4695334" y="3908351"/>
            <a:ext cx="1521123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600" dirty="0">
                <a:solidFill>
                  <a:srgbClr val="1C4172"/>
                </a:solidFill>
                <a:latin typeface="Arial"/>
                <a:cs typeface="Arial"/>
              </a:rPr>
              <a:t>DROP</a:t>
            </a:r>
            <a:r>
              <a:rPr sz="1600" spc="-35" dirty="0">
                <a:solidFill>
                  <a:srgbClr val="1C4172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C4172"/>
                </a:solidFill>
                <a:latin typeface="Arial"/>
                <a:cs typeface="Arial"/>
              </a:rPr>
              <a:t>FORGED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34389" y="2250790"/>
            <a:ext cx="6470650" cy="2368550"/>
            <a:chOff x="434389" y="2250790"/>
            <a:chExt cx="6470650" cy="2368550"/>
          </a:xfrm>
        </p:grpSpPr>
        <p:pic>
          <p:nvPicPr>
            <p:cNvPr id="36" name="object 3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27773" y="3430317"/>
              <a:ext cx="487019" cy="95133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361516" y="2378953"/>
              <a:ext cx="1325245" cy="2036445"/>
            </a:xfrm>
            <a:custGeom>
              <a:avLst/>
              <a:gdLst/>
              <a:ahLst/>
              <a:cxnLst/>
              <a:rect l="l" t="t" r="r" b="b"/>
              <a:pathLst>
                <a:path w="1325245" h="2036445">
                  <a:moveTo>
                    <a:pt x="639160" y="0"/>
                  </a:moveTo>
                  <a:lnTo>
                    <a:pt x="593537" y="664"/>
                  </a:lnTo>
                  <a:lnTo>
                    <a:pt x="547990" y="2825"/>
                  </a:lnTo>
                  <a:lnTo>
                    <a:pt x="502745" y="6474"/>
                  </a:lnTo>
                  <a:lnTo>
                    <a:pt x="458032" y="11606"/>
                  </a:lnTo>
                  <a:lnTo>
                    <a:pt x="414078" y="18212"/>
                  </a:lnTo>
                  <a:lnTo>
                    <a:pt x="371112" y="26284"/>
                  </a:lnTo>
                  <a:lnTo>
                    <a:pt x="329359" y="35816"/>
                  </a:lnTo>
                  <a:lnTo>
                    <a:pt x="289050" y="46800"/>
                  </a:lnTo>
                  <a:lnTo>
                    <a:pt x="250411" y="59228"/>
                  </a:lnTo>
                  <a:lnTo>
                    <a:pt x="213671" y="73093"/>
                  </a:lnTo>
                  <a:lnTo>
                    <a:pt x="146798" y="105104"/>
                  </a:lnTo>
                  <a:lnTo>
                    <a:pt x="90252" y="142773"/>
                  </a:lnTo>
                  <a:lnTo>
                    <a:pt x="45858" y="186042"/>
                  </a:lnTo>
                  <a:lnTo>
                    <a:pt x="15439" y="234850"/>
                  </a:lnTo>
                  <a:lnTo>
                    <a:pt x="817" y="289138"/>
                  </a:lnTo>
                  <a:lnTo>
                    <a:pt x="0" y="318318"/>
                  </a:lnTo>
                  <a:lnTo>
                    <a:pt x="3126" y="368918"/>
                  </a:lnTo>
                  <a:lnTo>
                    <a:pt x="9458" y="470038"/>
                  </a:lnTo>
                  <a:lnTo>
                    <a:pt x="25472" y="722652"/>
                  </a:lnTo>
                  <a:lnTo>
                    <a:pt x="31830" y="823755"/>
                  </a:lnTo>
                  <a:lnTo>
                    <a:pt x="34976" y="874343"/>
                  </a:lnTo>
                  <a:lnTo>
                    <a:pt x="38092" y="924964"/>
                  </a:lnTo>
                  <a:lnTo>
                    <a:pt x="41173" y="975625"/>
                  </a:lnTo>
                  <a:lnTo>
                    <a:pt x="44212" y="1026330"/>
                  </a:lnTo>
                  <a:lnTo>
                    <a:pt x="47203" y="1077087"/>
                  </a:lnTo>
                  <a:lnTo>
                    <a:pt x="50647" y="1136820"/>
                  </a:lnTo>
                  <a:lnTo>
                    <a:pt x="53022" y="1178781"/>
                  </a:lnTo>
                  <a:lnTo>
                    <a:pt x="65827" y="1229420"/>
                  </a:lnTo>
                  <a:lnTo>
                    <a:pt x="87078" y="1272704"/>
                  </a:lnTo>
                  <a:lnTo>
                    <a:pt x="116654" y="1307548"/>
                  </a:lnTo>
                  <a:lnTo>
                    <a:pt x="154433" y="1332868"/>
                  </a:lnTo>
                  <a:lnTo>
                    <a:pt x="200293" y="1347579"/>
                  </a:lnTo>
                  <a:lnTo>
                    <a:pt x="254114" y="1350599"/>
                  </a:lnTo>
                  <a:lnTo>
                    <a:pt x="304448" y="1356041"/>
                  </a:lnTo>
                  <a:lnTo>
                    <a:pt x="353722" y="1364126"/>
                  </a:lnTo>
                  <a:lnTo>
                    <a:pt x="401831" y="1374803"/>
                  </a:lnTo>
                  <a:lnTo>
                    <a:pt x="448670" y="1388024"/>
                  </a:lnTo>
                  <a:lnTo>
                    <a:pt x="494134" y="1403739"/>
                  </a:lnTo>
                  <a:lnTo>
                    <a:pt x="538117" y="1421899"/>
                  </a:lnTo>
                  <a:lnTo>
                    <a:pt x="580514" y="1442453"/>
                  </a:lnTo>
                  <a:lnTo>
                    <a:pt x="621221" y="1465353"/>
                  </a:lnTo>
                  <a:lnTo>
                    <a:pt x="660132" y="1490550"/>
                  </a:lnTo>
                  <a:lnTo>
                    <a:pt x="697142" y="1517993"/>
                  </a:lnTo>
                  <a:lnTo>
                    <a:pt x="732145" y="1547633"/>
                  </a:lnTo>
                  <a:lnTo>
                    <a:pt x="765037" y="1579421"/>
                  </a:lnTo>
                  <a:lnTo>
                    <a:pt x="795713" y="1613308"/>
                  </a:lnTo>
                  <a:lnTo>
                    <a:pt x="824066" y="1649243"/>
                  </a:lnTo>
                  <a:lnTo>
                    <a:pt x="849993" y="1687178"/>
                  </a:lnTo>
                  <a:lnTo>
                    <a:pt x="873388" y="1727062"/>
                  </a:lnTo>
                  <a:lnTo>
                    <a:pt x="894146" y="1768847"/>
                  </a:lnTo>
                  <a:lnTo>
                    <a:pt x="912161" y="1812483"/>
                  </a:lnTo>
                  <a:lnTo>
                    <a:pt x="927329" y="1857921"/>
                  </a:lnTo>
                  <a:lnTo>
                    <a:pt x="939545" y="1905110"/>
                  </a:lnTo>
                  <a:lnTo>
                    <a:pt x="948702" y="1954002"/>
                  </a:lnTo>
                  <a:lnTo>
                    <a:pt x="954697" y="2004548"/>
                  </a:lnTo>
                  <a:lnTo>
                    <a:pt x="956635" y="2016740"/>
                  </a:lnTo>
                  <a:lnTo>
                    <a:pt x="961415" y="2027127"/>
                  </a:lnTo>
                  <a:lnTo>
                    <a:pt x="970681" y="2034082"/>
                  </a:lnTo>
                  <a:lnTo>
                    <a:pt x="986078" y="2035980"/>
                  </a:lnTo>
                  <a:lnTo>
                    <a:pt x="1301648" y="2016587"/>
                  </a:lnTo>
                  <a:lnTo>
                    <a:pt x="1314795" y="2014848"/>
                  </a:lnTo>
                  <a:lnTo>
                    <a:pt x="1322109" y="2010591"/>
                  </a:lnTo>
                  <a:lnTo>
                    <a:pt x="1325006" y="2002226"/>
                  </a:lnTo>
                  <a:lnTo>
                    <a:pt x="1324902" y="1988165"/>
                  </a:lnTo>
                  <a:lnTo>
                    <a:pt x="1318296" y="1887505"/>
                  </a:lnTo>
                  <a:lnTo>
                    <a:pt x="1285090" y="1385566"/>
                  </a:lnTo>
                  <a:lnTo>
                    <a:pt x="1275223" y="1235239"/>
                  </a:lnTo>
                  <a:lnTo>
                    <a:pt x="1270519" y="1162880"/>
                  </a:lnTo>
                  <a:lnTo>
                    <a:pt x="521817" y="1162880"/>
                  </a:lnTo>
                  <a:lnTo>
                    <a:pt x="506893" y="1160784"/>
                  </a:lnTo>
                  <a:lnTo>
                    <a:pt x="494320" y="1153368"/>
                  </a:lnTo>
                  <a:lnTo>
                    <a:pt x="485421" y="1141799"/>
                  </a:lnTo>
                  <a:lnTo>
                    <a:pt x="481520" y="1127244"/>
                  </a:lnTo>
                  <a:lnTo>
                    <a:pt x="428447" y="263606"/>
                  </a:lnTo>
                  <a:lnTo>
                    <a:pt x="430536" y="248682"/>
                  </a:lnTo>
                  <a:lnTo>
                    <a:pt x="437949" y="236109"/>
                  </a:lnTo>
                  <a:lnTo>
                    <a:pt x="449521" y="227211"/>
                  </a:lnTo>
                  <a:lnTo>
                    <a:pt x="464083" y="223309"/>
                  </a:lnTo>
                  <a:lnTo>
                    <a:pt x="887984" y="197261"/>
                  </a:lnTo>
                  <a:lnTo>
                    <a:pt x="1192331" y="197261"/>
                  </a:lnTo>
                  <a:lnTo>
                    <a:pt x="1177611" y="174685"/>
                  </a:lnTo>
                  <a:lnTo>
                    <a:pt x="1135447" y="130939"/>
                  </a:lnTo>
                  <a:lnTo>
                    <a:pt x="1080824" y="93595"/>
                  </a:lnTo>
                  <a:lnTo>
                    <a:pt x="1015566" y="62595"/>
                  </a:lnTo>
                  <a:lnTo>
                    <a:pt x="979518" y="49455"/>
                  </a:lnTo>
                  <a:lnTo>
                    <a:pt x="941494" y="37879"/>
                  </a:lnTo>
                  <a:lnTo>
                    <a:pt x="901723" y="27859"/>
                  </a:lnTo>
                  <a:lnTo>
                    <a:pt x="860432" y="19387"/>
                  </a:lnTo>
                  <a:lnTo>
                    <a:pt x="817850" y="12457"/>
                  </a:lnTo>
                  <a:lnTo>
                    <a:pt x="774204" y="7061"/>
                  </a:lnTo>
                  <a:lnTo>
                    <a:pt x="729721" y="3190"/>
                  </a:lnTo>
                  <a:lnTo>
                    <a:pt x="684631" y="839"/>
                  </a:lnTo>
                  <a:lnTo>
                    <a:pt x="639160" y="0"/>
                  </a:lnTo>
                  <a:close/>
                </a:path>
                <a:path w="1325245" h="2036445">
                  <a:moveTo>
                    <a:pt x="1192331" y="197261"/>
                  </a:moveTo>
                  <a:lnTo>
                    <a:pt x="887984" y="197261"/>
                  </a:lnTo>
                  <a:lnTo>
                    <a:pt x="902913" y="199350"/>
                  </a:lnTo>
                  <a:lnTo>
                    <a:pt x="915485" y="206763"/>
                  </a:lnTo>
                  <a:lnTo>
                    <a:pt x="924381" y="218330"/>
                  </a:lnTo>
                  <a:lnTo>
                    <a:pt x="928281" y="232885"/>
                  </a:lnTo>
                  <a:lnTo>
                    <a:pt x="981354" y="1096536"/>
                  </a:lnTo>
                  <a:lnTo>
                    <a:pt x="979263" y="1111458"/>
                  </a:lnTo>
                  <a:lnTo>
                    <a:pt x="971846" y="1124026"/>
                  </a:lnTo>
                  <a:lnTo>
                    <a:pt x="960274" y="1132921"/>
                  </a:lnTo>
                  <a:lnTo>
                    <a:pt x="945718" y="1136820"/>
                  </a:lnTo>
                  <a:lnTo>
                    <a:pt x="521817" y="1162880"/>
                  </a:lnTo>
                  <a:lnTo>
                    <a:pt x="1270519" y="1162880"/>
                  </a:lnTo>
                  <a:lnTo>
                    <a:pt x="1262261" y="1034835"/>
                  </a:lnTo>
                  <a:lnTo>
                    <a:pt x="1255891" y="934611"/>
                  </a:lnTo>
                  <a:lnTo>
                    <a:pt x="1249612" y="834353"/>
                  </a:lnTo>
                  <a:lnTo>
                    <a:pt x="1246511" y="784206"/>
                  </a:lnTo>
                  <a:lnTo>
                    <a:pt x="1243437" y="734045"/>
                  </a:lnTo>
                  <a:lnTo>
                    <a:pt x="1240392" y="683867"/>
                  </a:lnTo>
                  <a:lnTo>
                    <a:pt x="1237378" y="633671"/>
                  </a:lnTo>
                  <a:lnTo>
                    <a:pt x="1234396" y="583455"/>
                  </a:lnTo>
                  <a:lnTo>
                    <a:pt x="1231448" y="533217"/>
                  </a:lnTo>
                  <a:lnTo>
                    <a:pt x="1228535" y="482955"/>
                  </a:lnTo>
                  <a:lnTo>
                    <a:pt x="1225659" y="432667"/>
                  </a:lnTo>
                  <a:lnTo>
                    <a:pt x="1222822" y="382351"/>
                  </a:lnTo>
                  <a:lnTo>
                    <a:pt x="1220025" y="332005"/>
                  </a:lnTo>
                  <a:lnTo>
                    <a:pt x="1217269" y="281627"/>
                  </a:lnTo>
                  <a:lnTo>
                    <a:pt x="1213508" y="252442"/>
                  </a:lnTo>
                  <a:lnTo>
                    <a:pt x="1205492" y="224895"/>
                  </a:lnTo>
                  <a:lnTo>
                    <a:pt x="1193451" y="198979"/>
                  </a:lnTo>
                  <a:lnTo>
                    <a:pt x="1192331" y="197261"/>
                  </a:lnTo>
                  <a:close/>
                </a:path>
              </a:pathLst>
            </a:custGeom>
            <a:solidFill>
              <a:srgbClr val="0734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361516" y="2378953"/>
              <a:ext cx="1325245" cy="2036445"/>
            </a:xfrm>
            <a:custGeom>
              <a:avLst/>
              <a:gdLst/>
              <a:ahLst/>
              <a:cxnLst/>
              <a:rect l="l" t="t" r="r" b="b"/>
              <a:pathLst>
                <a:path w="1325245" h="2036445">
                  <a:moveTo>
                    <a:pt x="0" y="318318"/>
                  </a:moveTo>
                  <a:lnTo>
                    <a:pt x="6039" y="261313"/>
                  </a:lnTo>
                  <a:lnTo>
                    <a:pt x="28788" y="209757"/>
                  </a:lnTo>
                  <a:lnTo>
                    <a:pt x="66423" y="163712"/>
                  </a:lnTo>
                  <a:lnTo>
                    <a:pt x="117120" y="123235"/>
                  </a:lnTo>
                  <a:lnTo>
                    <a:pt x="179057" y="88387"/>
                  </a:lnTo>
                  <a:lnTo>
                    <a:pt x="250411" y="59228"/>
                  </a:lnTo>
                  <a:lnTo>
                    <a:pt x="289050" y="46800"/>
                  </a:lnTo>
                  <a:lnTo>
                    <a:pt x="329359" y="35816"/>
                  </a:lnTo>
                  <a:lnTo>
                    <a:pt x="371112" y="26284"/>
                  </a:lnTo>
                  <a:lnTo>
                    <a:pt x="414078" y="18212"/>
                  </a:lnTo>
                  <a:lnTo>
                    <a:pt x="458032" y="11606"/>
                  </a:lnTo>
                  <a:lnTo>
                    <a:pt x="502745" y="6474"/>
                  </a:lnTo>
                  <a:lnTo>
                    <a:pt x="547990" y="2825"/>
                  </a:lnTo>
                  <a:lnTo>
                    <a:pt x="593537" y="664"/>
                  </a:lnTo>
                  <a:lnTo>
                    <a:pt x="639160" y="0"/>
                  </a:lnTo>
                  <a:lnTo>
                    <a:pt x="684631" y="839"/>
                  </a:lnTo>
                  <a:lnTo>
                    <a:pt x="729721" y="3190"/>
                  </a:lnTo>
                  <a:lnTo>
                    <a:pt x="774204" y="7061"/>
                  </a:lnTo>
                  <a:lnTo>
                    <a:pt x="817850" y="12457"/>
                  </a:lnTo>
                  <a:lnTo>
                    <a:pt x="860432" y="19387"/>
                  </a:lnTo>
                  <a:lnTo>
                    <a:pt x="901723" y="27859"/>
                  </a:lnTo>
                  <a:lnTo>
                    <a:pt x="941494" y="37879"/>
                  </a:lnTo>
                  <a:lnTo>
                    <a:pt x="979518" y="49455"/>
                  </a:lnTo>
                  <a:lnTo>
                    <a:pt x="1015566" y="62595"/>
                  </a:lnTo>
                  <a:lnTo>
                    <a:pt x="1080824" y="93595"/>
                  </a:lnTo>
                  <a:lnTo>
                    <a:pt x="1135447" y="130939"/>
                  </a:lnTo>
                  <a:lnTo>
                    <a:pt x="1177611" y="174685"/>
                  </a:lnTo>
                  <a:lnTo>
                    <a:pt x="1205492" y="224895"/>
                  </a:lnTo>
                  <a:lnTo>
                    <a:pt x="1217269" y="281627"/>
                  </a:lnTo>
                  <a:lnTo>
                    <a:pt x="1220025" y="332005"/>
                  </a:lnTo>
                  <a:lnTo>
                    <a:pt x="1222822" y="382351"/>
                  </a:lnTo>
                  <a:lnTo>
                    <a:pt x="1225659" y="432667"/>
                  </a:lnTo>
                  <a:lnTo>
                    <a:pt x="1228535" y="482955"/>
                  </a:lnTo>
                  <a:lnTo>
                    <a:pt x="1231448" y="533217"/>
                  </a:lnTo>
                  <a:lnTo>
                    <a:pt x="1234396" y="583455"/>
                  </a:lnTo>
                  <a:lnTo>
                    <a:pt x="1237378" y="633671"/>
                  </a:lnTo>
                  <a:lnTo>
                    <a:pt x="1240392" y="683867"/>
                  </a:lnTo>
                  <a:lnTo>
                    <a:pt x="1243437" y="734045"/>
                  </a:lnTo>
                  <a:lnTo>
                    <a:pt x="1246511" y="784206"/>
                  </a:lnTo>
                  <a:lnTo>
                    <a:pt x="1249612" y="834353"/>
                  </a:lnTo>
                  <a:lnTo>
                    <a:pt x="1252739" y="884487"/>
                  </a:lnTo>
                  <a:lnTo>
                    <a:pt x="1255891" y="934611"/>
                  </a:lnTo>
                  <a:lnTo>
                    <a:pt x="1259065" y="984726"/>
                  </a:lnTo>
                  <a:lnTo>
                    <a:pt x="1262261" y="1034835"/>
                  </a:lnTo>
                  <a:lnTo>
                    <a:pt x="1265476" y="1084938"/>
                  </a:lnTo>
                  <a:lnTo>
                    <a:pt x="1268709" y="1135039"/>
                  </a:lnTo>
                  <a:lnTo>
                    <a:pt x="1271958" y="1185138"/>
                  </a:lnTo>
                  <a:lnTo>
                    <a:pt x="1275223" y="1235239"/>
                  </a:lnTo>
                  <a:lnTo>
                    <a:pt x="1278501" y="1285342"/>
                  </a:lnTo>
                  <a:lnTo>
                    <a:pt x="1281790" y="1335451"/>
                  </a:lnTo>
                  <a:lnTo>
                    <a:pt x="1285090" y="1385566"/>
                  </a:lnTo>
                  <a:lnTo>
                    <a:pt x="1288398" y="1435689"/>
                  </a:lnTo>
                  <a:lnTo>
                    <a:pt x="1291713" y="1485823"/>
                  </a:lnTo>
                  <a:lnTo>
                    <a:pt x="1295033" y="1535970"/>
                  </a:lnTo>
                  <a:lnTo>
                    <a:pt x="1298358" y="1586130"/>
                  </a:lnTo>
                  <a:lnTo>
                    <a:pt x="1301684" y="1636307"/>
                  </a:lnTo>
                  <a:lnTo>
                    <a:pt x="1305012" y="1686503"/>
                  </a:lnTo>
                  <a:lnTo>
                    <a:pt x="1308338" y="1736718"/>
                  </a:lnTo>
                  <a:lnTo>
                    <a:pt x="1311662" y="1786956"/>
                  </a:lnTo>
                  <a:lnTo>
                    <a:pt x="1314982" y="1837217"/>
                  </a:lnTo>
                  <a:lnTo>
                    <a:pt x="1318296" y="1887505"/>
                  </a:lnTo>
                  <a:lnTo>
                    <a:pt x="1321603" y="1937820"/>
                  </a:lnTo>
                  <a:lnTo>
                    <a:pt x="1324902" y="1988165"/>
                  </a:lnTo>
                  <a:lnTo>
                    <a:pt x="1325006" y="2002226"/>
                  </a:lnTo>
                  <a:lnTo>
                    <a:pt x="1322109" y="2010591"/>
                  </a:lnTo>
                  <a:lnTo>
                    <a:pt x="1251542" y="2019668"/>
                  </a:lnTo>
                  <a:lnTo>
                    <a:pt x="1198450" y="2022930"/>
                  </a:lnTo>
                  <a:lnTo>
                    <a:pt x="1143863" y="2026284"/>
                  </a:lnTo>
                  <a:lnTo>
                    <a:pt x="1089277" y="2029637"/>
                  </a:lnTo>
                  <a:lnTo>
                    <a:pt x="1036184" y="2032900"/>
                  </a:lnTo>
                  <a:lnTo>
                    <a:pt x="986078" y="2035980"/>
                  </a:lnTo>
                  <a:lnTo>
                    <a:pt x="970681" y="2034082"/>
                  </a:lnTo>
                  <a:lnTo>
                    <a:pt x="961415" y="2027127"/>
                  </a:lnTo>
                  <a:lnTo>
                    <a:pt x="956635" y="2016740"/>
                  </a:lnTo>
                  <a:lnTo>
                    <a:pt x="954697" y="2004548"/>
                  </a:lnTo>
                  <a:lnTo>
                    <a:pt x="948702" y="1954002"/>
                  </a:lnTo>
                  <a:lnTo>
                    <a:pt x="939545" y="1905110"/>
                  </a:lnTo>
                  <a:lnTo>
                    <a:pt x="927329" y="1857921"/>
                  </a:lnTo>
                  <a:lnTo>
                    <a:pt x="912161" y="1812483"/>
                  </a:lnTo>
                  <a:lnTo>
                    <a:pt x="894146" y="1768847"/>
                  </a:lnTo>
                  <a:lnTo>
                    <a:pt x="873388" y="1727062"/>
                  </a:lnTo>
                  <a:lnTo>
                    <a:pt x="849993" y="1687178"/>
                  </a:lnTo>
                  <a:lnTo>
                    <a:pt x="824066" y="1649243"/>
                  </a:lnTo>
                  <a:lnTo>
                    <a:pt x="795713" y="1613308"/>
                  </a:lnTo>
                  <a:lnTo>
                    <a:pt x="765037" y="1579421"/>
                  </a:lnTo>
                  <a:lnTo>
                    <a:pt x="732145" y="1547633"/>
                  </a:lnTo>
                  <a:lnTo>
                    <a:pt x="697142" y="1517993"/>
                  </a:lnTo>
                  <a:lnTo>
                    <a:pt x="660132" y="1490550"/>
                  </a:lnTo>
                  <a:lnTo>
                    <a:pt x="621221" y="1465353"/>
                  </a:lnTo>
                  <a:lnTo>
                    <a:pt x="580514" y="1442453"/>
                  </a:lnTo>
                  <a:lnTo>
                    <a:pt x="538117" y="1421899"/>
                  </a:lnTo>
                  <a:lnTo>
                    <a:pt x="494134" y="1403739"/>
                  </a:lnTo>
                  <a:lnTo>
                    <a:pt x="448670" y="1388024"/>
                  </a:lnTo>
                  <a:lnTo>
                    <a:pt x="401831" y="1374803"/>
                  </a:lnTo>
                  <a:lnTo>
                    <a:pt x="353722" y="1364126"/>
                  </a:lnTo>
                  <a:lnTo>
                    <a:pt x="304448" y="1356041"/>
                  </a:lnTo>
                  <a:lnTo>
                    <a:pt x="254114" y="1350599"/>
                  </a:lnTo>
                  <a:lnTo>
                    <a:pt x="200293" y="1347579"/>
                  </a:lnTo>
                  <a:lnTo>
                    <a:pt x="154433" y="1332868"/>
                  </a:lnTo>
                  <a:lnTo>
                    <a:pt x="116654" y="1307548"/>
                  </a:lnTo>
                  <a:lnTo>
                    <a:pt x="87078" y="1272704"/>
                  </a:lnTo>
                  <a:lnTo>
                    <a:pt x="65827" y="1229420"/>
                  </a:lnTo>
                  <a:lnTo>
                    <a:pt x="53022" y="1178781"/>
                  </a:lnTo>
                  <a:lnTo>
                    <a:pt x="50142" y="1127902"/>
                  </a:lnTo>
                  <a:lnTo>
                    <a:pt x="47203" y="1077087"/>
                  </a:lnTo>
                  <a:lnTo>
                    <a:pt x="44212" y="1026330"/>
                  </a:lnTo>
                  <a:lnTo>
                    <a:pt x="41173" y="975625"/>
                  </a:lnTo>
                  <a:lnTo>
                    <a:pt x="38092" y="924964"/>
                  </a:lnTo>
                  <a:lnTo>
                    <a:pt x="34976" y="874343"/>
                  </a:lnTo>
                  <a:lnTo>
                    <a:pt x="31830" y="823755"/>
                  </a:lnTo>
                  <a:lnTo>
                    <a:pt x="28660" y="773193"/>
                  </a:lnTo>
                  <a:lnTo>
                    <a:pt x="25472" y="722652"/>
                  </a:lnTo>
                  <a:lnTo>
                    <a:pt x="22271" y="672126"/>
                  </a:lnTo>
                  <a:lnTo>
                    <a:pt x="19063" y="621607"/>
                  </a:lnTo>
                  <a:lnTo>
                    <a:pt x="15855" y="571090"/>
                  </a:lnTo>
                  <a:lnTo>
                    <a:pt x="12651" y="520569"/>
                  </a:lnTo>
                  <a:lnTo>
                    <a:pt x="9458" y="470038"/>
                  </a:lnTo>
                  <a:lnTo>
                    <a:pt x="6281" y="419489"/>
                  </a:lnTo>
                  <a:lnTo>
                    <a:pt x="3126" y="368918"/>
                  </a:lnTo>
                  <a:lnTo>
                    <a:pt x="0" y="318318"/>
                  </a:lnTo>
                  <a:close/>
                </a:path>
              </a:pathLst>
            </a:custGeom>
            <a:ln w="7200">
              <a:solidFill>
                <a:srgbClr val="0228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22234" y="3452631"/>
              <a:ext cx="186651" cy="18663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86362" y="2572614"/>
              <a:ext cx="560108" cy="97282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797431" y="2595978"/>
              <a:ext cx="537260" cy="931468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34378" y="2250792"/>
              <a:ext cx="6470650" cy="2368550"/>
            </a:xfrm>
            <a:custGeom>
              <a:avLst/>
              <a:gdLst/>
              <a:ahLst/>
              <a:cxnLst/>
              <a:rect l="l" t="t" r="r" b="b"/>
              <a:pathLst>
                <a:path w="6470650" h="2368550">
                  <a:moveTo>
                    <a:pt x="330428" y="2236139"/>
                  </a:moveTo>
                  <a:lnTo>
                    <a:pt x="311327" y="2191562"/>
                  </a:lnTo>
                  <a:lnTo>
                    <a:pt x="292023" y="2146528"/>
                  </a:lnTo>
                  <a:lnTo>
                    <a:pt x="253619" y="2236139"/>
                  </a:lnTo>
                  <a:lnTo>
                    <a:pt x="256019" y="2234984"/>
                  </a:lnTo>
                  <a:lnTo>
                    <a:pt x="258419" y="2233892"/>
                  </a:lnTo>
                  <a:lnTo>
                    <a:pt x="288417" y="2226640"/>
                  </a:lnTo>
                  <a:lnTo>
                    <a:pt x="288417" y="2253869"/>
                  </a:lnTo>
                  <a:lnTo>
                    <a:pt x="3594" y="2253869"/>
                  </a:lnTo>
                  <a:lnTo>
                    <a:pt x="0" y="2253869"/>
                  </a:lnTo>
                  <a:lnTo>
                    <a:pt x="0" y="2257463"/>
                  </a:lnTo>
                  <a:lnTo>
                    <a:pt x="0" y="2368397"/>
                  </a:lnTo>
                  <a:lnTo>
                    <a:pt x="7200" y="2368397"/>
                  </a:lnTo>
                  <a:lnTo>
                    <a:pt x="7200" y="2261057"/>
                  </a:lnTo>
                  <a:lnTo>
                    <a:pt x="292023" y="2261057"/>
                  </a:lnTo>
                  <a:lnTo>
                    <a:pt x="295617" y="2261057"/>
                  </a:lnTo>
                  <a:lnTo>
                    <a:pt x="295617" y="2257463"/>
                  </a:lnTo>
                  <a:lnTo>
                    <a:pt x="295617" y="2253869"/>
                  </a:lnTo>
                  <a:lnTo>
                    <a:pt x="295617" y="2226640"/>
                  </a:lnTo>
                  <a:lnTo>
                    <a:pt x="328028" y="2234984"/>
                  </a:lnTo>
                  <a:lnTo>
                    <a:pt x="330428" y="2236139"/>
                  </a:lnTo>
                  <a:close/>
                </a:path>
                <a:path w="6470650" h="2368550">
                  <a:moveTo>
                    <a:pt x="964387" y="2253869"/>
                  </a:moveTo>
                  <a:lnTo>
                    <a:pt x="960780" y="2253869"/>
                  </a:lnTo>
                  <a:lnTo>
                    <a:pt x="675957" y="2253869"/>
                  </a:lnTo>
                  <a:lnTo>
                    <a:pt x="675957" y="2226640"/>
                  </a:lnTo>
                  <a:lnTo>
                    <a:pt x="677164" y="2226691"/>
                  </a:lnTo>
                  <a:lnTo>
                    <a:pt x="710768" y="2236139"/>
                  </a:lnTo>
                  <a:lnTo>
                    <a:pt x="691667" y="2191562"/>
                  </a:lnTo>
                  <a:lnTo>
                    <a:pt x="672363" y="2146528"/>
                  </a:lnTo>
                  <a:lnTo>
                    <a:pt x="633958" y="2236139"/>
                  </a:lnTo>
                  <a:lnTo>
                    <a:pt x="636358" y="2234984"/>
                  </a:lnTo>
                  <a:lnTo>
                    <a:pt x="638759" y="2233892"/>
                  </a:lnTo>
                  <a:lnTo>
                    <a:pt x="668756" y="2226640"/>
                  </a:lnTo>
                  <a:lnTo>
                    <a:pt x="668756" y="2257463"/>
                  </a:lnTo>
                  <a:lnTo>
                    <a:pt x="668756" y="2261057"/>
                  </a:lnTo>
                  <a:lnTo>
                    <a:pt x="672363" y="2261057"/>
                  </a:lnTo>
                  <a:lnTo>
                    <a:pt x="957186" y="2261057"/>
                  </a:lnTo>
                  <a:lnTo>
                    <a:pt x="957186" y="2368397"/>
                  </a:lnTo>
                  <a:lnTo>
                    <a:pt x="964387" y="2368397"/>
                  </a:lnTo>
                  <a:lnTo>
                    <a:pt x="964387" y="2261057"/>
                  </a:lnTo>
                  <a:lnTo>
                    <a:pt x="964387" y="2257463"/>
                  </a:lnTo>
                  <a:lnTo>
                    <a:pt x="964387" y="2253869"/>
                  </a:lnTo>
                  <a:close/>
                </a:path>
                <a:path w="6470650" h="2368550">
                  <a:moveTo>
                    <a:pt x="1153706" y="1267650"/>
                  </a:moveTo>
                  <a:lnTo>
                    <a:pt x="1145006" y="1234274"/>
                  </a:lnTo>
                  <a:lnTo>
                    <a:pt x="1129118" y="1173302"/>
                  </a:lnTo>
                  <a:lnTo>
                    <a:pt x="1127937" y="1175689"/>
                  </a:lnTo>
                  <a:lnTo>
                    <a:pt x="1107440" y="1202156"/>
                  </a:lnTo>
                  <a:lnTo>
                    <a:pt x="457733" y="364845"/>
                  </a:lnTo>
                  <a:lnTo>
                    <a:pt x="457733" y="363867"/>
                  </a:lnTo>
                  <a:lnTo>
                    <a:pt x="457276" y="9359"/>
                  </a:lnTo>
                  <a:lnTo>
                    <a:pt x="450075" y="9372"/>
                  </a:lnTo>
                  <a:lnTo>
                    <a:pt x="450545" y="366077"/>
                  </a:lnTo>
                  <a:lnTo>
                    <a:pt x="450545" y="367309"/>
                  </a:lnTo>
                  <a:lnTo>
                    <a:pt x="451307" y="368287"/>
                  </a:lnTo>
                  <a:lnTo>
                    <a:pt x="1101763" y="1206563"/>
                  </a:lnTo>
                  <a:lnTo>
                    <a:pt x="1100772" y="1207262"/>
                  </a:lnTo>
                  <a:lnTo>
                    <a:pt x="1068438" y="1220393"/>
                  </a:lnTo>
                  <a:lnTo>
                    <a:pt x="1153706" y="1267650"/>
                  </a:lnTo>
                  <a:close/>
                </a:path>
                <a:path w="6470650" h="2368550">
                  <a:moveTo>
                    <a:pt x="1629930" y="377888"/>
                  </a:moveTo>
                  <a:lnTo>
                    <a:pt x="1595120" y="387400"/>
                  </a:lnTo>
                  <a:lnTo>
                    <a:pt x="1595120" y="0"/>
                  </a:lnTo>
                  <a:lnTo>
                    <a:pt x="1587919" y="0"/>
                  </a:lnTo>
                  <a:lnTo>
                    <a:pt x="1587919" y="387400"/>
                  </a:lnTo>
                  <a:lnTo>
                    <a:pt x="1586712" y="387337"/>
                  </a:lnTo>
                  <a:lnTo>
                    <a:pt x="1553121" y="377888"/>
                  </a:lnTo>
                  <a:lnTo>
                    <a:pt x="1591525" y="467499"/>
                  </a:lnTo>
                  <a:lnTo>
                    <a:pt x="1610829" y="422465"/>
                  </a:lnTo>
                  <a:lnTo>
                    <a:pt x="1629930" y="377888"/>
                  </a:lnTo>
                  <a:close/>
                </a:path>
                <a:path w="6470650" h="2368550">
                  <a:moveTo>
                    <a:pt x="2784398" y="466636"/>
                  </a:moveTo>
                  <a:lnTo>
                    <a:pt x="2749600" y="476135"/>
                  </a:lnTo>
                  <a:lnTo>
                    <a:pt x="2749600" y="4038"/>
                  </a:lnTo>
                  <a:lnTo>
                    <a:pt x="2742400" y="4038"/>
                  </a:lnTo>
                  <a:lnTo>
                    <a:pt x="2742400" y="476135"/>
                  </a:lnTo>
                  <a:lnTo>
                    <a:pt x="2741193" y="476084"/>
                  </a:lnTo>
                  <a:lnTo>
                    <a:pt x="2707589" y="466636"/>
                  </a:lnTo>
                  <a:lnTo>
                    <a:pt x="2745994" y="556247"/>
                  </a:lnTo>
                  <a:lnTo>
                    <a:pt x="2765298" y="511213"/>
                  </a:lnTo>
                  <a:lnTo>
                    <a:pt x="2784398" y="466636"/>
                  </a:lnTo>
                  <a:close/>
                </a:path>
                <a:path w="6470650" h="2368550">
                  <a:moveTo>
                    <a:pt x="3554209" y="1189710"/>
                  </a:moveTo>
                  <a:lnTo>
                    <a:pt x="2571673" y="1189710"/>
                  </a:lnTo>
                  <a:lnTo>
                    <a:pt x="2570149" y="1189710"/>
                  </a:lnTo>
                  <a:lnTo>
                    <a:pt x="2569083" y="1190815"/>
                  </a:lnTo>
                  <a:lnTo>
                    <a:pt x="2542248" y="1218692"/>
                  </a:lnTo>
                  <a:lnTo>
                    <a:pt x="2541409" y="1217815"/>
                  </a:lnTo>
                  <a:lnTo>
                    <a:pt x="2539809" y="1216012"/>
                  </a:lnTo>
                  <a:lnTo>
                    <a:pt x="2523756" y="1187704"/>
                  </a:lnTo>
                  <a:lnTo>
                    <a:pt x="2489263" y="1278890"/>
                  </a:lnTo>
                  <a:lnTo>
                    <a:pt x="2560231" y="1248943"/>
                  </a:lnTo>
                  <a:lnTo>
                    <a:pt x="2579090" y="1240980"/>
                  </a:lnTo>
                  <a:lnTo>
                    <a:pt x="2576550" y="1240155"/>
                  </a:lnTo>
                  <a:lnTo>
                    <a:pt x="2574074" y="1239266"/>
                  </a:lnTo>
                  <a:lnTo>
                    <a:pt x="2547429" y="1223683"/>
                  </a:lnTo>
                  <a:lnTo>
                    <a:pt x="2573197" y="1196911"/>
                  </a:lnTo>
                  <a:lnTo>
                    <a:pt x="3554209" y="1196911"/>
                  </a:lnTo>
                  <a:lnTo>
                    <a:pt x="3554209" y="1189710"/>
                  </a:lnTo>
                  <a:close/>
                </a:path>
                <a:path w="6470650" h="2368550">
                  <a:moveTo>
                    <a:pt x="4999863" y="1338237"/>
                  </a:moveTo>
                  <a:lnTo>
                    <a:pt x="4963871" y="1347800"/>
                  </a:lnTo>
                  <a:lnTo>
                    <a:pt x="4965052" y="1347749"/>
                  </a:lnTo>
                  <a:lnTo>
                    <a:pt x="4965065" y="711555"/>
                  </a:lnTo>
                  <a:lnTo>
                    <a:pt x="4957864" y="711555"/>
                  </a:lnTo>
                  <a:lnTo>
                    <a:pt x="4957864" y="1347749"/>
                  </a:lnTo>
                  <a:lnTo>
                    <a:pt x="4957864" y="1382814"/>
                  </a:lnTo>
                  <a:lnTo>
                    <a:pt x="4957851" y="1347749"/>
                  </a:lnTo>
                  <a:lnTo>
                    <a:pt x="4956657" y="1347685"/>
                  </a:lnTo>
                  <a:lnTo>
                    <a:pt x="4954257" y="1347508"/>
                  </a:lnTo>
                  <a:lnTo>
                    <a:pt x="4923053" y="1338237"/>
                  </a:lnTo>
                  <a:lnTo>
                    <a:pt x="4961458" y="1427848"/>
                  </a:lnTo>
                  <a:lnTo>
                    <a:pt x="4980762" y="1382814"/>
                  </a:lnTo>
                  <a:lnTo>
                    <a:pt x="4999863" y="1338237"/>
                  </a:lnTo>
                  <a:close/>
                </a:path>
                <a:path w="6470650" h="2368550">
                  <a:moveTo>
                    <a:pt x="6470497" y="1636179"/>
                  </a:moveTo>
                  <a:lnTo>
                    <a:pt x="6435699" y="1645678"/>
                  </a:lnTo>
                  <a:lnTo>
                    <a:pt x="6434493" y="1645742"/>
                  </a:lnTo>
                  <a:lnTo>
                    <a:pt x="6435687" y="1645678"/>
                  </a:lnTo>
                  <a:lnTo>
                    <a:pt x="6435699" y="857351"/>
                  </a:lnTo>
                  <a:lnTo>
                    <a:pt x="6428499" y="857351"/>
                  </a:lnTo>
                  <a:lnTo>
                    <a:pt x="6428499" y="1645678"/>
                  </a:lnTo>
                  <a:lnTo>
                    <a:pt x="6428499" y="1680756"/>
                  </a:lnTo>
                  <a:lnTo>
                    <a:pt x="6428486" y="1645678"/>
                  </a:lnTo>
                  <a:lnTo>
                    <a:pt x="6427292" y="1645627"/>
                  </a:lnTo>
                  <a:lnTo>
                    <a:pt x="6424892" y="1645450"/>
                  </a:lnTo>
                  <a:lnTo>
                    <a:pt x="6393688" y="1636179"/>
                  </a:lnTo>
                  <a:lnTo>
                    <a:pt x="6432093" y="1725790"/>
                  </a:lnTo>
                  <a:lnTo>
                    <a:pt x="6451397" y="1680756"/>
                  </a:lnTo>
                  <a:lnTo>
                    <a:pt x="6470497" y="163617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 rot="120000">
            <a:off x="2959858" y="3887710"/>
            <a:ext cx="1596902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44"/>
              </a:lnSpc>
            </a:pPr>
            <a:r>
              <a:rPr sz="950" dirty="0">
                <a:solidFill>
                  <a:srgbClr val="002C55"/>
                </a:solidFill>
                <a:latin typeface="Arial"/>
                <a:cs typeface="Arial"/>
              </a:rPr>
              <a:t>RYANMATIC</a:t>
            </a:r>
            <a:r>
              <a:rPr sz="950" spc="30" dirty="0">
                <a:solidFill>
                  <a:srgbClr val="002C55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02C55"/>
                </a:solidFill>
                <a:latin typeface="Arial"/>
                <a:cs typeface="Arial"/>
              </a:rPr>
              <a:t>OF</a:t>
            </a:r>
            <a:r>
              <a:rPr sz="950" spc="35" dirty="0">
                <a:solidFill>
                  <a:srgbClr val="002C55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02C55"/>
                </a:solidFill>
                <a:latin typeface="Arial"/>
                <a:cs typeface="Arial"/>
              </a:rPr>
              <a:t>KEIGHLEY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2773" y="9102773"/>
            <a:ext cx="70548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42644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processes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normally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Stillson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wrench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438109" y="3975719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 2024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stillson1.cdr</dc:title>
  <dc:creator>BY V.RYAN</dc:creator>
  <cp:keywords>STILLSON WRENCH - EXAMINATION QUESTIONS</cp:keywords>
  <cp:lastModifiedBy>Vincent RYan</cp:lastModifiedBy>
  <cp:revision>1</cp:revision>
  <dcterms:created xsi:type="dcterms:W3CDTF">2024-02-20T18:09:56Z</dcterms:created>
  <dcterms:modified xsi:type="dcterms:W3CDTF">2024-02-20T18:10:12Z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2024-02-20T00:00:00Z</vt:filetime>
  </property>
  <property fmtid="{D5CDD505-2E9C-101B-9397-08002B2CF9AE}" pid="5" name="Producer">
    <vt:lpwstr>Corel PDF Engine Version 19.1.0.419</vt:lpwstr>
  </property>
</Properties>
</file>