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wrench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wrench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261" y="105781"/>
            <a:ext cx="5888990" cy="6616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621790" marR="30480" indent="-1567815">
              <a:lnSpc>
                <a:spcPts val="1789"/>
              </a:lnSpc>
              <a:spcBef>
                <a:spcPts val="2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QUICK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ADJUST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SLIP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JOINT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WATER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PUMP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0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832" y="842681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https://www.technologystudent.com/equip_ﬂsh/wrench1.html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1629" y="2583085"/>
            <a:ext cx="7218045" cy="2161540"/>
            <a:chOff x="261629" y="2583085"/>
            <a:chExt cx="7218045" cy="2161540"/>
          </a:xfrm>
        </p:grpSpPr>
        <p:pic>
          <p:nvPicPr>
            <p:cNvPr id="5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1629" y="3024381"/>
              <a:ext cx="7164471" cy="162155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65900" y="3774038"/>
              <a:ext cx="542290" cy="872490"/>
            </a:xfrm>
            <a:custGeom>
              <a:avLst/>
              <a:gdLst/>
              <a:ahLst/>
              <a:cxnLst/>
              <a:rect l="l" t="t" r="r" b="b"/>
              <a:pathLst>
                <a:path w="542290" h="872489">
                  <a:moveTo>
                    <a:pt x="542105" y="36216"/>
                  </a:moveTo>
                  <a:lnTo>
                    <a:pt x="524016" y="27670"/>
                  </a:lnTo>
                  <a:lnTo>
                    <a:pt x="503650" y="18106"/>
                  </a:lnTo>
                  <a:lnTo>
                    <a:pt x="483284" y="8544"/>
                  </a:lnTo>
                  <a:lnTo>
                    <a:pt x="465195" y="0"/>
                  </a:lnTo>
                  <a:lnTo>
                    <a:pt x="407222" y="1896"/>
                  </a:lnTo>
                  <a:lnTo>
                    <a:pt x="353980" y="7130"/>
                  </a:lnTo>
                  <a:lnTo>
                    <a:pt x="305292" y="15574"/>
                  </a:lnTo>
                  <a:lnTo>
                    <a:pt x="260977" y="27103"/>
                  </a:lnTo>
                  <a:lnTo>
                    <a:pt x="220860" y="41588"/>
                  </a:lnTo>
                  <a:lnTo>
                    <a:pt x="184760" y="58904"/>
                  </a:lnTo>
                  <a:lnTo>
                    <a:pt x="123902" y="101516"/>
                  </a:lnTo>
                  <a:lnTo>
                    <a:pt x="76977" y="153923"/>
                  </a:lnTo>
                  <a:lnTo>
                    <a:pt x="42559" y="215110"/>
                  </a:lnTo>
                  <a:lnTo>
                    <a:pt x="19222" y="284061"/>
                  </a:lnTo>
                  <a:lnTo>
                    <a:pt x="5540" y="359759"/>
                  </a:lnTo>
                  <a:lnTo>
                    <a:pt x="1874" y="399822"/>
                  </a:lnTo>
                  <a:lnTo>
                    <a:pt x="86" y="441190"/>
                  </a:lnTo>
                  <a:lnTo>
                    <a:pt x="0" y="483737"/>
                  </a:lnTo>
                  <a:lnTo>
                    <a:pt x="1435" y="527336"/>
                  </a:lnTo>
                  <a:lnTo>
                    <a:pt x="4215" y="571860"/>
                  </a:lnTo>
                  <a:lnTo>
                    <a:pt x="8160" y="617183"/>
                  </a:lnTo>
                  <a:lnTo>
                    <a:pt x="13093" y="663176"/>
                  </a:lnTo>
                  <a:lnTo>
                    <a:pt x="18835" y="709713"/>
                  </a:lnTo>
                  <a:lnTo>
                    <a:pt x="25209" y="756668"/>
                  </a:lnTo>
                  <a:lnTo>
                    <a:pt x="32035" y="803912"/>
                  </a:lnTo>
                  <a:lnTo>
                    <a:pt x="54252" y="848687"/>
                  </a:lnTo>
                  <a:lnTo>
                    <a:pt x="88495" y="871766"/>
                  </a:lnTo>
                  <a:lnTo>
                    <a:pt x="129647" y="871897"/>
                  </a:lnTo>
                  <a:lnTo>
                    <a:pt x="172590" y="847829"/>
                  </a:lnTo>
                  <a:lnTo>
                    <a:pt x="296145" y="625312"/>
                  </a:lnTo>
                  <a:lnTo>
                    <a:pt x="278048" y="609516"/>
                  </a:lnTo>
                  <a:lnTo>
                    <a:pt x="289046" y="589219"/>
                  </a:lnTo>
                  <a:lnTo>
                    <a:pt x="271429" y="573055"/>
                  </a:lnTo>
                  <a:lnTo>
                    <a:pt x="281944" y="553129"/>
                  </a:lnTo>
                  <a:lnTo>
                    <a:pt x="263904" y="536216"/>
                  </a:lnTo>
                  <a:lnTo>
                    <a:pt x="274845" y="517039"/>
                  </a:lnTo>
                  <a:lnTo>
                    <a:pt x="257010" y="501199"/>
                  </a:lnTo>
                  <a:lnTo>
                    <a:pt x="267746" y="480952"/>
                  </a:lnTo>
                  <a:lnTo>
                    <a:pt x="249713" y="462650"/>
                  </a:lnTo>
                  <a:lnTo>
                    <a:pt x="260642" y="444863"/>
                  </a:lnTo>
                  <a:lnTo>
                    <a:pt x="242380" y="429656"/>
                  </a:lnTo>
                  <a:lnTo>
                    <a:pt x="253543" y="408772"/>
                  </a:lnTo>
                  <a:lnTo>
                    <a:pt x="235493" y="393249"/>
                  </a:lnTo>
                  <a:lnTo>
                    <a:pt x="246440" y="372682"/>
                  </a:lnTo>
                  <a:lnTo>
                    <a:pt x="228617" y="355450"/>
                  </a:lnTo>
                  <a:lnTo>
                    <a:pt x="239341" y="336593"/>
                  </a:lnTo>
                  <a:lnTo>
                    <a:pt x="246253" y="316321"/>
                  </a:lnTo>
                  <a:lnTo>
                    <a:pt x="268080" y="318697"/>
                  </a:lnTo>
                  <a:lnTo>
                    <a:pt x="275363" y="298908"/>
                  </a:lnTo>
                  <a:lnTo>
                    <a:pt x="296815" y="300805"/>
                  </a:lnTo>
                  <a:lnTo>
                    <a:pt x="304202" y="281556"/>
                  </a:lnTo>
                  <a:lnTo>
                    <a:pt x="325551" y="282912"/>
                  </a:lnTo>
                  <a:lnTo>
                    <a:pt x="332937" y="263660"/>
                  </a:lnTo>
                  <a:lnTo>
                    <a:pt x="354286" y="265021"/>
                  </a:lnTo>
                  <a:lnTo>
                    <a:pt x="360920" y="246189"/>
                  </a:lnTo>
                  <a:lnTo>
                    <a:pt x="383021" y="247129"/>
                  </a:lnTo>
                  <a:lnTo>
                    <a:pt x="389551" y="227757"/>
                  </a:lnTo>
                  <a:lnTo>
                    <a:pt x="411756" y="229237"/>
                  </a:lnTo>
                  <a:lnTo>
                    <a:pt x="419489" y="209635"/>
                  </a:lnTo>
                  <a:lnTo>
                    <a:pt x="440491" y="211345"/>
                  </a:lnTo>
                  <a:lnTo>
                    <a:pt x="447879" y="192092"/>
                  </a:lnTo>
                  <a:lnTo>
                    <a:pt x="469226" y="193456"/>
                  </a:lnTo>
                  <a:lnTo>
                    <a:pt x="542105" y="36216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63091" y="3897733"/>
              <a:ext cx="3716574" cy="64947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611767" y="3508067"/>
              <a:ext cx="147320" cy="32384"/>
            </a:xfrm>
            <a:custGeom>
              <a:avLst/>
              <a:gdLst/>
              <a:ahLst/>
              <a:cxnLst/>
              <a:rect l="l" t="t" r="r" b="b"/>
              <a:pathLst>
                <a:path w="147319" h="32385">
                  <a:moveTo>
                    <a:pt x="0" y="31837"/>
                  </a:moveTo>
                  <a:lnTo>
                    <a:pt x="14698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55483" y="3377459"/>
              <a:ext cx="147320" cy="147320"/>
            </a:xfrm>
            <a:custGeom>
              <a:avLst/>
              <a:gdLst/>
              <a:ahLst/>
              <a:cxnLst/>
              <a:rect l="l" t="t" r="r" b="b"/>
              <a:pathLst>
                <a:path w="147319" h="147320">
                  <a:moveTo>
                    <a:pt x="56869" y="0"/>
                  </a:moveTo>
                  <a:lnTo>
                    <a:pt x="89863" y="146731"/>
                  </a:lnTo>
                </a:path>
                <a:path w="147319" h="147320">
                  <a:moveTo>
                    <a:pt x="0" y="89858"/>
                  </a:moveTo>
                  <a:lnTo>
                    <a:pt x="146735" y="56869"/>
                  </a:lnTo>
                </a:path>
              </a:pathLst>
            </a:custGeom>
            <a:ln w="7199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1225" y="2583085"/>
              <a:ext cx="6843154" cy="215982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81225" y="3832711"/>
              <a:ext cx="583565" cy="910590"/>
            </a:xfrm>
            <a:custGeom>
              <a:avLst/>
              <a:gdLst/>
              <a:ahLst/>
              <a:cxnLst/>
              <a:rect l="l" t="t" r="r" b="b"/>
              <a:pathLst>
                <a:path w="583565" h="910589">
                  <a:moveTo>
                    <a:pt x="340923" y="0"/>
                  </a:moveTo>
                  <a:lnTo>
                    <a:pt x="358892" y="5910"/>
                  </a:lnTo>
                  <a:lnTo>
                    <a:pt x="378197" y="11583"/>
                  </a:lnTo>
                  <a:lnTo>
                    <a:pt x="397502" y="17256"/>
                  </a:lnTo>
                  <a:lnTo>
                    <a:pt x="415472" y="23162"/>
                  </a:lnTo>
                  <a:lnTo>
                    <a:pt x="454878" y="65725"/>
                  </a:lnTo>
                  <a:lnTo>
                    <a:pt x="488583" y="107271"/>
                  </a:lnTo>
                  <a:lnTo>
                    <a:pt x="516804" y="147835"/>
                  </a:lnTo>
                  <a:lnTo>
                    <a:pt x="539757" y="187456"/>
                  </a:lnTo>
                  <a:lnTo>
                    <a:pt x="557657" y="226171"/>
                  </a:lnTo>
                  <a:lnTo>
                    <a:pt x="570720" y="264018"/>
                  </a:lnTo>
                  <a:lnTo>
                    <a:pt x="583197" y="337257"/>
                  </a:lnTo>
                  <a:lnTo>
                    <a:pt x="583042" y="372724"/>
                  </a:lnTo>
                  <a:lnTo>
                    <a:pt x="571024" y="441540"/>
                  </a:lnTo>
                  <a:lnTo>
                    <a:pt x="544832" y="507783"/>
                  </a:lnTo>
                  <a:lnTo>
                    <a:pt x="506192" y="571753"/>
                  </a:lnTo>
                  <a:lnTo>
                    <a:pt x="482742" y="602980"/>
                  </a:lnTo>
                  <a:lnTo>
                    <a:pt x="456828" y="633751"/>
                  </a:lnTo>
                  <a:lnTo>
                    <a:pt x="428663" y="664103"/>
                  </a:lnTo>
                  <a:lnTo>
                    <a:pt x="398465" y="694075"/>
                  </a:lnTo>
                  <a:lnTo>
                    <a:pt x="366448" y="723704"/>
                  </a:lnTo>
                  <a:lnTo>
                    <a:pt x="332829" y="753027"/>
                  </a:lnTo>
                  <a:lnTo>
                    <a:pt x="297822" y="782082"/>
                  </a:lnTo>
                  <a:lnTo>
                    <a:pt x="261644" y="810906"/>
                  </a:lnTo>
                  <a:lnTo>
                    <a:pt x="224511" y="839538"/>
                  </a:lnTo>
                  <a:lnTo>
                    <a:pt x="186636" y="868013"/>
                  </a:lnTo>
                  <a:lnTo>
                    <a:pt x="148238" y="896371"/>
                  </a:lnTo>
                  <a:lnTo>
                    <a:pt x="107960" y="910203"/>
                  </a:lnTo>
                  <a:lnTo>
                    <a:pt x="68954" y="907474"/>
                  </a:lnTo>
                  <a:lnTo>
                    <a:pt x="35263" y="890246"/>
                  </a:lnTo>
                  <a:lnTo>
                    <a:pt x="10930" y="860580"/>
                  </a:lnTo>
                  <a:lnTo>
                    <a:pt x="0" y="820536"/>
                  </a:lnTo>
                  <a:lnTo>
                    <a:pt x="89587" y="582984"/>
                  </a:lnTo>
                  <a:lnTo>
                    <a:pt x="113551" y="584748"/>
                  </a:lnTo>
                  <a:lnTo>
                    <a:pt x="120247" y="562662"/>
                  </a:lnTo>
                  <a:lnTo>
                    <a:pt x="144129" y="563829"/>
                  </a:lnTo>
                  <a:lnTo>
                    <a:pt x="150909" y="542340"/>
                  </a:lnTo>
                  <a:lnTo>
                    <a:pt x="175619" y="543279"/>
                  </a:lnTo>
                  <a:lnTo>
                    <a:pt x="181566" y="522018"/>
                  </a:lnTo>
                  <a:lnTo>
                    <a:pt x="205369" y="523562"/>
                  </a:lnTo>
                  <a:lnTo>
                    <a:pt x="212224" y="501695"/>
                  </a:lnTo>
                  <a:lnTo>
                    <a:pt x="237916" y="501656"/>
                  </a:lnTo>
                  <a:lnTo>
                    <a:pt x="242881" y="481378"/>
                  </a:lnTo>
                  <a:lnTo>
                    <a:pt x="266537" y="483678"/>
                  </a:lnTo>
                  <a:lnTo>
                    <a:pt x="273542" y="461055"/>
                  </a:lnTo>
                  <a:lnTo>
                    <a:pt x="297270" y="462982"/>
                  </a:lnTo>
                  <a:lnTo>
                    <a:pt x="304204" y="440734"/>
                  </a:lnTo>
                  <a:lnTo>
                    <a:pt x="328987" y="441299"/>
                  </a:lnTo>
                  <a:lnTo>
                    <a:pt x="334858" y="420411"/>
                  </a:lnTo>
                  <a:lnTo>
                    <a:pt x="344416" y="401248"/>
                  </a:lnTo>
                  <a:lnTo>
                    <a:pt x="327376" y="387395"/>
                  </a:lnTo>
                  <a:lnTo>
                    <a:pt x="336334" y="368301"/>
                  </a:lnTo>
                  <a:lnTo>
                    <a:pt x="319904" y="354380"/>
                  </a:lnTo>
                  <a:lnTo>
                    <a:pt x="328402" y="335596"/>
                  </a:lnTo>
                  <a:lnTo>
                    <a:pt x="312430" y="321364"/>
                  </a:lnTo>
                  <a:lnTo>
                    <a:pt x="320930" y="302580"/>
                  </a:lnTo>
                  <a:lnTo>
                    <a:pt x="304952" y="288353"/>
                  </a:lnTo>
                  <a:lnTo>
                    <a:pt x="313682" y="270395"/>
                  </a:lnTo>
                  <a:lnTo>
                    <a:pt x="297479" y="255337"/>
                  </a:lnTo>
                  <a:lnTo>
                    <a:pt x="306663" y="237078"/>
                  </a:lnTo>
                  <a:lnTo>
                    <a:pt x="290001" y="222322"/>
                  </a:lnTo>
                  <a:lnTo>
                    <a:pt x="298505" y="203043"/>
                  </a:lnTo>
                  <a:lnTo>
                    <a:pt x="282525" y="189310"/>
                  </a:lnTo>
                  <a:lnTo>
                    <a:pt x="291028" y="170521"/>
                  </a:lnTo>
                  <a:lnTo>
                    <a:pt x="271854" y="157017"/>
                  </a:lnTo>
                  <a:lnTo>
                    <a:pt x="340923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84107" y="2829196"/>
              <a:ext cx="1146114" cy="47881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084107" y="2829196"/>
              <a:ext cx="1146175" cy="479425"/>
            </a:xfrm>
            <a:custGeom>
              <a:avLst/>
              <a:gdLst/>
              <a:ahLst/>
              <a:cxnLst/>
              <a:rect l="l" t="t" r="r" b="b"/>
              <a:pathLst>
                <a:path w="1146175" h="479425">
                  <a:moveTo>
                    <a:pt x="101121" y="217130"/>
                  </a:moveTo>
                  <a:lnTo>
                    <a:pt x="982277" y="3269"/>
                  </a:lnTo>
                  <a:lnTo>
                    <a:pt x="1024609" y="0"/>
                  </a:lnTo>
                  <a:lnTo>
                    <a:pt x="1064530" y="9794"/>
                  </a:lnTo>
                  <a:lnTo>
                    <a:pt x="1099341" y="31008"/>
                  </a:lnTo>
                  <a:lnTo>
                    <a:pt x="1126345" y="61998"/>
                  </a:lnTo>
                  <a:lnTo>
                    <a:pt x="1142845" y="101121"/>
                  </a:lnTo>
                  <a:lnTo>
                    <a:pt x="1146114" y="143453"/>
                  </a:lnTo>
                  <a:lnTo>
                    <a:pt x="1136320" y="183373"/>
                  </a:lnTo>
                  <a:lnTo>
                    <a:pt x="1115107" y="218184"/>
                  </a:lnTo>
                  <a:lnTo>
                    <a:pt x="1084118" y="245188"/>
                  </a:lnTo>
                  <a:lnTo>
                    <a:pt x="1044998" y="261688"/>
                  </a:lnTo>
                  <a:lnTo>
                    <a:pt x="163836" y="475546"/>
                  </a:lnTo>
                  <a:lnTo>
                    <a:pt x="121504" y="478815"/>
                  </a:lnTo>
                  <a:lnTo>
                    <a:pt x="81584" y="469021"/>
                  </a:lnTo>
                  <a:lnTo>
                    <a:pt x="46773" y="447807"/>
                  </a:lnTo>
                  <a:lnTo>
                    <a:pt x="19769" y="416818"/>
                  </a:lnTo>
                  <a:lnTo>
                    <a:pt x="3269" y="377698"/>
                  </a:lnTo>
                  <a:lnTo>
                    <a:pt x="0" y="335366"/>
                  </a:lnTo>
                  <a:lnTo>
                    <a:pt x="9794" y="295446"/>
                  </a:lnTo>
                  <a:lnTo>
                    <a:pt x="31008" y="260635"/>
                  </a:lnTo>
                  <a:lnTo>
                    <a:pt x="61998" y="233630"/>
                  </a:lnTo>
                  <a:lnTo>
                    <a:pt x="101121" y="217130"/>
                  </a:lnTo>
                  <a:close/>
                </a:path>
              </a:pathLst>
            </a:custGeom>
            <a:ln w="12697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 rot="20820000">
            <a:off x="2256666" y="2974295"/>
            <a:ext cx="765746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0"/>
              </a:lnSpc>
            </a:pPr>
            <a:r>
              <a:rPr sz="1000" spc="-10" dirty="0">
                <a:solidFill>
                  <a:srgbClr val="4E4E4D"/>
                </a:solidFill>
                <a:latin typeface="Arial"/>
                <a:cs typeface="Arial"/>
              </a:rPr>
              <a:t>RYANMA</a:t>
            </a:r>
            <a:r>
              <a:rPr sz="1500" spc="-15" baseline="2777" dirty="0">
                <a:solidFill>
                  <a:srgbClr val="4E4E4D"/>
                </a:solidFill>
                <a:latin typeface="Arial"/>
                <a:cs typeface="Arial"/>
              </a:rPr>
              <a:t>TIC</a:t>
            </a:r>
            <a:endParaRPr sz="1500" baseline="2777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78762" y="2535316"/>
            <a:ext cx="7174865" cy="2510155"/>
            <a:chOff x="178762" y="2535316"/>
            <a:chExt cx="7174865" cy="2510155"/>
          </a:xfrm>
        </p:grpSpPr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69177" y="2535316"/>
              <a:ext cx="3684244" cy="66875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37427" y="3259178"/>
              <a:ext cx="390178" cy="39017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635996" y="3318926"/>
              <a:ext cx="284480" cy="147955"/>
            </a:xfrm>
            <a:custGeom>
              <a:avLst/>
              <a:gdLst/>
              <a:ahLst/>
              <a:cxnLst/>
              <a:rect l="l" t="t" r="r" b="b"/>
              <a:pathLst>
                <a:path w="284480" h="147954">
                  <a:moveTo>
                    <a:pt x="239115" y="0"/>
                  </a:moveTo>
                  <a:lnTo>
                    <a:pt x="43256" y="37890"/>
                  </a:lnTo>
                  <a:lnTo>
                    <a:pt x="8005" y="62395"/>
                  </a:lnTo>
                  <a:lnTo>
                    <a:pt x="0" y="82388"/>
                  </a:lnTo>
                  <a:lnTo>
                    <a:pt x="287" y="104627"/>
                  </a:lnTo>
                  <a:lnTo>
                    <a:pt x="9228" y="124989"/>
                  </a:lnTo>
                  <a:lnTo>
                    <a:pt x="24790" y="139878"/>
                  </a:lnTo>
                  <a:lnTo>
                    <a:pt x="44784" y="147885"/>
                  </a:lnTo>
                  <a:lnTo>
                    <a:pt x="67019" y="147600"/>
                  </a:lnTo>
                  <a:lnTo>
                    <a:pt x="240640" y="109990"/>
                  </a:lnTo>
                  <a:lnTo>
                    <a:pt x="261001" y="101049"/>
                  </a:lnTo>
                  <a:lnTo>
                    <a:pt x="275890" y="85487"/>
                  </a:lnTo>
                  <a:lnTo>
                    <a:pt x="283898" y="65493"/>
                  </a:lnTo>
                  <a:lnTo>
                    <a:pt x="283613" y="43254"/>
                  </a:lnTo>
                  <a:lnTo>
                    <a:pt x="274672" y="22895"/>
                  </a:lnTo>
                  <a:lnTo>
                    <a:pt x="259109" y="8007"/>
                  </a:lnTo>
                  <a:lnTo>
                    <a:pt x="23911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567586" y="3304587"/>
              <a:ext cx="119380" cy="238760"/>
            </a:xfrm>
            <a:custGeom>
              <a:avLst/>
              <a:gdLst/>
              <a:ahLst/>
              <a:cxnLst/>
              <a:rect l="l" t="t" r="r" b="b"/>
              <a:pathLst>
                <a:path w="119380" h="238760">
                  <a:moveTo>
                    <a:pt x="119329" y="144030"/>
                  </a:moveTo>
                  <a:lnTo>
                    <a:pt x="106083" y="87947"/>
                  </a:lnTo>
                  <a:lnTo>
                    <a:pt x="71031" y="37998"/>
                  </a:lnTo>
                  <a:lnTo>
                    <a:pt x="67144" y="34607"/>
                  </a:lnTo>
                  <a:lnTo>
                    <a:pt x="80048" y="19469"/>
                  </a:lnTo>
                  <a:lnTo>
                    <a:pt x="0" y="0"/>
                  </a:lnTo>
                  <a:lnTo>
                    <a:pt x="36918" y="70065"/>
                  </a:lnTo>
                  <a:lnTo>
                    <a:pt x="52158" y="52184"/>
                  </a:lnTo>
                  <a:lnTo>
                    <a:pt x="53924" y="53708"/>
                  </a:lnTo>
                  <a:lnTo>
                    <a:pt x="71793" y="74790"/>
                  </a:lnTo>
                  <a:lnTo>
                    <a:pt x="84772" y="97091"/>
                  </a:lnTo>
                  <a:lnTo>
                    <a:pt x="92887" y="120573"/>
                  </a:lnTo>
                  <a:lnTo>
                    <a:pt x="96189" y="145503"/>
                  </a:lnTo>
                  <a:lnTo>
                    <a:pt x="94703" y="171843"/>
                  </a:lnTo>
                  <a:lnTo>
                    <a:pt x="88430" y="199605"/>
                  </a:lnTo>
                  <a:lnTo>
                    <a:pt x="77381" y="228752"/>
                  </a:lnTo>
                  <a:lnTo>
                    <a:pt x="98501" y="238302"/>
                  </a:lnTo>
                  <a:lnTo>
                    <a:pt x="110845" y="205524"/>
                  </a:lnTo>
                  <a:lnTo>
                    <a:pt x="117792" y="174104"/>
                  </a:lnTo>
                  <a:lnTo>
                    <a:pt x="119329" y="14403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17305" y="3439022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4" h="32385">
                  <a:moveTo>
                    <a:pt x="12514" y="0"/>
                  </a:moveTo>
                  <a:lnTo>
                    <a:pt x="19437" y="31953"/>
                  </a:lnTo>
                </a:path>
                <a:path w="32384" h="32385">
                  <a:moveTo>
                    <a:pt x="0" y="19436"/>
                  </a:moveTo>
                  <a:lnTo>
                    <a:pt x="31954" y="1251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8144" y="2656163"/>
              <a:ext cx="1311275" cy="2193925"/>
            </a:xfrm>
            <a:custGeom>
              <a:avLst/>
              <a:gdLst/>
              <a:ahLst/>
              <a:cxnLst/>
              <a:rect l="l" t="t" r="r" b="b"/>
              <a:pathLst>
                <a:path w="1311275" h="2193925">
                  <a:moveTo>
                    <a:pt x="602843" y="2048637"/>
                  </a:moveTo>
                  <a:lnTo>
                    <a:pt x="602805" y="2046401"/>
                  </a:lnTo>
                  <a:lnTo>
                    <a:pt x="602780" y="2044280"/>
                  </a:lnTo>
                  <a:lnTo>
                    <a:pt x="600913" y="2043277"/>
                  </a:lnTo>
                  <a:lnTo>
                    <a:pt x="72326" y="1760461"/>
                  </a:lnTo>
                  <a:lnTo>
                    <a:pt x="72936" y="1759432"/>
                  </a:lnTo>
                  <a:lnTo>
                    <a:pt x="74231" y="1757400"/>
                  </a:lnTo>
                  <a:lnTo>
                    <a:pt x="97129" y="1734261"/>
                  </a:lnTo>
                  <a:lnTo>
                    <a:pt x="0" y="1725841"/>
                  </a:lnTo>
                  <a:lnTo>
                    <a:pt x="60883" y="1801977"/>
                  </a:lnTo>
                  <a:lnTo>
                    <a:pt x="60998" y="1799323"/>
                  </a:lnTo>
                  <a:lnTo>
                    <a:pt x="61163" y="1796694"/>
                  </a:lnTo>
                  <a:lnTo>
                    <a:pt x="68922" y="1766811"/>
                  </a:lnTo>
                  <a:lnTo>
                    <a:pt x="595642" y="2048637"/>
                  </a:lnTo>
                  <a:lnTo>
                    <a:pt x="599135" y="2048637"/>
                  </a:lnTo>
                  <a:lnTo>
                    <a:pt x="602843" y="2048637"/>
                  </a:lnTo>
                  <a:close/>
                </a:path>
                <a:path w="1311275" h="2193925">
                  <a:moveTo>
                    <a:pt x="604977" y="2193264"/>
                  </a:moveTo>
                  <a:lnTo>
                    <a:pt x="602856" y="2049627"/>
                  </a:lnTo>
                  <a:lnTo>
                    <a:pt x="597509" y="2049627"/>
                  </a:lnTo>
                  <a:lnTo>
                    <a:pt x="595655" y="2049627"/>
                  </a:lnTo>
                  <a:lnTo>
                    <a:pt x="597776" y="2193379"/>
                  </a:lnTo>
                  <a:lnTo>
                    <a:pt x="604977" y="2193264"/>
                  </a:lnTo>
                  <a:close/>
                </a:path>
                <a:path w="1311275" h="2193925">
                  <a:moveTo>
                    <a:pt x="626884" y="1884845"/>
                  </a:moveTo>
                  <a:lnTo>
                    <a:pt x="110312" y="1586611"/>
                  </a:lnTo>
                  <a:lnTo>
                    <a:pt x="110959" y="1585595"/>
                  </a:lnTo>
                  <a:lnTo>
                    <a:pt x="112331" y="1583613"/>
                  </a:lnTo>
                  <a:lnTo>
                    <a:pt x="135953" y="1561211"/>
                  </a:lnTo>
                  <a:lnTo>
                    <a:pt x="39141" y="1549666"/>
                  </a:lnTo>
                  <a:lnTo>
                    <a:pt x="97548" y="1627733"/>
                  </a:lnTo>
                  <a:lnTo>
                    <a:pt x="97739" y="1625079"/>
                  </a:lnTo>
                  <a:lnTo>
                    <a:pt x="97993" y="1622450"/>
                  </a:lnTo>
                  <a:lnTo>
                    <a:pt x="106718" y="1592846"/>
                  </a:lnTo>
                  <a:lnTo>
                    <a:pt x="623290" y="1891080"/>
                  </a:lnTo>
                  <a:lnTo>
                    <a:pt x="626884" y="1884845"/>
                  </a:lnTo>
                  <a:close/>
                </a:path>
                <a:path w="1311275" h="2193925">
                  <a:moveTo>
                    <a:pt x="821131" y="771563"/>
                  </a:moveTo>
                  <a:lnTo>
                    <a:pt x="806640" y="751052"/>
                  </a:lnTo>
                  <a:lnTo>
                    <a:pt x="764882" y="691934"/>
                  </a:lnTo>
                  <a:lnTo>
                    <a:pt x="764616" y="694588"/>
                  </a:lnTo>
                  <a:lnTo>
                    <a:pt x="754761" y="726567"/>
                  </a:lnTo>
                  <a:lnTo>
                    <a:pt x="10960" y="269557"/>
                  </a:lnTo>
                  <a:lnTo>
                    <a:pt x="10960" y="268503"/>
                  </a:lnTo>
                  <a:lnTo>
                    <a:pt x="10960" y="45669"/>
                  </a:lnTo>
                  <a:lnTo>
                    <a:pt x="3759" y="45669"/>
                  </a:lnTo>
                  <a:lnTo>
                    <a:pt x="3759" y="271576"/>
                  </a:lnTo>
                  <a:lnTo>
                    <a:pt x="3759" y="273583"/>
                  </a:lnTo>
                  <a:lnTo>
                    <a:pt x="5473" y="274637"/>
                  </a:lnTo>
                  <a:lnTo>
                    <a:pt x="750989" y="732701"/>
                  </a:lnTo>
                  <a:lnTo>
                    <a:pt x="750316" y="733691"/>
                  </a:lnTo>
                  <a:lnTo>
                    <a:pt x="724674" y="757377"/>
                  </a:lnTo>
                  <a:lnTo>
                    <a:pt x="821131" y="771563"/>
                  </a:lnTo>
                  <a:close/>
                </a:path>
                <a:path w="1311275" h="2193925">
                  <a:moveTo>
                    <a:pt x="1311059" y="0"/>
                  </a:moveTo>
                  <a:lnTo>
                    <a:pt x="1303858" y="0"/>
                  </a:lnTo>
                  <a:lnTo>
                    <a:pt x="1303858" y="160007"/>
                  </a:lnTo>
                  <a:lnTo>
                    <a:pt x="889330" y="221538"/>
                  </a:lnTo>
                  <a:lnTo>
                    <a:pt x="886269" y="221996"/>
                  </a:lnTo>
                  <a:lnTo>
                    <a:pt x="886269" y="225107"/>
                  </a:lnTo>
                  <a:lnTo>
                    <a:pt x="886269" y="497344"/>
                  </a:lnTo>
                  <a:lnTo>
                    <a:pt x="886269" y="532422"/>
                  </a:lnTo>
                  <a:lnTo>
                    <a:pt x="886256" y="497344"/>
                  </a:lnTo>
                  <a:lnTo>
                    <a:pt x="885063" y="497293"/>
                  </a:lnTo>
                  <a:lnTo>
                    <a:pt x="851458" y="487845"/>
                  </a:lnTo>
                  <a:lnTo>
                    <a:pt x="889863" y="577456"/>
                  </a:lnTo>
                  <a:lnTo>
                    <a:pt x="909167" y="532422"/>
                  </a:lnTo>
                  <a:lnTo>
                    <a:pt x="928268" y="487845"/>
                  </a:lnTo>
                  <a:lnTo>
                    <a:pt x="925868" y="489000"/>
                  </a:lnTo>
                  <a:lnTo>
                    <a:pt x="923467" y="490093"/>
                  </a:lnTo>
                  <a:lnTo>
                    <a:pt x="893457" y="497344"/>
                  </a:lnTo>
                  <a:lnTo>
                    <a:pt x="893457" y="228663"/>
                  </a:lnTo>
                  <a:lnTo>
                    <a:pt x="893457" y="228206"/>
                  </a:lnTo>
                  <a:lnTo>
                    <a:pt x="914374" y="225107"/>
                  </a:lnTo>
                  <a:lnTo>
                    <a:pt x="1307998" y="166674"/>
                  </a:lnTo>
                  <a:lnTo>
                    <a:pt x="1311059" y="166217"/>
                  </a:lnTo>
                  <a:lnTo>
                    <a:pt x="1311059" y="163118"/>
                  </a:lnTo>
                  <a:lnTo>
                    <a:pt x="1311059" y="159562"/>
                  </a:lnTo>
                  <a:lnTo>
                    <a:pt x="131105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2361" y="4522492"/>
              <a:ext cx="478790" cy="330835"/>
            </a:xfrm>
            <a:custGeom>
              <a:avLst/>
              <a:gdLst/>
              <a:ahLst/>
              <a:cxnLst/>
              <a:rect l="l" t="t" r="r" b="b"/>
              <a:pathLst>
                <a:path w="478790" h="330835">
                  <a:moveTo>
                    <a:pt x="55248" y="0"/>
                  </a:moveTo>
                  <a:lnTo>
                    <a:pt x="0" y="103644"/>
                  </a:lnTo>
                  <a:lnTo>
                    <a:pt x="426095" y="330768"/>
                  </a:lnTo>
                  <a:lnTo>
                    <a:pt x="478274" y="23288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61987" y="3178973"/>
              <a:ext cx="76809" cy="21532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261987" y="3726046"/>
              <a:ext cx="76809" cy="21532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23240" y="4082691"/>
              <a:ext cx="2111375" cy="962660"/>
            </a:xfrm>
            <a:custGeom>
              <a:avLst/>
              <a:gdLst/>
              <a:ahLst/>
              <a:cxnLst/>
              <a:rect l="l" t="t" r="r" b="b"/>
              <a:pathLst>
                <a:path w="2111375" h="962660">
                  <a:moveTo>
                    <a:pt x="434111" y="710171"/>
                  </a:moveTo>
                  <a:lnTo>
                    <a:pt x="434086" y="707986"/>
                  </a:lnTo>
                  <a:lnTo>
                    <a:pt x="434073" y="705853"/>
                  </a:lnTo>
                  <a:lnTo>
                    <a:pt x="432193" y="704837"/>
                  </a:lnTo>
                  <a:lnTo>
                    <a:pt x="72275" y="511454"/>
                  </a:lnTo>
                  <a:lnTo>
                    <a:pt x="72885" y="510425"/>
                  </a:lnTo>
                  <a:lnTo>
                    <a:pt x="74193" y="508393"/>
                  </a:lnTo>
                  <a:lnTo>
                    <a:pt x="97116" y="485292"/>
                  </a:lnTo>
                  <a:lnTo>
                    <a:pt x="0" y="476707"/>
                  </a:lnTo>
                  <a:lnTo>
                    <a:pt x="60769" y="552945"/>
                  </a:lnTo>
                  <a:lnTo>
                    <a:pt x="60871" y="550291"/>
                  </a:lnTo>
                  <a:lnTo>
                    <a:pt x="61048" y="547662"/>
                  </a:lnTo>
                  <a:lnTo>
                    <a:pt x="68859" y="517791"/>
                  </a:lnTo>
                  <a:lnTo>
                    <a:pt x="426910" y="710171"/>
                  </a:lnTo>
                  <a:lnTo>
                    <a:pt x="430466" y="710171"/>
                  </a:lnTo>
                  <a:lnTo>
                    <a:pt x="434111" y="710171"/>
                  </a:lnTo>
                  <a:close/>
                </a:path>
                <a:path w="2111375" h="962660">
                  <a:moveTo>
                    <a:pt x="436257" y="962507"/>
                  </a:moveTo>
                  <a:lnTo>
                    <a:pt x="434124" y="711187"/>
                  </a:lnTo>
                  <a:lnTo>
                    <a:pt x="428790" y="711187"/>
                  </a:lnTo>
                  <a:lnTo>
                    <a:pt x="426923" y="711187"/>
                  </a:lnTo>
                  <a:lnTo>
                    <a:pt x="429056" y="962583"/>
                  </a:lnTo>
                  <a:lnTo>
                    <a:pt x="436257" y="962507"/>
                  </a:lnTo>
                  <a:close/>
                </a:path>
                <a:path w="2111375" h="962660">
                  <a:moveTo>
                    <a:pt x="2110778" y="97409"/>
                  </a:moveTo>
                  <a:lnTo>
                    <a:pt x="2108492" y="40792"/>
                  </a:lnTo>
                  <a:lnTo>
                    <a:pt x="2106841" y="0"/>
                  </a:lnTo>
                  <a:lnTo>
                    <a:pt x="2039023" y="70027"/>
                  </a:lnTo>
                  <a:lnTo>
                    <a:pt x="2041677" y="69799"/>
                  </a:lnTo>
                  <a:lnTo>
                    <a:pt x="2044306" y="69646"/>
                  </a:lnTo>
                  <a:lnTo>
                    <a:pt x="2046909" y="69545"/>
                  </a:lnTo>
                  <a:lnTo>
                    <a:pt x="2050046" y="69545"/>
                  </a:lnTo>
                  <a:lnTo>
                    <a:pt x="2074926" y="73558"/>
                  </a:lnTo>
                  <a:lnTo>
                    <a:pt x="1843265" y="680656"/>
                  </a:lnTo>
                  <a:lnTo>
                    <a:pt x="1849996" y="683221"/>
                  </a:lnTo>
                  <a:lnTo>
                    <a:pt x="2081657" y="76123"/>
                  </a:lnTo>
                  <a:lnTo>
                    <a:pt x="2082749" y="76606"/>
                  </a:lnTo>
                  <a:lnTo>
                    <a:pt x="2084933" y="77635"/>
                  </a:lnTo>
                  <a:lnTo>
                    <a:pt x="2108949" y="95465"/>
                  </a:lnTo>
                  <a:lnTo>
                    <a:pt x="2110778" y="9740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20100" y="4739222"/>
              <a:ext cx="73069" cy="122191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 rot="20820000">
            <a:off x="2290553" y="3094555"/>
            <a:ext cx="746045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40"/>
              </a:lnSpc>
            </a:pPr>
            <a:r>
              <a:rPr sz="750" i="1" dirty="0">
                <a:solidFill>
                  <a:srgbClr val="4E4E4D"/>
                </a:solidFill>
                <a:latin typeface="Arial"/>
                <a:cs typeface="Arial"/>
              </a:rPr>
              <a:t>Made</a:t>
            </a:r>
            <a:r>
              <a:rPr sz="750" i="1" spc="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750" i="1" dirty="0">
                <a:solidFill>
                  <a:srgbClr val="4E4E4D"/>
                </a:solidFill>
                <a:latin typeface="Arial"/>
                <a:cs typeface="Arial"/>
              </a:rPr>
              <a:t>in</a:t>
            </a:r>
            <a:r>
              <a:rPr sz="750" i="1" spc="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125" i="1" spc="-15" baseline="3703" dirty="0">
                <a:solidFill>
                  <a:srgbClr val="4E4E4D"/>
                </a:solidFill>
                <a:latin typeface="Arial"/>
                <a:cs typeface="Arial"/>
              </a:rPr>
              <a:t>Keighley</a:t>
            </a:r>
            <a:endParaRPr sz="1125" baseline="3703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764421" y="4952332"/>
            <a:ext cx="2424430" cy="2989580"/>
            <a:chOff x="2764421" y="4952332"/>
            <a:chExt cx="2424430" cy="2989580"/>
          </a:xfrm>
        </p:grpSpPr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201410" y="5285099"/>
              <a:ext cx="1923891" cy="265634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201410" y="5400319"/>
              <a:ext cx="977265" cy="410209"/>
            </a:xfrm>
            <a:custGeom>
              <a:avLst/>
              <a:gdLst/>
              <a:ahLst/>
              <a:cxnLst/>
              <a:rect l="l" t="t" r="r" b="b"/>
              <a:pathLst>
                <a:path w="977264" h="410210">
                  <a:moveTo>
                    <a:pt x="971702" y="409832"/>
                  </a:moveTo>
                  <a:lnTo>
                    <a:pt x="972988" y="389281"/>
                  </a:lnTo>
                  <a:lnTo>
                    <a:pt x="974383" y="366164"/>
                  </a:lnTo>
                  <a:lnTo>
                    <a:pt x="975779" y="343048"/>
                  </a:lnTo>
                  <a:lnTo>
                    <a:pt x="954094" y="269700"/>
                  </a:lnTo>
                  <a:lnTo>
                    <a:pt x="929832" y="222286"/>
                  </a:lnTo>
                  <a:lnTo>
                    <a:pt x="904325" y="180057"/>
                  </a:lnTo>
                  <a:lnTo>
                    <a:pt x="877622" y="142819"/>
                  </a:lnTo>
                  <a:lnTo>
                    <a:pt x="849771" y="110375"/>
                  </a:lnTo>
                  <a:lnTo>
                    <a:pt x="820820" y="82531"/>
                  </a:lnTo>
                  <a:lnTo>
                    <a:pt x="759807" y="39861"/>
                  </a:lnTo>
                  <a:lnTo>
                    <a:pt x="694967" y="13244"/>
                  </a:lnTo>
                  <a:lnTo>
                    <a:pt x="626682" y="1117"/>
                  </a:lnTo>
                  <a:lnTo>
                    <a:pt x="591368" y="0"/>
                  </a:lnTo>
                  <a:lnTo>
                    <a:pt x="555336" y="1918"/>
                  </a:lnTo>
                  <a:lnTo>
                    <a:pt x="481311" y="14083"/>
                  </a:lnTo>
                  <a:lnTo>
                    <a:pt x="443413" y="23939"/>
                  </a:lnTo>
                  <a:lnTo>
                    <a:pt x="404990" y="36049"/>
                  </a:lnTo>
                  <a:lnTo>
                    <a:pt x="366088" y="50219"/>
                  </a:lnTo>
                  <a:lnTo>
                    <a:pt x="326755" y="66253"/>
                  </a:lnTo>
                  <a:lnTo>
                    <a:pt x="287040" y="83956"/>
                  </a:lnTo>
                  <a:lnTo>
                    <a:pt x="246990" y="103132"/>
                  </a:lnTo>
                  <a:lnTo>
                    <a:pt x="206653" y="123585"/>
                  </a:lnTo>
                  <a:lnTo>
                    <a:pt x="166078" y="145122"/>
                  </a:lnTo>
                  <a:lnTo>
                    <a:pt x="125311" y="167545"/>
                  </a:lnTo>
                  <a:lnTo>
                    <a:pt x="84400" y="190661"/>
                  </a:lnTo>
                  <a:lnTo>
                    <a:pt x="43394" y="214272"/>
                  </a:lnTo>
                  <a:lnTo>
                    <a:pt x="9034" y="252562"/>
                  </a:lnTo>
                  <a:lnTo>
                    <a:pt x="0" y="294095"/>
                  </a:lnTo>
                  <a:lnTo>
                    <a:pt x="15538" y="333499"/>
                  </a:lnTo>
                  <a:lnTo>
                    <a:pt x="54897" y="365405"/>
                  </a:lnTo>
                  <a:lnTo>
                    <a:pt x="314724" y="398867"/>
                  </a:lnTo>
                  <a:lnTo>
                    <a:pt x="322946" y="375538"/>
                  </a:lnTo>
                  <a:lnTo>
                    <a:pt x="346540" y="378332"/>
                  </a:lnTo>
                  <a:lnTo>
                    <a:pt x="355291" y="355328"/>
                  </a:lnTo>
                  <a:lnTo>
                    <a:pt x="378349" y="357801"/>
                  </a:lnTo>
                  <a:lnTo>
                    <a:pt x="387656" y="334113"/>
                  </a:lnTo>
                  <a:lnTo>
                    <a:pt x="410155" y="337277"/>
                  </a:lnTo>
                  <a:lnTo>
                    <a:pt x="418518" y="314195"/>
                  </a:lnTo>
                  <a:lnTo>
                    <a:pt x="441965" y="316746"/>
                  </a:lnTo>
                  <a:lnTo>
                    <a:pt x="452610" y="292540"/>
                  </a:lnTo>
                  <a:lnTo>
                    <a:pt x="473778" y="296223"/>
                  </a:lnTo>
                  <a:lnTo>
                    <a:pt x="481368" y="272971"/>
                  </a:lnTo>
                  <a:lnTo>
                    <a:pt x="505588" y="275692"/>
                  </a:lnTo>
                  <a:lnTo>
                    <a:pt x="513559" y="252522"/>
                  </a:lnTo>
                  <a:lnTo>
                    <a:pt x="537398" y="255169"/>
                  </a:lnTo>
                  <a:lnTo>
                    <a:pt x="547089" y="231556"/>
                  </a:lnTo>
                  <a:lnTo>
                    <a:pt x="569207" y="234638"/>
                  </a:lnTo>
                  <a:lnTo>
                    <a:pt x="591225" y="233529"/>
                  </a:lnTo>
                  <a:lnTo>
                    <a:pt x="597262" y="255306"/>
                  </a:lnTo>
                  <a:lnTo>
                    <a:pt x="618956" y="254744"/>
                  </a:lnTo>
                  <a:lnTo>
                    <a:pt x="625310" y="275980"/>
                  </a:lnTo>
                  <a:lnTo>
                    <a:pt x="646528" y="275714"/>
                  </a:lnTo>
                  <a:lnTo>
                    <a:pt x="653358" y="296648"/>
                  </a:lnTo>
                  <a:lnTo>
                    <a:pt x="674583" y="296382"/>
                  </a:lnTo>
                  <a:lnTo>
                    <a:pt x="681402" y="317315"/>
                  </a:lnTo>
                  <a:lnTo>
                    <a:pt x="701935" y="316495"/>
                  </a:lnTo>
                  <a:lnTo>
                    <a:pt x="709456" y="337983"/>
                  </a:lnTo>
                  <a:lnTo>
                    <a:pt x="730462" y="336857"/>
                  </a:lnTo>
                  <a:lnTo>
                    <a:pt x="737500" y="358651"/>
                  </a:lnTo>
                  <a:lnTo>
                    <a:pt x="759187" y="358590"/>
                  </a:lnTo>
                  <a:lnTo>
                    <a:pt x="765551" y="379322"/>
                  </a:lnTo>
                  <a:lnTo>
                    <a:pt x="786778" y="379059"/>
                  </a:lnTo>
                  <a:lnTo>
                    <a:pt x="793595" y="399990"/>
                  </a:lnTo>
                  <a:lnTo>
                    <a:pt x="971702" y="409832"/>
                  </a:lnTo>
                  <a:close/>
                </a:path>
              </a:pathLst>
            </a:custGeom>
            <a:ln w="5486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63304" y="7722450"/>
              <a:ext cx="47625" cy="66675"/>
            </a:xfrm>
            <a:custGeom>
              <a:avLst/>
              <a:gdLst/>
              <a:ahLst/>
              <a:cxnLst/>
              <a:rect l="l" t="t" r="r" b="b"/>
              <a:pathLst>
                <a:path w="47625" h="66675">
                  <a:moveTo>
                    <a:pt x="0" y="0"/>
                  </a:moveTo>
                  <a:lnTo>
                    <a:pt x="47523" y="66451"/>
                  </a:lnTo>
                </a:path>
              </a:pathLst>
            </a:custGeom>
            <a:ln w="14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51053" y="7545157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29" h="125729">
                  <a:moveTo>
                    <a:pt x="125204" y="17085"/>
                  </a:moveTo>
                  <a:lnTo>
                    <a:pt x="0" y="108118"/>
                  </a:lnTo>
                </a:path>
                <a:path w="125729" h="125729">
                  <a:moveTo>
                    <a:pt x="17092" y="0"/>
                  </a:moveTo>
                  <a:lnTo>
                    <a:pt x="108118" y="125200"/>
                  </a:lnTo>
                </a:path>
              </a:pathLst>
            </a:custGeom>
            <a:ln w="144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196004" y="7094491"/>
              <a:ext cx="1992438" cy="843598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196004" y="7094491"/>
              <a:ext cx="977265" cy="401955"/>
            </a:xfrm>
            <a:custGeom>
              <a:avLst/>
              <a:gdLst/>
              <a:ahLst/>
              <a:cxnLst/>
              <a:rect l="l" t="t" r="r" b="b"/>
              <a:pathLst>
                <a:path w="977264" h="401954">
                  <a:moveTo>
                    <a:pt x="968497" y="1212"/>
                  </a:moveTo>
                  <a:lnTo>
                    <a:pt x="970237" y="20603"/>
                  </a:lnTo>
                  <a:lnTo>
                    <a:pt x="972750" y="41160"/>
                  </a:lnTo>
                  <a:lnTo>
                    <a:pt x="975267" y="61717"/>
                  </a:lnTo>
                  <a:lnTo>
                    <a:pt x="977022" y="81107"/>
                  </a:lnTo>
                  <a:lnTo>
                    <a:pt x="953793" y="133790"/>
                  </a:lnTo>
                  <a:lnTo>
                    <a:pt x="929298" y="181086"/>
                  </a:lnTo>
                  <a:lnTo>
                    <a:pt x="903584" y="223190"/>
                  </a:lnTo>
                  <a:lnTo>
                    <a:pt x="876699" y="260298"/>
                  </a:lnTo>
                  <a:lnTo>
                    <a:pt x="848690" y="292605"/>
                  </a:lnTo>
                  <a:lnTo>
                    <a:pt x="819602" y="320308"/>
                  </a:lnTo>
                  <a:lnTo>
                    <a:pt x="758382" y="362680"/>
                  </a:lnTo>
                  <a:lnTo>
                    <a:pt x="693412" y="388981"/>
                  </a:lnTo>
                  <a:lnTo>
                    <a:pt x="625070" y="400774"/>
                  </a:lnTo>
                  <a:lnTo>
                    <a:pt x="589750" y="401720"/>
                  </a:lnTo>
                  <a:lnTo>
                    <a:pt x="553729" y="399626"/>
                  </a:lnTo>
                  <a:lnTo>
                    <a:pt x="479764" y="387101"/>
                  </a:lnTo>
                  <a:lnTo>
                    <a:pt x="441916" y="377061"/>
                  </a:lnTo>
                  <a:lnTo>
                    <a:pt x="403552" y="364763"/>
                  </a:lnTo>
                  <a:lnTo>
                    <a:pt x="364720" y="350404"/>
                  </a:lnTo>
                  <a:lnTo>
                    <a:pt x="325467" y="334179"/>
                  </a:lnTo>
                  <a:lnTo>
                    <a:pt x="285839" y="316283"/>
                  </a:lnTo>
                  <a:lnTo>
                    <a:pt x="245883" y="296912"/>
                  </a:lnTo>
                  <a:lnTo>
                    <a:pt x="205647" y="276262"/>
                  </a:lnTo>
                  <a:lnTo>
                    <a:pt x="165177" y="254529"/>
                  </a:lnTo>
                  <a:lnTo>
                    <a:pt x="124520" y="231908"/>
                  </a:lnTo>
                  <a:lnTo>
                    <a:pt x="83723" y="208594"/>
                  </a:lnTo>
                  <a:lnTo>
                    <a:pt x="42833" y="184783"/>
                  </a:lnTo>
                  <a:lnTo>
                    <a:pt x="13332" y="152361"/>
                  </a:lnTo>
                  <a:lnTo>
                    <a:pt x="0" y="114385"/>
                  </a:lnTo>
                  <a:lnTo>
                    <a:pt x="2537" y="75517"/>
                  </a:lnTo>
                  <a:lnTo>
                    <a:pt x="20647" y="40420"/>
                  </a:lnTo>
                  <a:lnTo>
                    <a:pt x="54032" y="13755"/>
                  </a:lnTo>
                  <a:lnTo>
                    <a:pt x="315058" y="1518"/>
                  </a:lnTo>
                  <a:lnTo>
                    <a:pt x="323164" y="24879"/>
                  </a:lnTo>
                  <a:lnTo>
                    <a:pt x="346762" y="22204"/>
                  </a:lnTo>
                  <a:lnTo>
                    <a:pt x="355405" y="45245"/>
                  </a:lnTo>
                  <a:lnTo>
                    <a:pt x="378475" y="42882"/>
                  </a:lnTo>
                  <a:lnTo>
                    <a:pt x="387666" y="66614"/>
                  </a:lnTo>
                  <a:lnTo>
                    <a:pt x="410187" y="63572"/>
                  </a:lnTo>
                  <a:lnTo>
                    <a:pt x="418438" y="86691"/>
                  </a:lnTo>
                  <a:lnTo>
                    <a:pt x="441896" y="84242"/>
                  </a:lnTo>
                  <a:lnTo>
                    <a:pt x="452416" y="108515"/>
                  </a:lnTo>
                  <a:lnTo>
                    <a:pt x="473604" y="104924"/>
                  </a:lnTo>
                  <a:lnTo>
                    <a:pt x="481086" y="128228"/>
                  </a:lnTo>
                  <a:lnTo>
                    <a:pt x="505314" y="125614"/>
                  </a:lnTo>
                  <a:lnTo>
                    <a:pt x="513180" y="148823"/>
                  </a:lnTo>
                  <a:lnTo>
                    <a:pt x="537029" y="146300"/>
                  </a:lnTo>
                  <a:lnTo>
                    <a:pt x="546609" y="169952"/>
                  </a:lnTo>
                  <a:lnTo>
                    <a:pt x="568735" y="166978"/>
                  </a:lnTo>
                  <a:lnTo>
                    <a:pt x="590742" y="168194"/>
                  </a:lnTo>
                  <a:lnTo>
                    <a:pt x="596891" y="146441"/>
                  </a:lnTo>
                  <a:lnTo>
                    <a:pt x="618580" y="147114"/>
                  </a:lnTo>
                  <a:lnTo>
                    <a:pt x="625032" y="125912"/>
                  </a:lnTo>
                  <a:lnTo>
                    <a:pt x="646265" y="126281"/>
                  </a:lnTo>
                  <a:lnTo>
                    <a:pt x="653184" y="105382"/>
                  </a:lnTo>
                  <a:lnTo>
                    <a:pt x="674402" y="105746"/>
                  </a:lnTo>
                  <a:lnTo>
                    <a:pt x="681336" y="84841"/>
                  </a:lnTo>
                  <a:lnTo>
                    <a:pt x="701859" y="85773"/>
                  </a:lnTo>
                  <a:lnTo>
                    <a:pt x="709484" y="64324"/>
                  </a:lnTo>
                  <a:lnTo>
                    <a:pt x="730483" y="65544"/>
                  </a:lnTo>
                  <a:lnTo>
                    <a:pt x="737625" y="43790"/>
                  </a:lnTo>
                  <a:lnTo>
                    <a:pt x="759315" y="43959"/>
                  </a:lnTo>
                  <a:lnTo>
                    <a:pt x="765777" y="23248"/>
                  </a:lnTo>
                  <a:lnTo>
                    <a:pt x="787002" y="23619"/>
                  </a:lnTo>
                  <a:lnTo>
                    <a:pt x="791945" y="0"/>
                  </a:lnTo>
                  <a:lnTo>
                    <a:pt x="968497" y="1212"/>
                  </a:lnTo>
                  <a:close/>
                </a:path>
              </a:pathLst>
            </a:custGeom>
            <a:ln w="5486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611411" y="7412127"/>
              <a:ext cx="401285" cy="39762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782649" y="7584713"/>
              <a:ext cx="199271" cy="19028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764421" y="5797368"/>
              <a:ext cx="751205" cy="1287780"/>
            </a:xfrm>
            <a:custGeom>
              <a:avLst/>
              <a:gdLst/>
              <a:ahLst/>
              <a:cxnLst/>
              <a:rect l="l" t="t" r="r" b="b"/>
              <a:pathLst>
                <a:path w="751204" h="1287779">
                  <a:moveTo>
                    <a:pt x="751046" y="0"/>
                  </a:moveTo>
                  <a:lnTo>
                    <a:pt x="0" y="0"/>
                  </a:lnTo>
                </a:path>
                <a:path w="751204" h="1287779">
                  <a:moveTo>
                    <a:pt x="751046" y="1287680"/>
                  </a:moveTo>
                  <a:lnTo>
                    <a:pt x="0" y="128768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87880" y="5788422"/>
              <a:ext cx="76835" cy="1287780"/>
            </a:xfrm>
            <a:custGeom>
              <a:avLst/>
              <a:gdLst/>
              <a:ahLst/>
              <a:cxnLst/>
              <a:rect l="l" t="t" r="r" b="b"/>
              <a:pathLst>
                <a:path w="76835" h="1287779">
                  <a:moveTo>
                    <a:pt x="0" y="1198069"/>
                  </a:moveTo>
                  <a:lnTo>
                    <a:pt x="38404" y="1287680"/>
                  </a:lnTo>
                  <a:lnTo>
                    <a:pt x="57706" y="1242644"/>
                  </a:lnTo>
                  <a:lnTo>
                    <a:pt x="34805" y="1242644"/>
                  </a:lnTo>
                  <a:lnTo>
                    <a:pt x="34803" y="1207576"/>
                  </a:lnTo>
                  <a:lnTo>
                    <a:pt x="2401" y="1199231"/>
                  </a:lnTo>
                  <a:lnTo>
                    <a:pt x="0" y="1198069"/>
                  </a:lnTo>
                  <a:close/>
                </a:path>
                <a:path w="76835" h="1287779">
                  <a:moveTo>
                    <a:pt x="34805" y="1207576"/>
                  </a:moveTo>
                  <a:lnTo>
                    <a:pt x="34805" y="1242644"/>
                  </a:lnTo>
                  <a:lnTo>
                    <a:pt x="42005" y="1242644"/>
                  </a:lnTo>
                  <a:lnTo>
                    <a:pt x="42005" y="1207670"/>
                  </a:lnTo>
                  <a:lnTo>
                    <a:pt x="38404" y="1207670"/>
                  </a:lnTo>
                  <a:lnTo>
                    <a:pt x="36004" y="1207634"/>
                  </a:lnTo>
                  <a:lnTo>
                    <a:pt x="34805" y="1207576"/>
                  </a:lnTo>
                  <a:close/>
                </a:path>
                <a:path w="76835" h="1287779">
                  <a:moveTo>
                    <a:pt x="76809" y="1198069"/>
                  </a:moveTo>
                  <a:lnTo>
                    <a:pt x="42005" y="1207576"/>
                  </a:lnTo>
                  <a:lnTo>
                    <a:pt x="42005" y="1242644"/>
                  </a:lnTo>
                  <a:lnTo>
                    <a:pt x="57706" y="1242644"/>
                  </a:lnTo>
                  <a:lnTo>
                    <a:pt x="76809" y="1198069"/>
                  </a:lnTo>
                  <a:close/>
                </a:path>
                <a:path w="76835" h="1287779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207576"/>
                  </a:lnTo>
                  <a:lnTo>
                    <a:pt x="36004" y="1207634"/>
                  </a:lnTo>
                  <a:lnTo>
                    <a:pt x="38404" y="1207670"/>
                  </a:lnTo>
                  <a:lnTo>
                    <a:pt x="40806" y="1207634"/>
                  </a:lnTo>
                  <a:lnTo>
                    <a:pt x="42003" y="1207576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5" h="1287779">
                  <a:moveTo>
                    <a:pt x="42005" y="1207576"/>
                  </a:moveTo>
                  <a:lnTo>
                    <a:pt x="40806" y="1207634"/>
                  </a:lnTo>
                  <a:lnTo>
                    <a:pt x="38404" y="1207670"/>
                  </a:lnTo>
                  <a:lnTo>
                    <a:pt x="42005" y="1207670"/>
                  </a:lnTo>
                  <a:close/>
                </a:path>
                <a:path w="76835" h="128777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5" h="128777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5" h="128777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5" h="128777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205835" y="4952332"/>
              <a:ext cx="1216660" cy="974725"/>
            </a:xfrm>
            <a:custGeom>
              <a:avLst/>
              <a:gdLst/>
              <a:ahLst/>
              <a:cxnLst/>
              <a:rect l="l" t="t" r="r" b="b"/>
              <a:pathLst>
                <a:path w="1216660" h="974725">
                  <a:moveTo>
                    <a:pt x="0" y="795855"/>
                  </a:moveTo>
                  <a:lnTo>
                    <a:pt x="0" y="0"/>
                  </a:lnTo>
                </a:path>
                <a:path w="1216660" h="974725">
                  <a:moveTo>
                    <a:pt x="1216138" y="974699"/>
                  </a:moveTo>
                  <a:lnTo>
                    <a:pt x="1216138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01365" y="5052528"/>
              <a:ext cx="1221105" cy="76835"/>
            </a:xfrm>
            <a:custGeom>
              <a:avLst/>
              <a:gdLst/>
              <a:ahLst/>
              <a:cxnLst/>
              <a:rect l="l" t="t" r="r" b="b"/>
              <a:pathLst>
                <a:path w="1221104" h="76835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221104" h="76835">
                  <a:moveTo>
                    <a:pt x="1131001" y="0"/>
                  </a:moveTo>
                  <a:lnTo>
                    <a:pt x="1140565" y="40806"/>
                  </a:lnTo>
                  <a:lnTo>
                    <a:pt x="1140451" y="43206"/>
                  </a:lnTo>
                  <a:lnTo>
                    <a:pt x="1131001" y="76809"/>
                  </a:lnTo>
                  <a:lnTo>
                    <a:pt x="1212211" y="42005"/>
                  </a:lnTo>
                  <a:lnTo>
                    <a:pt x="1175575" y="42005"/>
                  </a:lnTo>
                  <a:lnTo>
                    <a:pt x="1175575" y="34804"/>
                  </a:lnTo>
                  <a:lnTo>
                    <a:pt x="1212211" y="34804"/>
                  </a:lnTo>
                  <a:lnTo>
                    <a:pt x="1131001" y="0"/>
                  </a:lnTo>
                  <a:close/>
                </a:path>
                <a:path w="1221104" h="76835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4"/>
                  </a:lnTo>
                  <a:close/>
                </a:path>
                <a:path w="1221104" h="76835">
                  <a:moveTo>
                    <a:pt x="1140508" y="34804"/>
                  </a:moveTo>
                  <a:lnTo>
                    <a:pt x="80103" y="34804"/>
                  </a:lnTo>
                  <a:lnTo>
                    <a:pt x="80103" y="42005"/>
                  </a:lnTo>
                  <a:lnTo>
                    <a:pt x="1140508" y="42005"/>
                  </a:lnTo>
                  <a:lnTo>
                    <a:pt x="1140508" y="34804"/>
                  </a:lnTo>
                  <a:close/>
                </a:path>
                <a:path w="1221104" h="76835">
                  <a:moveTo>
                    <a:pt x="1212211" y="34804"/>
                  </a:moveTo>
                  <a:lnTo>
                    <a:pt x="1175575" y="34804"/>
                  </a:lnTo>
                  <a:lnTo>
                    <a:pt x="1175575" y="42005"/>
                  </a:lnTo>
                  <a:lnTo>
                    <a:pt x="1212211" y="42005"/>
                  </a:lnTo>
                  <a:lnTo>
                    <a:pt x="1220612" y="38404"/>
                  </a:lnTo>
                  <a:lnTo>
                    <a:pt x="1212211" y="348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64581" y="1429914"/>
            <a:ext cx="698245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the diagram below by adding the missing labels, as identiﬁed by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4374" y="8233950"/>
            <a:ext cx="570928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  <a:tabLst>
                <a:tab pos="501332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Pump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Pliers?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tabLst>
                <a:tab pos="284924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metal?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17189" y="8233950"/>
            <a:ext cx="11042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ﬁnish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261" y="105781"/>
            <a:ext cx="5888990" cy="6616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621790" marR="30480" indent="-1567815">
              <a:lnSpc>
                <a:spcPts val="1789"/>
              </a:lnSpc>
              <a:spcBef>
                <a:spcPts val="2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QUICK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ADJUST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SLIP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JOINT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WATER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PUMP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0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832" y="842681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https://www.technologystudent.com/equip_ﬂsh/wrench1.html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581" y="1429914"/>
            <a:ext cx="694372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 this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pliers.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r>
              <a:rPr sz="1400" spc="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18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(6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use).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wrench1.cdr</dc:title>
  <dc:creator>BY V.RYAN</dc:creator>
  <cp:keywords>WATER PUMP PLIERS - EXAMINATION QUESTIONS</cp:keywords>
  <cp:lastModifiedBy>Vincent RYan</cp:lastModifiedBy>
  <cp:revision>1</cp:revision>
  <dcterms:created xsi:type="dcterms:W3CDTF">2024-02-20T15:11:15Z</dcterms:created>
  <dcterms:modified xsi:type="dcterms:W3CDTF">2024-02-20T15:11:34Z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2024-02-20T00:00:00Z</vt:filetime>
  </property>
  <property fmtid="{D5CDD505-2E9C-101B-9397-08002B2CF9AE}" pid="5" name="Producer">
    <vt:lpwstr>Corel PDF Engine Version 19.1.0.419</vt:lpwstr>
  </property>
</Properties>
</file>