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joints/alloys1.html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8B396C18-3595-4B8E-9215-FFBE368802DB}"/>
              </a:ext>
            </a:extLst>
          </p:cNvPr>
          <p:cNvGrpSpPr/>
          <p:nvPr/>
        </p:nvGrpSpPr>
        <p:grpSpPr>
          <a:xfrm>
            <a:off x="232092" y="17504"/>
            <a:ext cx="7119263" cy="9038720"/>
            <a:chOff x="232092" y="17504"/>
            <a:chExt cx="7119263" cy="9038720"/>
          </a:xfrm>
        </p:grpSpPr>
        <p:sp>
          <p:nvSpPr>
            <p:cNvPr id="2" name="object 2"/>
            <p:cNvSpPr txBox="1"/>
            <p:nvPr/>
          </p:nvSpPr>
          <p:spPr>
            <a:xfrm>
              <a:off x="2649395" y="17504"/>
              <a:ext cx="1935480" cy="478155"/>
            </a:xfrm>
            <a:prstGeom prst="rect">
              <a:avLst/>
            </a:prstGeom>
          </p:spPr>
          <p:txBody>
            <a:bodyPr vert="horz" wrap="square" lIns="0" tIns="99695" rIns="0" bIns="0" rtlCol="0">
              <a:spAutoFit/>
            </a:bodyPr>
            <a:lstStyle/>
            <a:p>
              <a:pPr marL="609600">
                <a:lnSpc>
                  <a:spcPct val="100000"/>
                </a:lnSpc>
                <a:spcBef>
                  <a:spcPts val="785"/>
                </a:spcBef>
              </a:pP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ALLOYS</a:t>
              </a:r>
              <a:endParaRPr sz="1600">
                <a:latin typeface="Arial"/>
                <a:cs typeface="Arial"/>
              </a:endParaRPr>
            </a:p>
            <a:p>
              <a:pPr marL="12700">
                <a:lnSpc>
                  <a:spcPct val="100000"/>
                </a:lnSpc>
                <a:spcBef>
                  <a:spcPts val="285"/>
                </a:spcBef>
              </a:pPr>
              <a:r>
                <a:rPr sz="550" spc="10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V.Ryan</a:t>
              </a:r>
              <a:r>
                <a:rPr sz="550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 </a:t>
              </a:r>
              <a:r>
                <a:rPr sz="550" spc="25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©</a:t>
              </a:r>
              <a:r>
                <a:rPr sz="550" spc="5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 </a:t>
              </a:r>
              <a:r>
                <a:rPr sz="550" spc="20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2010</a:t>
              </a:r>
              <a:r>
                <a:rPr sz="550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 </a:t>
              </a:r>
              <a:r>
                <a:rPr sz="550" spc="15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World</a:t>
              </a:r>
              <a:r>
                <a:rPr sz="550" spc="-30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 </a:t>
              </a:r>
              <a:r>
                <a:rPr sz="550" spc="15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Association</a:t>
              </a:r>
              <a:r>
                <a:rPr sz="550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 </a:t>
              </a:r>
              <a:r>
                <a:rPr sz="550" spc="15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of</a:t>
              </a:r>
              <a:r>
                <a:rPr sz="550" spc="-5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 </a:t>
              </a:r>
              <a:r>
                <a:rPr sz="550" spc="10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Technology</a:t>
              </a:r>
              <a:r>
                <a:rPr sz="550" spc="-5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 </a:t>
              </a:r>
              <a:r>
                <a:rPr sz="550" spc="10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Teachers</a:t>
              </a:r>
              <a:endParaRPr sz="55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232092" y="954469"/>
              <a:ext cx="258889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1. 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Write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definition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an</a:t>
              </a:r>
              <a:r>
                <a:rPr sz="14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20" dirty="0">
                  <a:solidFill>
                    <a:srgbClr val="151616"/>
                  </a:solidFill>
                  <a:latin typeface="Arial"/>
                  <a:cs typeface="Arial"/>
                </a:rPr>
                <a:t>alloy.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232092" y="2458282"/>
              <a:ext cx="5329555" cy="110553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2.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Name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parent metal and alloying elements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 common</a:t>
              </a:r>
              <a:r>
                <a:rPr sz="1400" spc="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20" dirty="0">
                  <a:solidFill>
                    <a:srgbClr val="151616"/>
                  </a:solidFill>
                  <a:latin typeface="Arial"/>
                  <a:cs typeface="Arial"/>
                </a:rPr>
                <a:t>alloy.</a:t>
              </a:r>
              <a:endParaRPr sz="1400">
                <a:latin typeface="Arial"/>
                <a:cs typeface="Arial"/>
              </a:endParaRPr>
            </a:p>
            <a:p>
              <a:pPr marL="12700" marR="3640454">
                <a:lnSpc>
                  <a:spcPct val="226900"/>
                </a:lnSpc>
                <a:spcBef>
                  <a:spcPts val="285"/>
                </a:spcBef>
              </a:pP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NAME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ALLOY: 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ALLOYING</a:t>
              </a:r>
              <a:r>
                <a:rPr sz="1200" spc="-1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ELEMENTS: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232092" y="4361963"/>
              <a:ext cx="7042150" cy="43751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</a:pP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.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Describe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/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explain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improved physical properties,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alloy you named in question 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two.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247610" y="6165627"/>
              <a:ext cx="7103745" cy="1001394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 algn="just">
                <a:lnSpc>
                  <a:spcPts val="1560"/>
                </a:lnSpc>
                <a:spcBef>
                  <a:spcPts val="250"/>
                </a:spcBef>
              </a:pP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4.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With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the aid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 diagram(s) and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notes,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describe a practical application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alloy you  named</a:t>
              </a:r>
              <a:r>
                <a:rPr sz="1400" spc="-9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</a:t>
              </a:r>
              <a:r>
                <a:rPr sz="1400" spc="-8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question</a:t>
              </a:r>
              <a:r>
                <a:rPr sz="1400" spc="-8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two.</a:t>
              </a:r>
              <a:r>
                <a:rPr sz="1400" spc="-1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You</a:t>
              </a:r>
              <a:r>
                <a:rPr sz="1400" spc="-9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should</a:t>
              </a:r>
              <a:r>
                <a:rPr sz="1400" spc="-8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explain</a:t>
              </a:r>
              <a:r>
                <a:rPr sz="1400" spc="-8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why</a:t>
              </a:r>
              <a:r>
                <a:rPr sz="1400" spc="-8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8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improved</a:t>
              </a:r>
              <a:r>
                <a:rPr sz="1400" spc="-9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properties</a:t>
              </a:r>
              <a:r>
                <a:rPr sz="1400" spc="-8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9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8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20" dirty="0">
                  <a:solidFill>
                    <a:srgbClr val="151616"/>
                  </a:solidFill>
                  <a:latin typeface="Arial"/>
                  <a:cs typeface="Arial"/>
                </a:rPr>
                <a:t>alloy,</a:t>
              </a:r>
              <a:r>
                <a:rPr sz="1400" spc="-9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are</a:t>
              </a:r>
              <a:r>
                <a:rPr sz="1400" spc="-8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vital 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for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practical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application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you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have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selected.</a:t>
              </a:r>
              <a:endParaRPr sz="1400">
                <a:latin typeface="Arial"/>
                <a:cs typeface="Arial"/>
              </a:endParaRPr>
            </a:p>
            <a:p>
              <a:pPr marR="19685" algn="ctr">
                <a:lnSpc>
                  <a:spcPct val="100000"/>
                </a:lnSpc>
                <a:spcBef>
                  <a:spcPts val="1410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DIAGRAM(S)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3533696" y="8847945"/>
              <a:ext cx="550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NOTES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1402304" y="541422"/>
              <a:ext cx="4743450" cy="257175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22225" rIns="0" bIns="0" rtlCol="0">
              <a:spAutoFit/>
            </a:bodyPr>
            <a:lstStyle/>
            <a:p>
              <a:pPr marL="56515">
                <a:lnSpc>
                  <a:spcPct val="100000"/>
                </a:lnSpc>
                <a:spcBef>
                  <a:spcPts val="175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HELPFUL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LINK:</a:t>
              </a:r>
              <a:r>
                <a:rPr sz="140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DD2B1C"/>
                  </a:solidFill>
                  <a:latin typeface="Arial"/>
                  <a:cs typeface="Arial"/>
                  <a:hlinkClick r:id="rId3"/>
                </a:rPr>
                <a:t>https://technologystudent.com/joints/alloys1.html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16" name="object 16"/>
            <p:cNvSpPr/>
            <p:nvPr/>
          </p:nvSpPr>
          <p:spPr>
            <a:xfrm>
              <a:off x="260366" y="3129945"/>
              <a:ext cx="7078345" cy="0"/>
            </a:xfrm>
            <a:custGeom>
              <a:avLst/>
              <a:gdLst/>
              <a:ahLst/>
              <a:cxnLst/>
              <a:rect l="l" t="t" r="r" b="b"/>
              <a:pathLst>
                <a:path w="7078345">
                  <a:moveTo>
                    <a:pt x="0" y="0"/>
                  </a:moveTo>
                  <a:lnTo>
                    <a:pt x="7078201" y="0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60366" y="3574965"/>
              <a:ext cx="7078345" cy="0"/>
            </a:xfrm>
            <a:custGeom>
              <a:avLst/>
              <a:gdLst/>
              <a:ahLst/>
              <a:cxnLst/>
              <a:rect l="l" t="t" r="r" b="b"/>
              <a:pathLst>
                <a:path w="7078345">
                  <a:moveTo>
                    <a:pt x="0" y="0"/>
                  </a:moveTo>
                  <a:lnTo>
                    <a:pt x="7078201" y="0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366" y="4019982"/>
              <a:ext cx="7078345" cy="0"/>
            </a:xfrm>
            <a:custGeom>
              <a:avLst/>
              <a:gdLst/>
              <a:ahLst/>
              <a:cxnLst/>
              <a:rect l="l" t="t" r="r" b="b"/>
              <a:pathLst>
                <a:path w="7078345">
                  <a:moveTo>
                    <a:pt x="0" y="0"/>
                  </a:moveTo>
                  <a:lnTo>
                    <a:pt x="7078201" y="0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54370" y="1744775"/>
          <a:ext cx="6589393" cy="21703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9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3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6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905">
                <a:tc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140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ALLOYING</a:t>
                      </a:r>
                      <a:r>
                        <a:rPr sz="1400" spc="-12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AGENT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PROPERTIES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USES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647"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  <a:spcBef>
                          <a:spcPts val="1360"/>
                        </a:spcBef>
                      </a:pPr>
                      <a:r>
                        <a:rPr sz="1400" spc="-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CHROMIUM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72720" marB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474345">
                        <a:lnSpc>
                          <a:spcPts val="1340"/>
                        </a:lnSpc>
                        <a:spcBef>
                          <a:spcPts val="580"/>
                        </a:spcBef>
                      </a:pPr>
                      <a:r>
                        <a:rPr sz="1200" spc="-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Resists wear and increases  corrosion </a:t>
                      </a:r>
                      <a:r>
                        <a:rPr sz="120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resistance. </a:t>
                      </a:r>
                      <a:r>
                        <a:rPr sz="1200" spc="-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Increases  hardness and</a:t>
                      </a:r>
                      <a:r>
                        <a:rPr sz="120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toughness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3660" marB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689"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400" spc="-1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VANADIUM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2235" marB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312420">
                        <a:lnSpc>
                          <a:spcPts val="1340"/>
                        </a:lnSpc>
                        <a:spcBef>
                          <a:spcPts val="580"/>
                        </a:spcBef>
                      </a:pPr>
                      <a:r>
                        <a:rPr sz="1200" spc="-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Crank </a:t>
                      </a:r>
                      <a:r>
                        <a:rPr sz="120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shafts, </a:t>
                      </a:r>
                      <a:r>
                        <a:rPr sz="1200" spc="-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some hand  </a:t>
                      </a:r>
                      <a:r>
                        <a:rPr sz="120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tools. </a:t>
                      </a:r>
                      <a:r>
                        <a:rPr sz="1200" spc="-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surgical</a:t>
                      </a:r>
                      <a:r>
                        <a:rPr sz="1200" spc="-6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instruments.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3660" marB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100">
                <a:tc>
                  <a:txBody>
                    <a:bodyPr/>
                    <a:lstStyle/>
                    <a:p>
                      <a:pPr marL="487680">
                        <a:lnSpc>
                          <a:spcPct val="100000"/>
                        </a:lnSpc>
                        <a:spcBef>
                          <a:spcPts val="1215"/>
                        </a:spcBef>
                      </a:pPr>
                      <a:r>
                        <a:rPr sz="1400" spc="-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NICKEL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54305" marB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321945">
                        <a:lnSpc>
                          <a:spcPts val="1340"/>
                        </a:lnSpc>
                        <a:spcBef>
                          <a:spcPts val="580"/>
                        </a:spcBef>
                      </a:pPr>
                      <a:r>
                        <a:rPr sz="1200" spc="-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increased </a:t>
                      </a:r>
                      <a:r>
                        <a:rPr sz="120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strength </a:t>
                      </a:r>
                      <a:r>
                        <a:rPr sz="1200" spc="-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and hardness,  resistance </a:t>
                      </a:r>
                      <a:r>
                        <a:rPr sz="120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200" spc="-5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corrosion.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3660" marB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12268" y="471630"/>
            <a:ext cx="6939915" cy="63627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just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5.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The table below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lists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three alloying elements,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that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can be added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iron and carbon,  producing steel alloys. Complete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table, by adding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missing properties and uses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  the</a:t>
            </a:r>
            <a:r>
              <a:rPr sz="1400" spc="-3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steel alloys.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D2B1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203</Words>
  <Application>Microsoft Office PowerPoint</Application>
  <PresentationFormat>Custom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alloys1.cdr</dc:title>
  <dc:creator>BY V.RYAN</dc:creator>
  <cp:keywords>WHAT IS AN ALLOY?</cp:keywords>
  <cp:lastModifiedBy>Vincent RYan</cp:lastModifiedBy>
  <cp:revision>1</cp:revision>
  <dcterms:created xsi:type="dcterms:W3CDTF">2021-02-07T15:31:09Z</dcterms:created>
  <dcterms:modified xsi:type="dcterms:W3CDTF">2021-02-07T15:32:00Z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2021-02-07T00:00:00Z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2021-02-07T00:00:00Z</vt:filetime>
  </property>
</Properties>
</file>