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2602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technologystudent.com/joints/bat1.ht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technologystudent.com/joints/bat1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32814" y="115866"/>
            <a:ext cx="5697855" cy="4387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7165" algn="ctr">
              <a:lnSpc>
                <a:spcPct val="100000"/>
              </a:lnSpc>
              <a:spcBef>
                <a:spcPts val="100"/>
              </a:spcBef>
            </a:pPr>
            <a:r>
              <a:rPr sz="1600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BATCH</a:t>
            </a:r>
            <a:r>
              <a:rPr sz="1600" u="sng" spc="-8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PRODUCTION</a:t>
            </a:r>
            <a:endParaRPr sz="16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670"/>
              </a:spcBef>
              <a:tabLst>
                <a:tab pos="2066289" algn="l"/>
                <a:tab pos="3948429" algn="l"/>
              </a:tabLst>
            </a:pP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7857" y="2284145"/>
            <a:ext cx="6642100" cy="3790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390"/>
              </a:lnSpc>
              <a:spcBef>
                <a:spcPts val="100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2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Name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type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products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designed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manufactured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through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batch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production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techniques.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390"/>
              </a:lnSpc>
            </a:pPr>
            <a:r>
              <a:rPr sz="1200" b="1" i="1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r>
              <a:rPr sz="12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7805" y="1051797"/>
            <a:ext cx="27362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46935" algn="l"/>
              </a:tabLst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What is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Batch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Production?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200" b="1" i="1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r>
              <a:rPr sz="12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7805" y="3476397"/>
            <a:ext cx="5506720" cy="6426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List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five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characteristics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company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specialising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batch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production.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i="1" dirty="0">
                <a:solidFill>
                  <a:srgbClr val="151616"/>
                </a:solidFill>
                <a:latin typeface="Arial"/>
                <a:cs typeface="Arial"/>
              </a:rPr>
              <a:t>5</a:t>
            </a:r>
            <a:r>
              <a:rPr sz="1200" b="1" i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A.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7784" y="8373678"/>
            <a:ext cx="7224395" cy="37909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340"/>
              </a:lnSpc>
              <a:spcBef>
                <a:spcPts val="225"/>
              </a:spcBef>
              <a:tabLst>
                <a:tab pos="918844" algn="l"/>
              </a:tabLst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4.</a:t>
            </a:r>
            <a:r>
              <a:rPr sz="1200" b="1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explain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level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range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technical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skills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employees,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company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specialising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batch production.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200" b="1" i="1" spc="-10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r>
              <a:rPr sz="1200" b="1" i="1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84533" y="580809"/>
            <a:ext cx="6019800" cy="30480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66675" rIns="0" bIns="0" rtlCol="0">
            <a:spAutoFit/>
          </a:bodyPr>
          <a:lstStyle/>
          <a:p>
            <a:pPr marL="533400">
              <a:lnSpc>
                <a:spcPct val="100000"/>
              </a:lnSpc>
              <a:spcBef>
                <a:spcPts val="525"/>
              </a:spcBef>
              <a:tabLst>
                <a:tab pos="1818639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https://www.technologystudent.com/joints/bat1.htm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77805" y="4805888"/>
            <a:ext cx="1695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B.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77805" y="5691708"/>
            <a:ext cx="1778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C.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77805" y="6615636"/>
            <a:ext cx="1778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D.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77805" y="7510989"/>
            <a:ext cx="1695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E.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62282" y="1499677"/>
            <a:ext cx="5320030" cy="1616075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5.</a:t>
            </a:r>
            <a:r>
              <a:rPr sz="1200" b="1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2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company</a:t>
            </a:r>
            <a:r>
              <a:rPr sz="12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sz="12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specialises</a:t>
            </a:r>
            <a:r>
              <a:rPr sz="12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batch</a:t>
            </a:r>
            <a:r>
              <a:rPr sz="12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production.</a:t>
            </a:r>
            <a:r>
              <a:rPr sz="12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Include</a:t>
            </a:r>
            <a:r>
              <a:rPr sz="12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following:</a:t>
            </a:r>
            <a:endParaRPr sz="1200">
              <a:latin typeface="Arial"/>
              <a:cs typeface="Arial"/>
            </a:endParaRPr>
          </a:p>
          <a:p>
            <a:pPr marL="3317240">
              <a:lnSpc>
                <a:spcPct val="100000"/>
              </a:lnSpc>
              <a:spcBef>
                <a:spcPts val="640"/>
              </a:spcBef>
            </a:pPr>
            <a:r>
              <a:rPr sz="1200" b="1" i="1" dirty="0">
                <a:solidFill>
                  <a:srgbClr val="151616"/>
                </a:solidFill>
                <a:latin typeface="Arial"/>
                <a:cs typeface="Arial"/>
              </a:rPr>
              <a:t>10</a:t>
            </a:r>
            <a:r>
              <a:rPr sz="1200" b="1" i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200">
              <a:latin typeface="Arial"/>
              <a:cs typeface="Arial"/>
            </a:endParaRPr>
          </a:p>
          <a:p>
            <a:pPr marL="22225" marR="2526030" indent="27305">
              <a:lnSpc>
                <a:spcPct val="256599"/>
              </a:lnSpc>
              <a:spcBef>
                <a:spcPts val="97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product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company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manufactures: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Description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typical</a:t>
            </a:r>
            <a:r>
              <a:rPr sz="12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customer: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56186" y="3806664"/>
            <a:ext cx="24396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Size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workforce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skill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level: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46242" y="4779219"/>
            <a:ext cx="25755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Stages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manufacture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product: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73478" y="7202893"/>
            <a:ext cx="10420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Quality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control: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032814" y="115866"/>
            <a:ext cx="5697855" cy="4387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7165" algn="ctr">
              <a:lnSpc>
                <a:spcPct val="100000"/>
              </a:lnSpc>
              <a:spcBef>
                <a:spcPts val="100"/>
              </a:spcBef>
            </a:pPr>
            <a:r>
              <a:rPr sz="1600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BATCH</a:t>
            </a:r>
            <a:r>
              <a:rPr sz="1600" u="sng" spc="-8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PRODUCTION</a:t>
            </a:r>
            <a:endParaRPr sz="16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670"/>
              </a:spcBef>
              <a:tabLst>
                <a:tab pos="2066289" algn="l"/>
                <a:tab pos="3948429" algn="l"/>
              </a:tabLst>
            </a:pP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84533" y="580809"/>
            <a:ext cx="6019800" cy="30480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66675" rIns="0" bIns="0" rtlCol="0">
            <a:spAutoFit/>
          </a:bodyPr>
          <a:lstStyle/>
          <a:p>
            <a:pPr marL="533400">
              <a:lnSpc>
                <a:spcPct val="100000"/>
              </a:lnSpc>
              <a:spcBef>
                <a:spcPts val="525"/>
              </a:spcBef>
              <a:tabLst>
                <a:tab pos="1818639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https://www.technologystudent.com/joints/bat1.htm</a:t>
            </a:r>
            <a:endParaRPr sz="1800" baseline="2314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225</Words>
  <Application>Microsoft Office PowerPoint</Application>
  <PresentationFormat>Custom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batch1.cdr</dc:title>
  <dc:creator>BY V.RYAN</dc:creator>
  <cp:keywords>BATCH PRODUCTION - EXAMINATION QUESTIONS</cp:keywords>
  <cp:lastModifiedBy>Vincent RYan</cp:lastModifiedBy>
  <cp:revision>1</cp:revision>
  <dcterms:created xsi:type="dcterms:W3CDTF">2023-01-24T14:37:38Z</dcterms:created>
  <dcterms:modified xsi:type="dcterms:W3CDTF">2023-01-24T14:38:28Z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2023-01-24T00:00:00Z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2023-01-24T00:00:00Z</vt:filetime>
  </property>
  <property fmtid="{D5CDD505-2E9C-101B-9397-08002B2CF9AE}" pid="5" name="Producer">
    <vt:lpwstr>Corel PDF Engine Version 19.1.0.419</vt:lpwstr>
  </property>
</Properties>
</file>