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/cnc1.ht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cnc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1893" y="4352633"/>
            <a:ext cx="6297930" cy="3227705"/>
            <a:chOff x="731893" y="4352633"/>
            <a:chExt cx="6297930" cy="3227705"/>
          </a:xfrm>
        </p:grpSpPr>
        <p:sp>
          <p:nvSpPr>
            <p:cNvPr id="3" name="object 3"/>
            <p:cNvSpPr/>
            <p:nvPr/>
          </p:nvSpPr>
          <p:spPr>
            <a:xfrm>
              <a:off x="1935987" y="5291490"/>
              <a:ext cx="4798695" cy="100330"/>
            </a:xfrm>
            <a:custGeom>
              <a:avLst/>
              <a:gdLst/>
              <a:ahLst/>
              <a:cxnLst/>
              <a:rect l="l" t="t" r="r" b="b"/>
              <a:pathLst>
                <a:path w="4798695" h="100329">
                  <a:moveTo>
                    <a:pt x="4798187" y="0"/>
                  </a:moveTo>
                  <a:lnTo>
                    <a:pt x="0" y="0"/>
                  </a:lnTo>
                  <a:lnTo>
                    <a:pt x="0" y="99999"/>
                  </a:lnTo>
                  <a:lnTo>
                    <a:pt x="4798187" y="99999"/>
                  </a:lnTo>
                  <a:lnTo>
                    <a:pt x="4798187" y="0"/>
                  </a:lnTo>
                  <a:close/>
                </a:path>
              </a:pathLst>
            </a:custGeom>
            <a:solidFill>
              <a:srgbClr val="70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35987" y="5291490"/>
              <a:ext cx="4798695" cy="100330"/>
            </a:xfrm>
            <a:custGeom>
              <a:avLst/>
              <a:gdLst/>
              <a:ahLst/>
              <a:cxnLst/>
              <a:rect l="l" t="t" r="r" b="b"/>
              <a:pathLst>
                <a:path w="4798695" h="100329">
                  <a:moveTo>
                    <a:pt x="4798187" y="99999"/>
                  </a:moveTo>
                  <a:lnTo>
                    <a:pt x="0" y="99999"/>
                  </a:lnTo>
                  <a:lnTo>
                    <a:pt x="0" y="0"/>
                  </a:lnTo>
                  <a:lnTo>
                    <a:pt x="4798187" y="0"/>
                  </a:lnTo>
                  <a:lnTo>
                    <a:pt x="4798187" y="999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35987" y="5392342"/>
              <a:ext cx="4798695" cy="1473835"/>
            </a:xfrm>
            <a:custGeom>
              <a:avLst/>
              <a:gdLst/>
              <a:ahLst/>
              <a:cxnLst/>
              <a:rect l="l" t="t" r="r" b="b"/>
              <a:pathLst>
                <a:path w="4798695" h="1473834">
                  <a:moveTo>
                    <a:pt x="4798187" y="0"/>
                  </a:moveTo>
                  <a:lnTo>
                    <a:pt x="0" y="0"/>
                  </a:lnTo>
                  <a:lnTo>
                    <a:pt x="0" y="1473682"/>
                  </a:lnTo>
                  <a:lnTo>
                    <a:pt x="4798187" y="1473682"/>
                  </a:lnTo>
                  <a:lnTo>
                    <a:pt x="4798187" y="0"/>
                  </a:lnTo>
                  <a:close/>
                </a:path>
              </a:pathLst>
            </a:custGeom>
            <a:solidFill>
              <a:srgbClr val="DCEC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35987" y="5392342"/>
              <a:ext cx="4798695" cy="1473835"/>
            </a:xfrm>
            <a:custGeom>
              <a:avLst/>
              <a:gdLst/>
              <a:ahLst/>
              <a:cxnLst/>
              <a:rect l="l" t="t" r="r" b="b"/>
              <a:pathLst>
                <a:path w="4798695" h="1473834">
                  <a:moveTo>
                    <a:pt x="4798187" y="1473682"/>
                  </a:moveTo>
                  <a:lnTo>
                    <a:pt x="0" y="1473682"/>
                  </a:lnTo>
                  <a:lnTo>
                    <a:pt x="0" y="0"/>
                  </a:lnTo>
                  <a:lnTo>
                    <a:pt x="4798187" y="0"/>
                  </a:lnTo>
                  <a:lnTo>
                    <a:pt x="4798187" y="14736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7498" y="5952808"/>
              <a:ext cx="4268893" cy="12901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173274" y="5485558"/>
              <a:ext cx="3775075" cy="113030"/>
            </a:xfrm>
            <a:custGeom>
              <a:avLst/>
              <a:gdLst/>
              <a:ahLst/>
              <a:cxnLst/>
              <a:rect l="l" t="t" r="r" b="b"/>
              <a:pathLst>
                <a:path w="3775075" h="113029">
                  <a:moveTo>
                    <a:pt x="3774465" y="0"/>
                  </a:moveTo>
                  <a:lnTo>
                    <a:pt x="0" y="0"/>
                  </a:lnTo>
                  <a:lnTo>
                    <a:pt x="0" y="93218"/>
                  </a:lnTo>
                  <a:lnTo>
                    <a:pt x="0" y="112712"/>
                  </a:lnTo>
                  <a:lnTo>
                    <a:pt x="3774465" y="112712"/>
                  </a:lnTo>
                  <a:lnTo>
                    <a:pt x="3774465" y="93218"/>
                  </a:lnTo>
                  <a:lnTo>
                    <a:pt x="3774465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73281" y="5485550"/>
              <a:ext cx="4300855" cy="113030"/>
            </a:xfrm>
            <a:custGeom>
              <a:avLst/>
              <a:gdLst/>
              <a:ahLst/>
              <a:cxnLst/>
              <a:rect l="l" t="t" r="r" b="b"/>
              <a:pathLst>
                <a:path w="4300855" h="113029">
                  <a:moveTo>
                    <a:pt x="4300728" y="112712"/>
                  </a:moveTo>
                  <a:lnTo>
                    <a:pt x="0" y="112712"/>
                  </a:lnTo>
                  <a:lnTo>
                    <a:pt x="0" y="0"/>
                  </a:lnTo>
                  <a:lnTo>
                    <a:pt x="4300728" y="0"/>
                  </a:lnTo>
                  <a:lnTo>
                    <a:pt x="4300728" y="112712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7690" y="5499107"/>
              <a:ext cx="3760470" cy="39370"/>
            </a:xfrm>
            <a:custGeom>
              <a:avLst/>
              <a:gdLst/>
              <a:ahLst/>
              <a:cxnLst/>
              <a:rect l="l" t="t" r="r" b="b"/>
              <a:pathLst>
                <a:path w="3760470" h="39370">
                  <a:moveTo>
                    <a:pt x="0" y="38988"/>
                  </a:moveTo>
                  <a:lnTo>
                    <a:pt x="3760057" y="38988"/>
                  </a:lnTo>
                  <a:lnTo>
                    <a:pt x="3760057" y="0"/>
                  </a:lnTo>
                  <a:lnTo>
                    <a:pt x="0" y="0"/>
                  </a:lnTo>
                  <a:lnTo>
                    <a:pt x="0" y="38988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87690" y="5499107"/>
              <a:ext cx="4275455" cy="39370"/>
            </a:xfrm>
            <a:custGeom>
              <a:avLst/>
              <a:gdLst/>
              <a:ahLst/>
              <a:cxnLst/>
              <a:rect l="l" t="t" r="r" b="b"/>
              <a:pathLst>
                <a:path w="4275455" h="39370">
                  <a:moveTo>
                    <a:pt x="4275302" y="38988"/>
                  </a:moveTo>
                  <a:lnTo>
                    <a:pt x="0" y="38988"/>
                  </a:lnTo>
                  <a:lnTo>
                    <a:pt x="0" y="0"/>
                  </a:lnTo>
                  <a:lnTo>
                    <a:pt x="4275302" y="0"/>
                  </a:lnTo>
                  <a:lnTo>
                    <a:pt x="4275302" y="38988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47747" y="5399959"/>
              <a:ext cx="619760" cy="746125"/>
            </a:xfrm>
            <a:custGeom>
              <a:avLst/>
              <a:gdLst/>
              <a:ahLst/>
              <a:cxnLst/>
              <a:rect l="l" t="t" r="r" b="b"/>
              <a:pathLst>
                <a:path w="619759" h="746125">
                  <a:moveTo>
                    <a:pt x="619480" y="0"/>
                  </a:moveTo>
                  <a:lnTo>
                    <a:pt x="0" y="0"/>
                  </a:lnTo>
                  <a:lnTo>
                    <a:pt x="0" y="745744"/>
                  </a:lnTo>
                  <a:lnTo>
                    <a:pt x="619480" y="745744"/>
                  </a:lnTo>
                  <a:lnTo>
                    <a:pt x="61948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47747" y="5399959"/>
              <a:ext cx="619760" cy="746125"/>
            </a:xfrm>
            <a:custGeom>
              <a:avLst/>
              <a:gdLst/>
              <a:ahLst/>
              <a:cxnLst/>
              <a:rect l="l" t="t" r="r" b="b"/>
              <a:pathLst>
                <a:path w="619759" h="746125">
                  <a:moveTo>
                    <a:pt x="619480" y="745744"/>
                  </a:moveTo>
                  <a:lnTo>
                    <a:pt x="0" y="745744"/>
                  </a:lnTo>
                  <a:lnTo>
                    <a:pt x="0" y="0"/>
                  </a:lnTo>
                  <a:lnTo>
                    <a:pt x="619480" y="0"/>
                  </a:lnTo>
                  <a:lnTo>
                    <a:pt x="619480" y="74574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96064" y="5578773"/>
              <a:ext cx="252095" cy="387350"/>
            </a:xfrm>
            <a:custGeom>
              <a:avLst/>
              <a:gdLst/>
              <a:ahLst/>
              <a:cxnLst/>
              <a:rect l="l" t="t" r="r" b="b"/>
              <a:pathLst>
                <a:path w="252095" h="387350">
                  <a:moveTo>
                    <a:pt x="251688" y="0"/>
                  </a:moveTo>
                  <a:lnTo>
                    <a:pt x="0" y="0"/>
                  </a:lnTo>
                  <a:lnTo>
                    <a:pt x="0" y="387273"/>
                  </a:lnTo>
                  <a:lnTo>
                    <a:pt x="251688" y="387273"/>
                  </a:lnTo>
                  <a:lnTo>
                    <a:pt x="251688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96064" y="5578773"/>
              <a:ext cx="252095" cy="387350"/>
            </a:xfrm>
            <a:custGeom>
              <a:avLst/>
              <a:gdLst/>
              <a:ahLst/>
              <a:cxnLst/>
              <a:rect l="l" t="t" r="r" b="b"/>
              <a:pathLst>
                <a:path w="252095" h="387350">
                  <a:moveTo>
                    <a:pt x="0" y="0"/>
                  </a:moveTo>
                  <a:lnTo>
                    <a:pt x="251688" y="0"/>
                  </a:lnTo>
                  <a:lnTo>
                    <a:pt x="251688" y="387273"/>
                  </a:lnTo>
                  <a:lnTo>
                    <a:pt x="0" y="38727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70654" y="5661821"/>
              <a:ext cx="323850" cy="221615"/>
            </a:xfrm>
            <a:custGeom>
              <a:avLst/>
              <a:gdLst/>
              <a:ahLst/>
              <a:cxnLst/>
              <a:rect l="l" t="t" r="r" b="b"/>
              <a:pathLst>
                <a:path w="323850" h="221614">
                  <a:moveTo>
                    <a:pt x="323710" y="0"/>
                  </a:moveTo>
                  <a:lnTo>
                    <a:pt x="178803" y="0"/>
                  </a:lnTo>
                  <a:lnTo>
                    <a:pt x="0" y="102539"/>
                  </a:lnTo>
                  <a:lnTo>
                    <a:pt x="178803" y="221170"/>
                  </a:lnTo>
                  <a:lnTo>
                    <a:pt x="323710" y="221170"/>
                  </a:lnTo>
                  <a:lnTo>
                    <a:pt x="32371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70649" y="5661815"/>
              <a:ext cx="323850" cy="221615"/>
            </a:xfrm>
            <a:custGeom>
              <a:avLst/>
              <a:gdLst/>
              <a:ahLst/>
              <a:cxnLst/>
              <a:rect l="l" t="t" r="r" b="b"/>
              <a:pathLst>
                <a:path w="323850" h="221614">
                  <a:moveTo>
                    <a:pt x="0" y="102539"/>
                  </a:moveTo>
                  <a:lnTo>
                    <a:pt x="178803" y="221183"/>
                  </a:lnTo>
                  <a:lnTo>
                    <a:pt x="323723" y="221183"/>
                  </a:lnTo>
                  <a:lnTo>
                    <a:pt x="323723" y="0"/>
                  </a:lnTo>
                  <a:lnTo>
                    <a:pt x="178803" y="0"/>
                  </a:lnTo>
                  <a:lnTo>
                    <a:pt x="0" y="10253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75718" y="5417753"/>
              <a:ext cx="574675" cy="118110"/>
            </a:xfrm>
            <a:custGeom>
              <a:avLst/>
              <a:gdLst/>
              <a:ahLst/>
              <a:cxnLst/>
              <a:rect l="l" t="t" r="r" b="b"/>
              <a:pathLst>
                <a:path w="574675" h="118110">
                  <a:moveTo>
                    <a:pt x="0" y="117803"/>
                  </a:moveTo>
                  <a:lnTo>
                    <a:pt x="574560" y="117803"/>
                  </a:lnTo>
                  <a:lnTo>
                    <a:pt x="574560" y="0"/>
                  </a:lnTo>
                  <a:lnTo>
                    <a:pt x="0" y="0"/>
                  </a:lnTo>
                  <a:lnTo>
                    <a:pt x="0" y="117803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75718" y="5535557"/>
              <a:ext cx="574675" cy="83185"/>
            </a:xfrm>
            <a:custGeom>
              <a:avLst/>
              <a:gdLst/>
              <a:ahLst/>
              <a:cxnLst/>
              <a:rect l="l" t="t" r="r" b="b"/>
              <a:pathLst>
                <a:path w="574675" h="83185">
                  <a:moveTo>
                    <a:pt x="574560" y="0"/>
                  </a:moveTo>
                  <a:lnTo>
                    <a:pt x="0" y="0"/>
                  </a:lnTo>
                  <a:lnTo>
                    <a:pt x="0" y="83045"/>
                  </a:lnTo>
                  <a:lnTo>
                    <a:pt x="574560" y="83045"/>
                  </a:lnTo>
                  <a:lnTo>
                    <a:pt x="57456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6404" y="5593176"/>
              <a:ext cx="217170" cy="117475"/>
            </a:xfrm>
            <a:custGeom>
              <a:avLst/>
              <a:gdLst/>
              <a:ahLst/>
              <a:cxnLst/>
              <a:rect l="l" t="t" r="r" b="b"/>
              <a:pathLst>
                <a:path w="217170" h="117475">
                  <a:moveTo>
                    <a:pt x="0" y="116945"/>
                  </a:moveTo>
                  <a:lnTo>
                    <a:pt x="216941" y="116945"/>
                  </a:lnTo>
                  <a:lnTo>
                    <a:pt x="216941" y="0"/>
                  </a:lnTo>
                  <a:lnTo>
                    <a:pt x="0" y="0"/>
                  </a:lnTo>
                  <a:lnTo>
                    <a:pt x="0" y="116945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16404" y="5710121"/>
              <a:ext cx="217170" cy="83185"/>
            </a:xfrm>
            <a:custGeom>
              <a:avLst/>
              <a:gdLst/>
              <a:ahLst/>
              <a:cxnLst/>
              <a:rect l="l" t="t" r="r" b="b"/>
              <a:pathLst>
                <a:path w="217170" h="83185">
                  <a:moveTo>
                    <a:pt x="216941" y="0"/>
                  </a:moveTo>
                  <a:lnTo>
                    <a:pt x="0" y="0"/>
                  </a:lnTo>
                  <a:lnTo>
                    <a:pt x="0" y="83045"/>
                  </a:lnTo>
                  <a:lnTo>
                    <a:pt x="216941" y="83045"/>
                  </a:lnTo>
                  <a:lnTo>
                    <a:pt x="216941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00309" y="5663521"/>
              <a:ext cx="288969" cy="9744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33478" y="4373719"/>
              <a:ext cx="6294755" cy="3205480"/>
            </a:xfrm>
            <a:custGeom>
              <a:avLst/>
              <a:gdLst/>
              <a:ahLst/>
              <a:cxnLst/>
              <a:rect l="l" t="t" r="r" b="b"/>
              <a:pathLst>
                <a:path w="6294755" h="3205479">
                  <a:moveTo>
                    <a:pt x="6294755" y="0"/>
                  </a:moveTo>
                  <a:lnTo>
                    <a:pt x="5921032" y="5080"/>
                  </a:lnTo>
                  <a:lnTo>
                    <a:pt x="5921032" y="81356"/>
                  </a:lnTo>
                  <a:lnTo>
                    <a:pt x="5733757" y="105930"/>
                  </a:lnTo>
                  <a:lnTo>
                    <a:pt x="5737986" y="2323668"/>
                  </a:lnTo>
                  <a:lnTo>
                    <a:pt x="1415224" y="2323668"/>
                  </a:lnTo>
                  <a:lnTo>
                    <a:pt x="1405051" y="593204"/>
                  </a:lnTo>
                  <a:lnTo>
                    <a:pt x="1251661" y="594893"/>
                  </a:lnTo>
                  <a:lnTo>
                    <a:pt x="1255052" y="331343"/>
                  </a:lnTo>
                  <a:lnTo>
                    <a:pt x="1404200" y="330492"/>
                  </a:lnTo>
                  <a:lnTo>
                    <a:pt x="1402511" y="81356"/>
                  </a:lnTo>
                  <a:lnTo>
                    <a:pt x="1202512" y="81356"/>
                  </a:lnTo>
                  <a:lnTo>
                    <a:pt x="1202512" y="0"/>
                  </a:lnTo>
                  <a:lnTo>
                    <a:pt x="127965" y="0"/>
                  </a:lnTo>
                  <a:lnTo>
                    <a:pt x="127965" y="75425"/>
                  </a:lnTo>
                  <a:lnTo>
                    <a:pt x="0" y="76276"/>
                  </a:lnTo>
                  <a:lnTo>
                    <a:pt x="0" y="2595689"/>
                  </a:lnTo>
                  <a:lnTo>
                    <a:pt x="127114" y="2596540"/>
                  </a:lnTo>
                  <a:lnTo>
                    <a:pt x="124574" y="3204997"/>
                  </a:lnTo>
                  <a:lnTo>
                    <a:pt x="6294755" y="3204997"/>
                  </a:lnTo>
                  <a:lnTo>
                    <a:pt x="6294755" y="0"/>
                  </a:lnTo>
                  <a:close/>
                </a:path>
              </a:pathLst>
            </a:custGeom>
            <a:solidFill>
              <a:srgbClr val="CB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3480" y="4373722"/>
              <a:ext cx="6294755" cy="3205480"/>
            </a:xfrm>
            <a:custGeom>
              <a:avLst/>
              <a:gdLst/>
              <a:ahLst/>
              <a:cxnLst/>
              <a:rect l="l" t="t" r="r" b="b"/>
              <a:pathLst>
                <a:path w="6294755" h="3205479">
                  <a:moveTo>
                    <a:pt x="5921032" y="5079"/>
                  </a:moveTo>
                  <a:lnTo>
                    <a:pt x="5921032" y="81343"/>
                  </a:lnTo>
                  <a:lnTo>
                    <a:pt x="5733745" y="105917"/>
                  </a:lnTo>
                  <a:lnTo>
                    <a:pt x="5737987" y="2323668"/>
                  </a:lnTo>
                  <a:lnTo>
                    <a:pt x="1415211" y="2323668"/>
                  </a:lnTo>
                  <a:lnTo>
                    <a:pt x="1405051" y="593204"/>
                  </a:lnTo>
                  <a:lnTo>
                    <a:pt x="1251661" y="594893"/>
                  </a:lnTo>
                  <a:lnTo>
                    <a:pt x="1255052" y="331342"/>
                  </a:lnTo>
                  <a:lnTo>
                    <a:pt x="1404200" y="330492"/>
                  </a:lnTo>
                  <a:lnTo>
                    <a:pt x="1402511" y="81343"/>
                  </a:lnTo>
                  <a:lnTo>
                    <a:pt x="1202512" y="81343"/>
                  </a:lnTo>
                  <a:lnTo>
                    <a:pt x="1202512" y="0"/>
                  </a:lnTo>
                  <a:lnTo>
                    <a:pt x="127965" y="0"/>
                  </a:lnTo>
                  <a:lnTo>
                    <a:pt x="127965" y="75412"/>
                  </a:lnTo>
                  <a:lnTo>
                    <a:pt x="0" y="76263"/>
                  </a:lnTo>
                  <a:lnTo>
                    <a:pt x="0" y="2595689"/>
                  </a:lnTo>
                  <a:lnTo>
                    <a:pt x="127114" y="2596540"/>
                  </a:lnTo>
                  <a:lnTo>
                    <a:pt x="124574" y="3204997"/>
                  </a:lnTo>
                  <a:lnTo>
                    <a:pt x="6294755" y="3204997"/>
                  </a:lnTo>
                  <a:lnTo>
                    <a:pt x="6294755" y="0"/>
                  </a:lnTo>
                  <a:lnTo>
                    <a:pt x="5921032" y="507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9414" y="6968563"/>
              <a:ext cx="6288405" cy="0"/>
            </a:xfrm>
            <a:custGeom>
              <a:avLst/>
              <a:gdLst/>
              <a:ahLst/>
              <a:cxnLst/>
              <a:rect l="l" t="t" r="r" b="b"/>
              <a:pathLst>
                <a:path w="6288405">
                  <a:moveTo>
                    <a:pt x="6287973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14794" y="5263527"/>
              <a:ext cx="311150" cy="988694"/>
            </a:xfrm>
            <a:custGeom>
              <a:avLst/>
              <a:gdLst/>
              <a:ahLst/>
              <a:cxnLst/>
              <a:rect l="l" t="t" r="r" b="b"/>
              <a:pathLst>
                <a:path w="311150" h="988695">
                  <a:moveTo>
                    <a:pt x="311010" y="0"/>
                  </a:moveTo>
                  <a:lnTo>
                    <a:pt x="0" y="0"/>
                  </a:lnTo>
                  <a:lnTo>
                    <a:pt x="0" y="988110"/>
                  </a:lnTo>
                  <a:lnTo>
                    <a:pt x="311010" y="988110"/>
                  </a:lnTo>
                  <a:lnTo>
                    <a:pt x="31101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14794" y="5263527"/>
              <a:ext cx="311150" cy="988694"/>
            </a:xfrm>
            <a:custGeom>
              <a:avLst/>
              <a:gdLst/>
              <a:ahLst/>
              <a:cxnLst/>
              <a:rect l="l" t="t" r="r" b="b"/>
              <a:pathLst>
                <a:path w="311150" h="988695">
                  <a:moveTo>
                    <a:pt x="311010" y="0"/>
                  </a:moveTo>
                  <a:lnTo>
                    <a:pt x="311010" y="988110"/>
                  </a:lnTo>
                  <a:lnTo>
                    <a:pt x="0" y="988110"/>
                  </a:lnTo>
                  <a:lnTo>
                    <a:pt x="0" y="0"/>
                  </a:lnTo>
                  <a:lnTo>
                    <a:pt x="31101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36831" y="5518605"/>
              <a:ext cx="78105" cy="479425"/>
            </a:xfrm>
            <a:custGeom>
              <a:avLst/>
              <a:gdLst/>
              <a:ahLst/>
              <a:cxnLst/>
              <a:rect l="l" t="t" r="r" b="b"/>
              <a:pathLst>
                <a:path w="78105" h="479425">
                  <a:moveTo>
                    <a:pt x="77965" y="0"/>
                  </a:moveTo>
                  <a:lnTo>
                    <a:pt x="0" y="0"/>
                  </a:lnTo>
                  <a:lnTo>
                    <a:pt x="0" y="478802"/>
                  </a:lnTo>
                  <a:lnTo>
                    <a:pt x="77965" y="478802"/>
                  </a:lnTo>
                  <a:lnTo>
                    <a:pt x="77965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36831" y="5518605"/>
              <a:ext cx="78105" cy="479425"/>
            </a:xfrm>
            <a:custGeom>
              <a:avLst/>
              <a:gdLst/>
              <a:ahLst/>
              <a:cxnLst/>
              <a:rect l="l" t="t" r="r" b="b"/>
              <a:pathLst>
                <a:path w="78105" h="479425">
                  <a:moveTo>
                    <a:pt x="0" y="0"/>
                  </a:moveTo>
                  <a:lnTo>
                    <a:pt x="77965" y="0"/>
                  </a:lnTo>
                  <a:lnTo>
                    <a:pt x="77965" y="478802"/>
                  </a:lnTo>
                  <a:lnTo>
                    <a:pt x="0" y="47880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35118" y="5722834"/>
              <a:ext cx="175895" cy="69850"/>
            </a:xfrm>
            <a:custGeom>
              <a:avLst/>
              <a:gdLst/>
              <a:ahLst/>
              <a:cxnLst/>
              <a:rect l="l" t="t" r="r" b="b"/>
              <a:pathLst>
                <a:path w="175895" h="69850">
                  <a:moveTo>
                    <a:pt x="175412" y="0"/>
                  </a:moveTo>
                  <a:lnTo>
                    <a:pt x="0" y="0"/>
                  </a:lnTo>
                  <a:lnTo>
                    <a:pt x="0" y="69494"/>
                  </a:lnTo>
                  <a:lnTo>
                    <a:pt x="175412" y="69494"/>
                  </a:lnTo>
                  <a:lnTo>
                    <a:pt x="175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35118" y="5722834"/>
              <a:ext cx="175895" cy="69850"/>
            </a:xfrm>
            <a:custGeom>
              <a:avLst/>
              <a:gdLst/>
              <a:ahLst/>
              <a:cxnLst/>
              <a:rect l="l" t="t" r="r" b="b"/>
              <a:pathLst>
                <a:path w="175895" h="69850">
                  <a:moveTo>
                    <a:pt x="0" y="0"/>
                  </a:moveTo>
                  <a:lnTo>
                    <a:pt x="175412" y="0"/>
                  </a:lnTo>
                  <a:lnTo>
                    <a:pt x="175412" y="69494"/>
                  </a:lnTo>
                  <a:lnTo>
                    <a:pt x="0" y="694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56304" y="5724527"/>
              <a:ext cx="27305" cy="37465"/>
            </a:xfrm>
            <a:custGeom>
              <a:avLst/>
              <a:gdLst/>
              <a:ahLst/>
              <a:cxnLst/>
              <a:rect l="l" t="t" r="r" b="b"/>
              <a:pathLst>
                <a:path w="27305" h="37464">
                  <a:moveTo>
                    <a:pt x="27114" y="372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188498" y="5724527"/>
              <a:ext cx="26670" cy="37465"/>
            </a:xfrm>
            <a:custGeom>
              <a:avLst/>
              <a:gdLst/>
              <a:ahLst/>
              <a:cxnLst/>
              <a:rect l="l" t="t" r="r" b="b"/>
              <a:pathLst>
                <a:path w="26669" h="37464">
                  <a:moveTo>
                    <a:pt x="26276" y="372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21550" y="5724527"/>
              <a:ext cx="26670" cy="37465"/>
            </a:xfrm>
            <a:custGeom>
              <a:avLst/>
              <a:gdLst/>
              <a:ahLst/>
              <a:cxnLst/>
              <a:rect l="l" t="t" r="r" b="b"/>
              <a:pathLst>
                <a:path w="26669" h="37464">
                  <a:moveTo>
                    <a:pt x="26276" y="372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56306" y="5724527"/>
              <a:ext cx="26670" cy="37465"/>
            </a:xfrm>
            <a:custGeom>
              <a:avLst/>
              <a:gdLst/>
              <a:ahLst/>
              <a:cxnLst/>
              <a:rect l="l" t="t" r="r" b="b"/>
              <a:pathLst>
                <a:path w="26670" h="37464">
                  <a:moveTo>
                    <a:pt x="26263" y="372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91039" y="5724533"/>
              <a:ext cx="19685" cy="27305"/>
            </a:xfrm>
            <a:custGeom>
              <a:avLst/>
              <a:gdLst/>
              <a:ahLst/>
              <a:cxnLst/>
              <a:rect l="l" t="t" r="r" b="b"/>
              <a:pathLst>
                <a:path w="19685" h="27304">
                  <a:moveTo>
                    <a:pt x="19494" y="271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917324" y="5639785"/>
              <a:ext cx="217804" cy="237490"/>
            </a:xfrm>
            <a:custGeom>
              <a:avLst/>
              <a:gdLst/>
              <a:ahLst/>
              <a:cxnLst/>
              <a:rect l="l" t="t" r="r" b="b"/>
              <a:pathLst>
                <a:path w="217805" h="237489">
                  <a:moveTo>
                    <a:pt x="151688" y="0"/>
                  </a:moveTo>
                  <a:lnTo>
                    <a:pt x="0" y="0"/>
                  </a:lnTo>
                  <a:lnTo>
                    <a:pt x="0" y="237286"/>
                  </a:lnTo>
                  <a:lnTo>
                    <a:pt x="154241" y="237286"/>
                  </a:lnTo>
                  <a:lnTo>
                    <a:pt x="217792" y="189826"/>
                  </a:lnTo>
                  <a:lnTo>
                    <a:pt x="217792" y="47459"/>
                  </a:lnTo>
                  <a:lnTo>
                    <a:pt x="151688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17324" y="5639781"/>
              <a:ext cx="217804" cy="237490"/>
            </a:xfrm>
            <a:custGeom>
              <a:avLst/>
              <a:gdLst/>
              <a:ahLst/>
              <a:cxnLst/>
              <a:rect l="l" t="t" r="r" b="b"/>
              <a:pathLst>
                <a:path w="217805" h="237489">
                  <a:moveTo>
                    <a:pt x="0" y="237286"/>
                  </a:moveTo>
                  <a:lnTo>
                    <a:pt x="154241" y="237286"/>
                  </a:lnTo>
                  <a:lnTo>
                    <a:pt x="217792" y="189826"/>
                  </a:lnTo>
                  <a:lnTo>
                    <a:pt x="217792" y="47459"/>
                  </a:lnTo>
                  <a:lnTo>
                    <a:pt x="151688" y="0"/>
                  </a:lnTo>
                  <a:lnTo>
                    <a:pt x="0" y="0"/>
                  </a:lnTo>
                  <a:lnTo>
                    <a:pt x="0" y="23728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26658" y="5685548"/>
              <a:ext cx="188595" cy="148590"/>
            </a:xfrm>
            <a:custGeom>
              <a:avLst/>
              <a:gdLst/>
              <a:ahLst/>
              <a:cxnLst/>
              <a:rect l="l" t="t" r="r" b="b"/>
              <a:pathLst>
                <a:path w="188594" h="148589">
                  <a:moveTo>
                    <a:pt x="0" y="148299"/>
                  </a:moveTo>
                  <a:lnTo>
                    <a:pt x="188125" y="148299"/>
                  </a:lnTo>
                  <a:lnTo>
                    <a:pt x="188125" y="0"/>
                  </a:lnTo>
                  <a:lnTo>
                    <a:pt x="0" y="0"/>
                  </a:lnTo>
                  <a:lnTo>
                    <a:pt x="0" y="148299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26658" y="5683009"/>
              <a:ext cx="188595" cy="151130"/>
            </a:xfrm>
            <a:custGeom>
              <a:avLst/>
              <a:gdLst/>
              <a:ahLst/>
              <a:cxnLst/>
              <a:rect l="l" t="t" r="r" b="b"/>
              <a:pathLst>
                <a:path w="188594" h="151129">
                  <a:moveTo>
                    <a:pt x="188125" y="150837"/>
                  </a:moveTo>
                  <a:lnTo>
                    <a:pt x="0" y="150837"/>
                  </a:lnTo>
                  <a:lnTo>
                    <a:pt x="0" y="0"/>
                  </a:lnTo>
                  <a:lnTo>
                    <a:pt x="188125" y="0"/>
                  </a:lnTo>
                  <a:lnTo>
                    <a:pt x="188125" y="15083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69864" y="5638939"/>
              <a:ext cx="0" cy="211454"/>
            </a:xfrm>
            <a:custGeom>
              <a:avLst/>
              <a:gdLst/>
              <a:ahLst/>
              <a:cxnLst/>
              <a:rect l="l" t="t" r="r" b="b"/>
              <a:pathLst>
                <a:path h="211454">
                  <a:moveTo>
                    <a:pt x="0" y="2110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86014" y="5027090"/>
              <a:ext cx="1017905" cy="455295"/>
            </a:xfrm>
            <a:custGeom>
              <a:avLst/>
              <a:gdLst/>
              <a:ahLst/>
              <a:cxnLst/>
              <a:rect l="l" t="t" r="r" b="b"/>
              <a:pathLst>
                <a:path w="1017905" h="455295">
                  <a:moveTo>
                    <a:pt x="0" y="455079"/>
                  </a:moveTo>
                  <a:lnTo>
                    <a:pt x="1017778" y="455079"/>
                  </a:lnTo>
                  <a:lnTo>
                    <a:pt x="1017778" y="0"/>
                  </a:lnTo>
                  <a:lnTo>
                    <a:pt x="0" y="0"/>
                  </a:lnTo>
                  <a:lnTo>
                    <a:pt x="0" y="455079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88566" y="4418633"/>
              <a:ext cx="1022350" cy="608965"/>
            </a:xfrm>
            <a:custGeom>
              <a:avLst/>
              <a:gdLst/>
              <a:ahLst/>
              <a:cxnLst/>
              <a:rect l="l" t="t" r="r" b="b"/>
              <a:pathLst>
                <a:path w="1022350" h="608964">
                  <a:moveTo>
                    <a:pt x="1022007" y="0"/>
                  </a:moveTo>
                  <a:lnTo>
                    <a:pt x="0" y="0"/>
                  </a:lnTo>
                  <a:lnTo>
                    <a:pt x="0" y="608457"/>
                  </a:lnTo>
                  <a:lnTo>
                    <a:pt x="1022007" y="608457"/>
                  </a:lnTo>
                  <a:lnTo>
                    <a:pt x="1022007" y="0"/>
                  </a:lnTo>
                  <a:close/>
                </a:path>
              </a:pathLst>
            </a:custGeom>
            <a:solidFill>
              <a:srgbClr val="ABBD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09599" y="5027090"/>
              <a:ext cx="264160" cy="455295"/>
            </a:xfrm>
            <a:custGeom>
              <a:avLst/>
              <a:gdLst/>
              <a:ahLst/>
              <a:cxnLst/>
              <a:rect l="l" t="t" r="r" b="b"/>
              <a:pathLst>
                <a:path w="264159" h="455295">
                  <a:moveTo>
                    <a:pt x="0" y="455079"/>
                  </a:moveTo>
                  <a:lnTo>
                    <a:pt x="263550" y="455079"/>
                  </a:lnTo>
                  <a:lnTo>
                    <a:pt x="263550" y="0"/>
                  </a:lnTo>
                  <a:lnTo>
                    <a:pt x="0" y="0"/>
                  </a:lnTo>
                  <a:lnTo>
                    <a:pt x="0" y="455079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09599" y="4418633"/>
              <a:ext cx="264160" cy="608965"/>
            </a:xfrm>
            <a:custGeom>
              <a:avLst/>
              <a:gdLst/>
              <a:ahLst/>
              <a:cxnLst/>
              <a:rect l="l" t="t" r="r" b="b"/>
              <a:pathLst>
                <a:path w="264159" h="608964">
                  <a:moveTo>
                    <a:pt x="263550" y="0"/>
                  </a:moveTo>
                  <a:lnTo>
                    <a:pt x="0" y="0"/>
                  </a:lnTo>
                  <a:lnTo>
                    <a:pt x="0" y="608457"/>
                  </a:lnTo>
                  <a:lnTo>
                    <a:pt x="263550" y="608457"/>
                  </a:lnTo>
                  <a:lnTo>
                    <a:pt x="263550" y="0"/>
                  </a:lnTo>
                  <a:close/>
                </a:path>
              </a:pathLst>
            </a:custGeom>
            <a:solidFill>
              <a:srgbClr val="ABBD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99582" y="6997378"/>
              <a:ext cx="6088380" cy="565785"/>
            </a:xfrm>
            <a:custGeom>
              <a:avLst/>
              <a:gdLst/>
              <a:ahLst/>
              <a:cxnLst/>
              <a:rect l="l" t="t" r="r" b="b"/>
              <a:pathLst>
                <a:path w="6088380" h="565784">
                  <a:moveTo>
                    <a:pt x="6087973" y="0"/>
                  </a:moveTo>
                  <a:lnTo>
                    <a:pt x="0" y="0"/>
                  </a:lnTo>
                  <a:lnTo>
                    <a:pt x="0" y="565238"/>
                  </a:lnTo>
                  <a:lnTo>
                    <a:pt x="6087973" y="565238"/>
                  </a:lnTo>
                  <a:lnTo>
                    <a:pt x="6087973" y="0"/>
                  </a:lnTo>
                  <a:close/>
                </a:path>
              </a:pathLst>
            </a:custGeom>
            <a:solidFill>
              <a:srgbClr val="93A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61447" y="4455074"/>
              <a:ext cx="0" cy="2251075"/>
            </a:xfrm>
            <a:custGeom>
              <a:avLst/>
              <a:gdLst/>
              <a:ahLst/>
              <a:cxnLst/>
              <a:rect l="l" t="t" r="r" b="b"/>
              <a:pathLst>
                <a:path h="2251075">
                  <a:moveTo>
                    <a:pt x="0" y="22507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60562" y="4902515"/>
              <a:ext cx="274955" cy="1374775"/>
            </a:xfrm>
            <a:custGeom>
              <a:avLst/>
              <a:gdLst/>
              <a:ahLst/>
              <a:cxnLst/>
              <a:rect l="l" t="t" r="r" b="b"/>
              <a:pathLst>
                <a:path w="274955" h="1374775">
                  <a:moveTo>
                    <a:pt x="274574" y="0"/>
                  </a:moveTo>
                  <a:lnTo>
                    <a:pt x="0" y="0"/>
                  </a:lnTo>
                  <a:lnTo>
                    <a:pt x="0" y="1374546"/>
                  </a:lnTo>
                  <a:lnTo>
                    <a:pt x="274574" y="1374546"/>
                  </a:lnTo>
                  <a:lnTo>
                    <a:pt x="274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060562" y="4902515"/>
              <a:ext cx="274955" cy="1374775"/>
            </a:xfrm>
            <a:custGeom>
              <a:avLst/>
              <a:gdLst/>
              <a:ahLst/>
              <a:cxnLst/>
              <a:rect l="l" t="t" r="r" b="b"/>
              <a:pathLst>
                <a:path w="274955" h="1374775">
                  <a:moveTo>
                    <a:pt x="274574" y="0"/>
                  </a:moveTo>
                  <a:lnTo>
                    <a:pt x="274574" y="1374546"/>
                  </a:lnTo>
                  <a:lnTo>
                    <a:pt x="0" y="1374546"/>
                  </a:lnTo>
                  <a:lnTo>
                    <a:pt x="0" y="0"/>
                  </a:lnTo>
                  <a:lnTo>
                    <a:pt x="2745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160562" y="6588909"/>
              <a:ext cx="4302125" cy="113664"/>
            </a:xfrm>
            <a:custGeom>
              <a:avLst/>
              <a:gdLst/>
              <a:ahLst/>
              <a:cxnLst/>
              <a:rect l="l" t="t" r="r" b="b"/>
              <a:pathLst>
                <a:path w="4302125" h="113665">
                  <a:moveTo>
                    <a:pt x="4301579" y="0"/>
                  </a:moveTo>
                  <a:lnTo>
                    <a:pt x="0" y="0"/>
                  </a:lnTo>
                  <a:lnTo>
                    <a:pt x="0" y="60172"/>
                  </a:lnTo>
                  <a:lnTo>
                    <a:pt x="0" y="113563"/>
                  </a:lnTo>
                  <a:lnTo>
                    <a:pt x="1905038" y="113563"/>
                  </a:lnTo>
                  <a:lnTo>
                    <a:pt x="1905038" y="60172"/>
                  </a:lnTo>
                  <a:lnTo>
                    <a:pt x="3128734" y="60172"/>
                  </a:lnTo>
                  <a:lnTo>
                    <a:pt x="3128734" y="113563"/>
                  </a:lnTo>
                  <a:lnTo>
                    <a:pt x="4301579" y="113563"/>
                  </a:lnTo>
                  <a:lnTo>
                    <a:pt x="4301579" y="60172"/>
                  </a:lnTo>
                  <a:lnTo>
                    <a:pt x="4301579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160564" y="6588905"/>
              <a:ext cx="4302125" cy="113664"/>
            </a:xfrm>
            <a:custGeom>
              <a:avLst/>
              <a:gdLst/>
              <a:ahLst/>
              <a:cxnLst/>
              <a:rect l="l" t="t" r="r" b="b"/>
              <a:pathLst>
                <a:path w="4302125" h="113665">
                  <a:moveTo>
                    <a:pt x="4301578" y="113563"/>
                  </a:moveTo>
                  <a:lnTo>
                    <a:pt x="0" y="113563"/>
                  </a:lnTo>
                  <a:lnTo>
                    <a:pt x="0" y="0"/>
                  </a:lnTo>
                  <a:lnTo>
                    <a:pt x="4301578" y="0"/>
                  </a:lnTo>
                  <a:lnTo>
                    <a:pt x="4301578" y="113563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175814" y="6602485"/>
              <a:ext cx="4274185" cy="39370"/>
            </a:xfrm>
            <a:custGeom>
              <a:avLst/>
              <a:gdLst/>
              <a:ahLst/>
              <a:cxnLst/>
              <a:rect l="l" t="t" r="r" b="b"/>
              <a:pathLst>
                <a:path w="4274185" h="39370">
                  <a:moveTo>
                    <a:pt x="1893176" y="0"/>
                  </a:moveTo>
                  <a:lnTo>
                    <a:pt x="0" y="0"/>
                  </a:lnTo>
                  <a:lnTo>
                    <a:pt x="0" y="38976"/>
                  </a:lnTo>
                  <a:lnTo>
                    <a:pt x="1893176" y="38976"/>
                  </a:lnTo>
                  <a:lnTo>
                    <a:pt x="1893176" y="0"/>
                  </a:lnTo>
                  <a:close/>
                </a:path>
                <a:path w="4274185" h="39370">
                  <a:moveTo>
                    <a:pt x="4273613" y="0"/>
                  </a:moveTo>
                  <a:lnTo>
                    <a:pt x="3113481" y="0"/>
                  </a:lnTo>
                  <a:lnTo>
                    <a:pt x="3113481" y="38976"/>
                  </a:lnTo>
                  <a:lnTo>
                    <a:pt x="4273613" y="38976"/>
                  </a:lnTo>
                  <a:lnTo>
                    <a:pt x="4273613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175818" y="6602477"/>
              <a:ext cx="4274185" cy="39370"/>
            </a:xfrm>
            <a:custGeom>
              <a:avLst/>
              <a:gdLst/>
              <a:ahLst/>
              <a:cxnLst/>
              <a:rect l="l" t="t" r="r" b="b"/>
              <a:pathLst>
                <a:path w="4274185" h="39370">
                  <a:moveTo>
                    <a:pt x="4273613" y="38976"/>
                  </a:moveTo>
                  <a:lnTo>
                    <a:pt x="0" y="38976"/>
                  </a:lnTo>
                  <a:lnTo>
                    <a:pt x="0" y="0"/>
                  </a:lnTo>
                  <a:lnTo>
                    <a:pt x="4273613" y="0"/>
                  </a:lnTo>
                  <a:lnTo>
                    <a:pt x="4273613" y="38976"/>
                  </a:lnTo>
                  <a:close/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79220" y="5077101"/>
              <a:ext cx="477520" cy="217170"/>
            </a:xfrm>
            <a:custGeom>
              <a:avLst/>
              <a:gdLst/>
              <a:ahLst/>
              <a:cxnLst/>
              <a:rect l="l" t="t" r="r" b="b"/>
              <a:pathLst>
                <a:path w="477519" h="217170">
                  <a:moveTo>
                    <a:pt x="477113" y="107619"/>
                  </a:moveTo>
                  <a:lnTo>
                    <a:pt x="474103" y="86664"/>
                  </a:lnTo>
                  <a:lnTo>
                    <a:pt x="465035" y="67056"/>
                  </a:lnTo>
                  <a:lnTo>
                    <a:pt x="449948" y="48869"/>
                  </a:lnTo>
                  <a:lnTo>
                    <a:pt x="442772" y="43218"/>
                  </a:lnTo>
                  <a:lnTo>
                    <a:pt x="428802" y="32207"/>
                  </a:lnTo>
                  <a:lnTo>
                    <a:pt x="428802" y="111010"/>
                  </a:lnTo>
                  <a:lnTo>
                    <a:pt x="426097" y="127698"/>
                  </a:lnTo>
                  <a:lnTo>
                    <a:pt x="384746" y="165252"/>
                  </a:lnTo>
                  <a:lnTo>
                    <a:pt x="325640" y="176326"/>
                  </a:lnTo>
                  <a:lnTo>
                    <a:pt x="295757" y="177114"/>
                  </a:lnTo>
                  <a:lnTo>
                    <a:pt x="266052" y="175856"/>
                  </a:lnTo>
                  <a:lnTo>
                    <a:pt x="219024" y="166027"/>
                  </a:lnTo>
                  <a:lnTo>
                    <a:pt x="177012" y="134416"/>
                  </a:lnTo>
                  <a:lnTo>
                    <a:pt x="169494" y="109321"/>
                  </a:lnTo>
                  <a:lnTo>
                    <a:pt x="171411" y="96316"/>
                  </a:lnTo>
                  <a:lnTo>
                    <a:pt x="200850" y="62712"/>
                  </a:lnTo>
                  <a:lnTo>
                    <a:pt x="241427" y="47879"/>
                  </a:lnTo>
                  <a:lnTo>
                    <a:pt x="299148" y="43218"/>
                  </a:lnTo>
                  <a:lnTo>
                    <a:pt x="356349" y="48615"/>
                  </a:lnTo>
                  <a:lnTo>
                    <a:pt x="395757" y="63563"/>
                  </a:lnTo>
                  <a:lnTo>
                    <a:pt x="426745" y="97878"/>
                  </a:lnTo>
                  <a:lnTo>
                    <a:pt x="428802" y="111010"/>
                  </a:lnTo>
                  <a:lnTo>
                    <a:pt x="428802" y="32207"/>
                  </a:lnTo>
                  <a:lnTo>
                    <a:pt x="403225" y="18224"/>
                  </a:lnTo>
                  <a:lnTo>
                    <a:pt x="372249" y="8153"/>
                  </a:lnTo>
                  <a:lnTo>
                    <a:pt x="335851" y="2044"/>
                  </a:lnTo>
                  <a:lnTo>
                    <a:pt x="313118" y="939"/>
                  </a:lnTo>
                  <a:lnTo>
                    <a:pt x="299148" y="0"/>
                  </a:lnTo>
                  <a:lnTo>
                    <a:pt x="294055" y="0"/>
                  </a:lnTo>
                  <a:lnTo>
                    <a:pt x="276885" y="457"/>
                  </a:lnTo>
                  <a:lnTo>
                    <a:pt x="224574" y="6781"/>
                  </a:lnTo>
                  <a:lnTo>
                    <a:pt x="181914" y="21907"/>
                  </a:lnTo>
                  <a:lnTo>
                    <a:pt x="149047" y="43002"/>
                  </a:lnTo>
                  <a:lnTo>
                    <a:pt x="124472" y="83146"/>
                  </a:lnTo>
                  <a:lnTo>
                    <a:pt x="121183" y="105079"/>
                  </a:lnTo>
                  <a:lnTo>
                    <a:pt x="124053" y="125095"/>
                  </a:lnTo>
                  <a:lnTo>
                    <a:pt x="132626" y="143217"/>
                  </a:lnTo>
                  <a:lnTo>
                    <a:pt x="146939" y="159423"/>
                  </a:lnTo>
                  <a:lnTo>
                    <a:pt x="166954" y="173723"/>
                  </a:lnTo>
                  <a:lnTo>
                    <a:pt x="0" y="173723"/>
                  </a:lnTo>
                  <a:lnTo>
                    <a:pt x="0" y="216941"/>
                  </a:lnTo>
                  <a:lnTo>
                    <a:pt x="467791" y="216941"/>
                  </a:lnTo>
                  <a:lnTo>
                    <a:pt x="468642" y="177114"/>
                  </a:lnTo>
                  <a:lnTo>
                    <a:pt x="426262" y="177114"/>
                  </a:lnTo>
                  <a:lnTo>
                    <a:pt x="448030" y="163753"/>
                  </a:lnTo>
                  <a:lnTo>
                    <a:pt x="463765" y="147764"/>
                  </a:lnTo>
                  <a:lnTo>
                    <a:pt x="473456" y="129082"/>
                  </a:lnTo>
                  <a:lnTo>
                    <a:pt x="477113" y="107619"/>
                  </a:lnTo>
                  <a:close/>
                </a:path>
              </a:pathLst>
            </a:custGeom>
            <a:solidFill>
              <a:srgbClr val="CB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48720" y="5120312"/>
              <a:ext cx="259715" cy="133985"/>
            </a:xfrm>
            <a:custGeom>
              <a:avLst/>
              <a:gdLst/>
              <a:ahLst/>
              <a:cxnLst/>
              <a:rect l="l" t="t" r="r" b="b"/>
              <a:pathLst>
                <a:path w="259715" h="133985">
                  <a:moveTo>
                    <a:pt x="32207" y="114401"/>
                  </a:moveTo>
                  <a:lnTo>
                    <a:pt x="17761" y="102922"/>
                  </a:lnTo>
                  <a:lnTo>
                    <a:pt x="7526" y="91205"/>
                  </a:lnTo>
                  <a:lnTo>
                    <a:pt x="1580" y="79011"/>
                  </a:lnTo>
                  <a:lnTo>
                    <a:pt x="0" y="66103"/>
                  </a:lnTo>
                  <a:lnTo>
                    <a:pt x="1920" y="53094"/>
                  </a:lnTo>
                  <a:lnTo>
                    <a:pt x="31356" y="19481"/>
                  </a:lnTo>
                  <a:lnTo>
                    <a:pt x="71928" y="4659"/>
                  </a:lnTo>
                  <a:lnTo>
                    <a:pt x="129654" y="0"/>
                  </a:lnTo>
                  <a:lnTo>
                    <a:pt x="160481" y="1389"/>
                  </a:lnTo>
                  <a:lnTo>
                    <a:pt x="208787" y="11792"/>
                  </a:lnTo>
                  <a:lnTo>
                    <a:pt x="251055" y="42152"/>
                  </a:lnTo>
                  <a:lnTo>
                    <a:pt x="259321" y="67792"/>
                  </a:lnTo>
                  <a:lnTo>
                    <a:pt x="256605" y="84488"/>
                  </a:lnTo>
                  <a:lnTo>
                    <a:pt x="215252" y="122021"/>
                  </a:lnTo>
                  <a:lnTo>
                    <a:pt x="156146" y="133114"/>
                  </a:lnTo>
                  <a:lnTo>
                    <a:pt x="126276" y="133896"/>
                  </a:lnTo>
                  <a:lnTo>
                    <a:pt x="96558" y="132637"/>
                  </a:lnTo>
                  <a:lnTo>
                    <a:pt x="70973" y="128916"/>
                  </a:lnTo>
                  <a:lnTo>
                    <a:pt x="49523" y="122810"/>
                  </a:lnTo>
                  <a:lnTo>
                    <a:pt x="32207" y="114401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300420" y="5182171"/>
              <a:ext cx="46355" cy="69215"/>
            </a:xfrm>
            <a:custGeom>
              <a:avLst/>
              <a:gdLst/>
              <a:ahLst/>
              <a:cxnLst/>
              <a:rect l="l" t="t" r="r" b="b"/>
              <a:pathLst>
                <a:path w="46355" h="69214">
                  <a:moveTo>
                    <a:pt x="0" y="0"/>
                  </a:moveTo>
                  <a:lnTo>
                    <a:pt x="2859" y="20021"/>
                  </a:lnTo>
                  <a:lnTo>
                    <a:pt x="11439" y="38136"/>
                  </a:lnTo>
                  <a:lnTo>
                    <a:pt x="25738" y="54344"/>
                  </a:lnTo>
                  <a:lnTo>
                    <a:pt x="45758" y="68643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79239" y="5250812"/>
              <a:ext cx="468630" cy="43815"/>
            </a:xfrm>
            <a:custGeom>
              <a:avLst/>
              <a:gdLst/>
              <a:ahLst/>
              <a:cxnLst/>
              <a:rect l="l" t="t" r="r" b="b"/>
              <a:pathLst>
                <a:path w="468630" h="43814">
                  <a:moveTo>
                    <a:pt x="166941" y="0"/>
                  </a:moveTo>
                  <a:lnTo>
                    <a:pt x="0" y="0"/>
                  </a:lnTo>
                  <a:lnTo>
                    <a:pt x="0" y="43218"/>
                  </a:lnTo>
                  <a:lnTo>
                    <a:pt x="467779" y="43218"/>
                  </a:lnTo>
                  <a:lnTo>
                    <a:pt x="468629" y="3390"/>
                  </a:lnTo>
                  <a:lnTo>
                    <a:pt x="426262" y="339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300416" y="5077090"/>
              <a:ext cx="356235" cy="177165"/>
            </a:xfrm>
            <a:custGeom>
              <a:avLst/>
              <a:gdLst/>
              <a:ahLst/>
              <a:cxnLst/>
              <a:rect l="l" t="t" r="r" b="b"/>
              <a:pathLst>
                <a:path w="356235" h="177164">
                  <a:moveTo>
                    <a:pt x="305079" y="177114"/>
                  </a:moveTo>
                  <a:lnTo>
                    <a:pt x="326846" y="163751"/>
                  </a:lnTo>
                  <a:lnTo>
                    <a:pt x="342577" y="147767"/>
                  </a:lnTo>
                  <a:lnTo>
                    <a:pt x="352272" y="129083"/>
                  </a:lnTo>
                  <a:lnTo>
                    <a:pt x="355930" y="107619"/>
                  </a:lnTo>
                  <a:lnTo>
                    <a:pt x="352910" y="86664"/>
                  </a:lnTo>
                  <a:lnTo>
                    <a:pt x="328755" y="48876"/>
                  </a:lnTo>
                  <a:lnTo>
                    <a:pt x="282037" y="18237"/>
                  </a:lnTo>
                  <a:lnTo>
                    <a:pt x="214663" y="2053"/>
                  </a:lnTo>
                  <a:lnTo>
                    <a:pt x="172872" y="0"/>
                  </a:lnTo>
                  <a:lnTo>
                    <a:pt x="155702" y="463"/>
                  </a:lnTo>
                  <a:lnTo>
                    <a:pt x="103390" y="6781"/>
                  </a:lnTo>
                  <a:lnTo>
                    <a:pt x="60731" y="21915"/>
                  </a:lnTo>
                  <a:lnTo>
                    <a:pt x="27862" y="43003"/>
                  </a:lnTo>
                  <a:lnTo>
                    <a:pt x="3286" y="83156"/>
                  </a:lnTo>
                  <a:lnTo>
                    <a:pt x="808" y="94158"/>
                  </a:lnTo>
                  <a:lnTo>
                    <a:pt x="0" y="105079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40243" y="4358471"/>
              <a:ext cx="397510" cy="474345"/>
            </a:xfrm>
            <a:custGeom>
              <a:avLst/>
              <a:gdLst/>
              <a:ahLst/>
              <a:cxnLst/>
              <a:rect l="l" t="t" r="r" b="b"/>
              <a:pathLst>
                <a:path w="397510" h="474345">
                  <a:moveTo>
                    <a:pt x="389813" y="391515"/>
                  </a:moveTo>
                  <a:lnTo>
                    <a:pt x="388670" y="382752"/>
                  </a:lnTo>
                  <a:lnTo>
                    <a:pt x="385152" y="374142"/>
                  </a:lnTo>
                  <a:lnTo>
                    <a:pt x="379095" y="365531"/>
                  </a:lnTo>
                  <a:lnTo>
                    <a:pt x="372872" y="359308"/>
                  </a:lnTo>
                  <a:lnTo>
                    <a:pt x="370332" y="356768"/>
                  </a:lnTo>
                  <a:lnTo>
                    <a:pt x="358724" y="347218"/>
                  </a:lnTo>
                  <a:lnTo>
                    <a:pt x="341731" y="338861"/>
                  </a:lnTo>
                  <a:lnTo>
                    <a:pt x="319328" y="331622"/>
                  </a:lnTo>
                  <a:lnTo>
                    <a:pt x="302526" y="327875"/>
                  </a:lnTo>
                  <a:lnTo>
                    <a:pt x="302526" y="398297"/>
                  </a:lnTo>
                  <a:lnTo>
                    <a:pt x="302526" y="417779"/>
                  </a:lnTo>
                  <a:lnTo>
                    <a:pt x="194068" y="409308"/>
                  </a:lnTo>
                  <a:lnTo>
                    <a:pt x="193636" y="409308"/>
                  </a:lnTo>
                  <a:lnTo>
                    <a:pt x="84747" y="400837"/>
                  </a:lnTo>
                  <a:lnTo>
                    <a:pt x="102539" y="365239"/>
                  </a:lnTo>
                  <a:lnTo>
                    <a:pt x="149999" y="359308"/>
                  </a:lnTo>
                  <a:lnTo>
                    <a:pt x="188226" y="360794"/>
                  </a:lnTo>
                  <a:lnTo>
                    <a:pt x="229654" y="365239"/>
                  </a:lnTo>
                  <a:lnTo>
                    <a:pt x="273939" y="373862"/>
                  </a:lnTo>
                  <a:lnTo>
                    <a:pt x="302526" y="398297"/>
                  </a:lnTo>
                  <a:lnTo>
                    <a:pt x="302526" y="327875"/>
                  </a:lnTo>
                  <a:lnTo>
                    <a:pt x="229654" y="314401"/>
                  </a:lnTo>
                  <a:lnTo>
                    <a:pt x="179489" y="312013"/>
                  </a:lnTo>
                  <a:lnTo>
                    <a:pt x="161861" y="311848"/>
                  </a:lnTo>
                  <a:lnTo>
                    <a:pt x="145834" y="312153"/>
                  </a:lnTo>
                  <a:lnTo>
                    <a:pt x="96608" y="316090"/>
                  </a:lnTo>
                  <a:lnTo>
                    <a:pt x="58000" y="324789"/>
                  </a:lnTo>
                  <a:lnTo>
                    <a:pt x="11442" y="348932"/>
                  </a:lnTo>
                  <a:lnTo>
                    <a:pt x="0" y="377952"/>
                  </a:lnTo>
                  <a:lnTo>
                    <a:pt x="0" y="441515"/>
                  </a:lnTo>
                  <a:lnTo>
                    <a:pt x="193217" y="457619"/>
                  </a:lnTo>
                  <a:lnTo>
                    <a:pt x="194068" y="457619"/>
                  </a:lnTo>
                  <a:lnTo>
                    <a:pt x="389813" y="473722"/>
                  </a:lnTo>
                  <a:lnTo>
                    <a:pt x="389813" y="417779"/>
                  </a:lnTo>
                  <a:lnTo>
                    <a:pt x="389813" y="391515"/>
                  </a:lnTo>
                  <a:close/>
                </a:path>
                <a:path w="397510" h="474345">
                  <a:moveTo>
                    <a:pt x="392353" y="1701"/>
                  </a:moveTo>
                  <a:lnTo>
                    <a:pt x="363893" y="2146"/>
                  </a:lnTo>
                  <a:lnTo>
                    <a:pt x="339394" y="2120"/>
                  </a:lnTo>
                  <a:lnTo>
                    <a:pt x="318719" y="1460"/>
                  </a:lnTo>
                  <a:lnTo>
                    <a:pt x="301688" y="0"/>
                  </a:lnTo>
                  <a:lnTo>
                    <a:pt x="301688" y="66941"/>
                  </a:lnTo>
                  <a:lnTo>
                    <a:pt x="224574" y="61861"/>
                  </a:lnTo>
                  <a:lnTo>
                    <a:pt x="225425" y="2540"/>
                  </a:lnTo>
                  <a:lnTo>
                    <a:pt x="147015" y="1714"/>
                  </a:lnTo>
                  <a:lnTo>
                    <a:pt x="146608" y="1689"/>
                  </a:lnTo>
                  <a:lnTo>
                    <a:pt x="146596" y="55930"/>
                  </a:lnTo>
                  <a:lnTo>
                    <a:pt x="84747" y="52539"/>
                  </a:lnTo>
                  <a:lnTo>
                    <a:pt x="84747" y="3390"/>
                  </a:lnTo>
                  <a:lnTo>
                    <a:pt x="3390" y="0"/>
                  </a:lnTo>
                  <a:lnTo>
                    <a:pt x="2540" y="94907"/>
                  </a:lnTo>
                  <a:lnTo>
                    <a:pt x="391502" y="121183"/>
                  </a:lnTo>
                  <a:lnTo>
                    <a:pt x="392353" y="1701"/>
                  </a:lnTo>
                  <a:close/>
                </a:path>
                <a:path w="397510" h="474345">
                  <a:moveTo>
                    <a:pt x="397459" y="220332"/>
                  </a:moveTo>
                  <a:lnTo>
                    <a:pt x="395046" y="203517"/>
                  </a:lnTo>
                  <a:lnTo>
                    <a:pt x="357619" y="166090"/>
                  </a:lnTo>
                  <a:lnTo>
                    <a:pt x="307632" y="151688"/>
                  </a:lnTo>
                  <a:lnTo>
                    <a:pt x="269278" y="145757"/>
                  </a:lnTo>
                  <a:lnTo>
                    <a:pt x="251612" y="143586"/>
                  </a:lnTo>
                  <a:lnTo>
                    <a:pt x="234746" y="142367"/>
                  </a:lnTo>
                  <a:lnTo>
                    <a:pt x="228244" y="141973"/>
                  </a:lnTo>
                  <a:lnTo>
                    <a:pt x="2540" y="126263"/>
                  </a:lnTo>
                  <a:lnTo>
                    <a:pt x="2540" y="173723"/>
                  </a:lnTo>
                  <a:lnTo>
                    <a:pt x="212699" y="188976"/>
                  </a:lnTo>
                  <a:lnTo>
                    <a:pt x="235458" y="191071"/>
                  </a:lnTo>
                  <a:lnTo>
                    <a:pt x="280504" y="200837"/>
                  </a:lnTo>
                  <a:lnTo>
                    <a:pt x="298297" y="220332"/>
                  </a:lnTo>
                  <a:lnTo>
                    <a:pt x="295414" y="229730"/>
                  </a:lnTo>
                  <a:lnTo>
                    <a:pt x="286753" y="236435"/>
                  </a:lnTo>
                  <a:lnTo>
                    <a:pt x="272199" y="240588"/>
                  </a:lnTo>
                  <a:lnTo>
                    <a:pt x="251688" y="242354"/>
                  </a:lnTo>
                  <a:lnTo>
                    <a:pt x="1701" y="225425"/>
                  </a:lnTo>
                  <a:lnTo>
                    <a:pt x="1689" y="272872"/>
                  </a:lnTo>
                  <a:lnTo>
                    <a:pt x="188137" y="288124"/>
                  </a:lnTo>
                  <a:lnTo>
                    <a:pt x="194068" y="288124"/>
                  </a:lnTo>
                  <a:lnTo>
                    <a:pt x="220129" y="289280"/>
                  </a:lnTo>
                  <a:lnTo>
                    <a:pt x="237439" y="289674"/>
                  </a:lnTo>
                  <a:lnTo>
                    <a:pt x="257619" y="289814"/>
                  </a:lnTo>
                  <a:lnTo>
                    <a:pt x="270992" y="289509"/>
                  </a:lnTo>
                  <a:lnTo>
                    <a:pt x="312712" y="285584"/>
                  </a:lnTo>
                  <a:lnTo>
                    <a:pt x="357619" y="272872"/>
                  </a:lnTo>
                  <a:lnTo>
                    <a:pt x="391731" y="246075"/>
                  </a:lnTo>
                  <a:lnTo>
                    <a:pt x="396811" y="229552"/>
                  </a:lnTo>
                  <a:lnTo>
                    <a:pt x="397459" y="220332"/>
                  </a:lnTo>
                  <a:close/>
                </a:path>
              </a:pathLst>
            </a:custGeom>
            <a:solidFill>
              <a:srgbClr val="CBD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42791" y="4532187"/>
              <a:ext cx="210185" cy="15875"/>
            </a:xfrm>
            <a:custGeom>
              <a:avLst/>
              <a:gdLst/>
              <a:ahLst/>
              <a:cxnLst/>
              <a:rect l="l" t="t" r="r" b="b"/>
              <a:pathLst>
                <a:path w="210184" h="15875">
                  <a:moveTo>
                    <a:pt x="0" y="0"/>
                  </a:moveTo>
                  <a:lnTo>
                    <a:pt x="210159" y="15252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52956" y="4547440"/>
              <a:ext cx="85725" cy="53975"/>
            </a:xfrm>
            <a:custGeom>
              <a:avLst/>
              <a:gdLst/>
              <a:ahLst/>
              <a:cxnLst/>
              <a:rect l="l" t="t" r="r" b="b"/>
              <a:pathLst>
                <a:path w="85725" h="53975">
                  <a:moveTo>
                    <a:pt x="0" y="0"/>
                  </a:moveTo>
                  <a:lnTo>
                    <a:pt x="41525" y="4664"/>
                  </a:lnTo>
                  <a:lnTo>
                    <a:pt x="81137" y="20342"/>
                  </a:lnTo>
                  <a:lnTo>
                    <a:pt x="85585" y="31356"/>
                  </a:lnTo>
                  <a:lnTo>
                    <a:pt x="82712" y="40755"/>
                  </a:lnTo>
                  <a:lnTo>
                    <a:pt x="74039" y="47455"/>
                  </a:lnTo>
                  <a:lnTo>
                    <a:pt x="59487" y="51614"/>
                  </a:lnTo>
                  <a:lnTo>
                    <a:pt x="38976" y="5339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41950" y="4583886"/>
              <a:ext cx="256540" cy="64769"/>
            </a:xfrm>
            <a:custGeom>
              <a:avLst/>
              <a:gdLst/>
              <a:ahLst/>
              <a:cxnLst/>
              <a:rect l="l" t="t" r="r" b="b"/>
              <a:pathLst>
                <a:path w="256540" h="64770">
                  <a:moveTo>
                    <a:pt x="249986" y="16941"/>
                  </a:moveTo>
                  <a:lnTo>
                    <a:pt x="0" y="0"/>
                  </a:lnTo>
                  <a:lnTo>
                    <a:pt x="0" y="47447"/>
                  </a:lnTo>
                  <a:lnTo>
                    <a:pt x="255917" y="64401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1413" y="4483360"/>
              <a:ext cx="397654" cy="166298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325840" y="4717785"/>
              <a:ext cx="217170" cy="39370"/>
            </a:xfrm>
            <a:custGeom>
              <a:avLst/>
              <a:gdLst/>
              <a:ahLst/>
              <a:cxnLst/>
              <a:rect l="l" t="t" r="r" b="b"/>
              <a:pathLst>
                <a:path w="217169" h="39370">
                  <a:moveTo>
                    <a:pt x="0" y="25412"/>
                  </a:moveTo>
                  <a:lnTo>
                    <a:pt x="36863" y="2320"/>
                  </a:lnTo>
                  <a:lnTo>
                    <a:pt x="64401" y="0"/>
                  </a:lnTo>
                  <a:lnTo>
                    <a:pt x="77102" y="157"/>
                  </a:lnTo>
                  <a:lnTo>
                    <a:pt x="130107" y="4312"/>
                  </a:lnTo>
                  <a:lnTo>
                    <a:pt x="188346" y="14539"/>
                  </a:lnTo>
                  <a:lnTo>
                    <a:pt x="213764" y="29452"/>
                  </a:lnTo>
                  <a:lnTo>
                    <a:pt x="216941" y="38976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324990" y="4743195"/>
              <a:ext cx="217804" cy="33655"/>
            </a:xfrm>
            <a:custGeom>
              <a:avLst/>
              <a:gdLst/>
              <a:ahLst/>
              <a:cxnLst/>
              <a:rect l="l" t="t" r="r" b="b"/>
              <a:pathLst>
                <a:path w="217805" h="33654">
                  <a:moveTo>
                    <a:pt x="217792" y="13563"/>
                  </a:moveTo>
                  <a:lnTo>
                    <a:pt x="217792" y="33058"/>
                  </a:lnTo>
                  <a:lnTo>
                    <a:pt x="0" y="16103"/>
                  </a:lnTo>
                  <a:lnTo>
                    <a:pt x="85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40250" y="4736419"/>
              <a:ext cx="389890" cy="95885"/>
            </a:xfrm>
            <a:custGeom>
              <a:avLst/>
              <a:gdLst/>
              <a:ahLst/>
              <a:cxnLst/>
              <a:rect l="l" t="t" r="r" b="b"/>
              <a:pathLst>
                <a:path w="389889" h="95885">
                  <a:moveTo>
                    <a:pt x="0" y="0"/>
                  </a:moveTo>
                  <a:lnTo>
                    <a:pt x="0" y="63563"/>
                  </a:lnTo>
                  <a:lnTo>
                    <a:pt x="389813" y="95758"/>
                  </a:lnTo>
                  <a:lnTo>
                    <a:pt x="389813" y="13563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40255" y="4670325"/>
              <a:ext cx="389890" cy="80010"/>
            </a:xfrm>
            <a:custGeom>
              <a:avLst/>
              <a:gdLst/>
              <a:ahLst/>
              <a:cxnLst/>
              <a:rect l="l" t="t" r="r" b="b"/>
              <a:pathLst>
                <a:path w="389889" h="80010">
                  <a:moveTo>
                    <a:pt x="389813" y="79654"/>
                  </a:moveTo>
                  <a:lnTo>
                    <a:pt x="370319" y="44907"/>
                  </a:lnTo>
                  <a:lnTo>
                    <a:pt x="319321" y="19764"/>
                  </a:lnTo>
                  <a:lnTo>
                    <a:pt x="275772" y="10523"/>
                  </a:lnTo>
                  <a:lnTo>
                    <a:pt x="229654" y="2539"/>
                  </a:lnTo>
                  <a:lnTo>
                    <a:pt x="179478" y="157"/>
                  </a:lnTo>
                  <a:lnTo>
                    <a:pt x="161848" y="0"/>
                  </a:lnTo>
                  <a:lnTo>
                    <a:pt x="145820" y="303"/>
                  </a:lnTo>
                  <a:lnTo>
                    <a:pt x="96596" y="4229"/>
                  </a:lnTo>
                  <a:lnTo>
                    <a:pt x="57993" y="12930"/>
                  </a:lnTo>
                  <a:lnTo>
                    <a:pt x="11439" y="37068"/>
                  </a:lnTo>
                  <a:lnTo>
                    <a:pt x="2859" y="50545"/>
                  </a:lnTo>
                  <a:lnTo>
                    <a:pt x="0" y="6609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386851" y="4360166"/>
              <a:ext cx="79375" cy="1270"/>
            </a:xfrm>
            <a:custGeom>
              <a:avLst/>
              <a:gdLst/>
              <a:ahLst/>
              <a:cxnLst/>
              <a:rect l="l" t="t" r="r" b="b"/>
              <a:pathLst>
                <a:path w="79375" h="1270">
                  <a:moveTo>
                    <a:pt x="78816" y="838"/>
                  </a:moveTo>
                  <a:lnTo>
                    <a:pt x="53872" y="1184"/>
                  </a:lnTo>
                  <a:lnTo>
                    <a:pt x="32421" y="1052"/>
                  </a:lnTo>
                  <a:lnTo>
                    <a:pt x="14463" y="604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242787" y="4358472"/>
              <a:ext cx="389890" cy="121285"/>
            </a:xfrm>
            <a:custGeom>
              <a:avLst/>
              <a:gdLst/>
              <a:ahLst/>
              <a:cxnLst/>
              <a:rect l="l" t="t" r="r" b="b"/>
              <a:pathLst>
                <a:path w="389889" h="121285">
                  <a:moveTo>
                    <a:pt x="144068" y="1689"/>
                  </a:moveTo>
                  <a:lnTo>
                    <a:pt x="144068" y="55918"/>
                  </a:lnTo>
                  <a:lnTo>
                    <a:pt x="82207" y="52527"/>
                  </a:lnTo>
                  <a:lnTo>
                    <a:pt x="82207" y="3378"/>
                  </a:lnTo>
                  <a:lnTo>
                    <a:pt x="850" y="0"/>
                  </a:lnTo>
                  <a:lnTo>
                    <a:pt x="0" y="94907"/>
                  </a:lnTo>
                  <a:lnTo>
                    <a:pt x="388975" y="121170"/>
                  </a:lnTo>
                  <a:lnTo>
                    <a:pt x="389826" y="1689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541936" y="4358472"/>
              <a:ext cx="90805" cy="2540"/>
            </a:xfrm>
            <a:custGeom>
              <a:avLst/>
              <a:gdLst/>
              <a:ahLst/>
              <a:cxnLst/>
              <a:rect l="l" t="t" r="r" b="b"/>
              <a:pathLst>
                <a:path w="90805" h="2539">
                  <a:moveTo>
                    <a:pt x="90678" y="1689"/>
                  </a:moveTo>
                  <a:lnTo>
                    <a:pt x="62209" y="2134"/>
                  </a:lnTo>
                  <a:lnTo>
                    <a:pt x="37714" y="2106"/>
                  </a:lnTo>
                  <a:lnTo>
                    <a:pt x="17031" y="1447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464823" y="4358465"/>
              <a:ext cx="77470" cy="67310"/>
            </a:xfrm>
            <a:custGeom>
              <a:avLst/>
              <a:gdLst/>
              <a:ahLst/>
              <a:cxnLst/>
              <a:rect l="l" t="t" r="r" b="b"/>
              <a:pathLst>
                <a:path w="77469" h="67310">
                  <a:moveTo>
                    <a:pt x="77114" y="0"/>
                  </a:moveTo>
                  <a:lnTo>
                    <a:pt x="77114" y="66941"/>
                  </a:lnTo>
                  <a:lnTo>
                    <a:pt x="0" y="61861"/>
                  </a:lnTo>
                  <a:lnTo>
                    <a:pt x="838" y="254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240256" y="4453376"/>
              <a:ext cx="391160" cy="36830"/>
            </a:xfrm>
            <a:custGeom>
              <a:avLst/>
              <a:gdLst/>
              <a:ahLst/>
              <a:cxnLst/>
              <a:rect l="l" t="t" r="r" b="b"/>
              <a:pathLst>
                <a:path w="391160" h="36829">
                  <a:moveTo>
                    <a:pt x="1689" y="0"/>
                  </a:moveTo>
                  <a:lnTo>
                    <a:pt x="0" y="10172"/>
                  </a:lnTo>
                  <a:lnTo>
                    <a:pt x="390664" y="36449"/>
                  </a:lnTo>
                  <a:lnTo>
                    <a:pt x="390664" y="26263"/>
                  </a:lnTo>
                  <a:lnTo>
                    <a:pt x="168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240250" y="4453374"/>
              <a:ext cx="391160" cy="36830"/>
            </a:xfrm>
            <a:custGeom>
              <a:avLst/>
              <a:gdLst/>
              <a:ahLst/>
              <a:cxnLst/>
              <a:rect l="l" t="t" r="r" b="b"/>
              <a:pathLst>
                <a:path w="391160" h="36829">
                  <a:moveTo>
                    <a:pt x="0" y="10172"/>
                  </a:moveTo>
                  <a:lnTo>
                    <a:pt x="390664" y="36448"/>
                  </a:lnTo>
                  <a:lnTo>
                    <a:pt x="390664" y="26276"/>
                  </a:lnTo>
                  <a:lnTo>
                    <a:pt x="1689" y="0"/>
                  </a:lnTo>
                  <a:lnTo>
                    <a:pt x="0" y="10172"/>
                  </a:lnTo>
                  <a:close/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242791" y="4591506"/>
              <a:ext cx="393700" cy="69215"/>
            </a:xfrm>
            <a:custGeom>
              <a:avLst/>
              <a:gdLst/>
              <a:ahLst/>
              <a:cxnLst/>
              <a:rect l="l" t="t" r="r" b="b"/>
              <a:pathLst>
                <a:path w="393700" h="69214">
                  <a:moveTo>
                    <a:pt x="393217" y="0"/>
                  </a:moveTo>
                  <a:lnTo>
                    <a:pt x="377524" y="22235"/>
                  </a:lnTo>
                  <a:lnTo>
                    <a:pt x="349675" y="39301"/>
                  </a:lnTo>
                  <a:lnTo>
                    <a:pt x="309910" y="51122"/>
                  </a:lnTo>
                  <a:lnTo>
                    <a:pt x="258470" y="57619"/>
                  </a:lnTo>
                  <a:lnTo>
                    <a:pt x="0" y="40678"/>
                  </a:lnTo>
                  <a:lnTo>
                    <a:pt x="850" y="51688"/>
                  </a:lnTo>
                  <a:lnTo>
                    <a:pt x="256768" y="68643"/>
                  </a:lnTo>
                  <a:lnTo>
                    <a:pt x="315731" y="61678"/>
                  </a:lnTo>
                  <a:lnTo>
                    <a:pt x="357933" y="49787"/>
                  </a:lnTo>
                  <a:lnTo>
                    <a:pt x="383452" y="33128"/>
                  </a:lnTo>
                  <a:lnTo>
                    <a:pt x="392366" y="11861"/>
                  </a:lnTo>
                  <a:lnTo>
                    <a:pt x="39321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243641" y="4643201"/>
              <a:ext cx="256540" cy="17145"/>
            </a:xfrm>
            <a:custGeom>
              <a:avLst/>
              <a:gdLst/>
              <a:ahLst/>
              <a:cxnLst/>
              <a:rect l="l" t="t" r="r" b="b"/>
              <a:pathLst>
                <a:path w="256540" h="17145">
                  <a:moveTo>
                    <a:pt x="0" y="0"/>
                  </a:moveTo>
                  <a:lnTo>
                    <a:pt x="255917" y="16954"/>
                  </a:lnTo>
                </a:path>
              </a:pathLst>
            </a:custGeom>
            <a:ln w="3175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98193" y="4590136"/>
              <a:ext cx="139184" cy="71387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242790" y="4632191"/>
              <a:ext cx="259079" cy="17145"/>
            </a:xfrm>
            <a:custGeom>
              <a:avLst/>
              <a:gdLst/>
              <a:ahLst/>
              <a:cxnLst/>
              <a:rect l="l" t="t" r="r" b="b"/>
              <a:pathLst>
                <a:path w="259080" h="17145">
                  <a:moveTo>
                    <a:pt x="258470" y="16941"/>
                  </a:moveTo>
                  <a:lnTo>
                    <a:pt x="0" y="0"/>
                  </a:lnTo>
                  <a:lnTo>
                    <a:pt x="850" y="11010"/>
                  </a:lnTo>
                </a:path>
              </a:pathLst>
            </a:custGeom>
            <a:ln w="3175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242791" y="4533883"/>
              <a:ext cx="295910" cy="55244"/>
            </a:xfrm>
            <a:custGeom>
              <a:avLst/>
              <a:gdLst/>
              <a:ahLst/>
              <a:cxnLst/>
              <a:rect l="l" t="t" r="r" b="b"/>
              <a:pathLst>
                <a:path w="295909" h="55245">
                  <a:moveTo>
                    <a:pt x="0" y="0"/>
                  </a:moveTo>
                  <a:lnTo>
                    <a:pt x="0" y="11010"/>
                  </a:lnTo>
                  <a:lnTo>
                    <a:pt x="246608" y="28816"/>
                  </a:lnTo>
                  <a:lnTo>
                    <a:pt x="263464" y="31966"/>
                  </a:lnTo>
                  <a:lnTo>
                    <a:pt x="277221" y="37499"/>
                  </a:lnTo>
                  <a:lnTo>
                    <a:pt x="287960" y="45257"/>
                  </a:lnTo>
                  <a:lnTo>
                    <a:pt x="295757" y="55079"/>
                  </a:lnTo>
                  <a:lnTo>
                    <a:pt x="295757" y="44069"/>
                  </a:lnTo>
                  <a:lnTo>
                    <a:pt x="290013" y="32943"/>
                  </a:lnTo>
                  <a:lnTo>
                    <a:pt x="280295" y="24998"/>
                  </a:lnTo>
                  <a:lnTo>
                    <a:pt x="266443" y="20232"/>
                  </a:lnTo>
                  <a:lnTo>
                    <a:pt x="248297" y="18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42791" y="4544899"/>
              <a:ext cx="247015" cy="18415"/>
            </a:xfrm>
            <a:custGeom>
              <a:avLst/>
              <a:gdLst/>
              <a:ahLst/>
              <a:cxnLst/>
              <a:rect l="l" t="t" r="r" b="b"/>
              <a:pathLst>
                <a:path w="247015" h="18414">
                  <a:moveTo>
                    <a:pt x="0" y="0"/>
                  </a:moveTo>
                  <a:lnTo>
                    <a:pt x="246608" y="17792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489395" y="4562694"/>
              <a:ext cx="49530" cy="26670"/>
            </a:xfrm>
            <a:custGeom>
              <a:avLst/>
              <a:gdLst/>
              <a:ahLst/>
              <a:cxnLst/>
              <a:rect l="l" t="t" r="r" b="b"/>
              <a:pathLst>
                <a:path w="49530" h="26670">
                  <a:moveTo>
                    <a:pt x="0" y="0"/>
                  </a:moveTo>
                  <a:lnTo>
                    <a:pt x="16855" y="3150"/>
                  </a:lnTo>
                  <a:lnTo>
                    <a:pt x="30613" y="8685"/>
                  </a:lnTo>
                  <a:lnTo>
                    <a:pt x="41351" y="16446"/>
                  </a:lnTo>
                  <a:lnTo>
                    <a:pt x="49149" y="26276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538546" y="4577956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1101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91086" y="4552525"/>
              <a:ext cx="47625" cy="26034"/>
            </a:xfrm>
            <a:custGeom>
              <a:avLst/>
              <a:gdLst/>
              <a:ahLst/>
              <a:cxnLst/>
              <a:rect l="l" t="t" r="r" b="b"/>
              <a:pathLst>
                <a:path w="47625" h="26035">
                  <a:moveTo>
                    <a:pt x="47459" y="25425"/>
                  </a:moveTo>
                  <a:lnTo>
                    <a:pt x="41715" y="14300"/>
                  </a:lnTo>
                  <a:lnTo>
                    <a:pt x="31997" y="6354"/>
                  </a:lnTo>
                  <a:lnTo>
                    <a:pt x="18145" y="1588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242794" y="4533884"/>
              <a:ext cx="248920" cy="19050"/>
            </a:xfrm>
            <a:custGeom>
              <a:avLst/>
              <a:gdLst/>
              <a:ahLst/>
              <a:cxnLst/>
              <a:rect l="l" t="t" r="r" b="b"/>
              <a:pathLst>
                <a:path w="248919" h="19050">
                  <a:moveTo>
                    <a:pt x="248297" y="18643"/>
                  </a:moveTo>
                  <a:lnTo>
                    <a:pt x="0" y="0"/>
                  </a:lnTo>
                  <a:lnTo>
                    <a:pt x="0" y="1101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242791" y="4799131"/>
              <a:ext cx="387350" cy="46990"/>
            </a:xfrm>
            <a:custGeom>
              <a:avLst/>
              <a:gdLst/>
              <a:ahLst/>
              <a:cxnLst/>
              <a:rect l="l" t="t" r="r" b="b"/>
              <a:pathLst>
                <a:path w="387350" h="46989">
                  <a:moveTo>
                    <a:pt x="0" y="0"/>
                  </a:moveTo>
                  <a:lnTo>
                    <a:pt x="850" y="14401"/>
                  </a:lnTo>
                  <a:lnTo>
                    <a:pt x="387273" y="46609"/>
                  </a:lnTo>
                  <a:lnTo>
                    <a:pt x="387273" y="330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242790" y="4799136"/>
              <a:ext cx="387350" cy="46990"/>
            </a:xfrm>
            <a:custGeom>
              <a:avLst/>
              <a:gdLst/>
              <a:ahLst/>
              <a:cxnLst/>
              <a:rect l="l" t="t" r="r" b="b"/>
              <a:pathLst>
                <a:path w="387350" h="46989">
                  <a:moveTo>
                    <a:pt x="850" y="14401"/>
                  </a:moveTo>
                  <a:lnTo>
                    <a:pt x="387273" y="46609"/>
                  </a:lnTo>
                  <a:lnTo>
                    <a:pt x="387273" y="33045"/>
                  </a:lnTo>
                  <a:lnTo>
                    <a:pt x="0" y="0"/>
                  </a:lnTo>
                  <a:lnTo>
                    <a:pt x="850" y="14401"/>
                  </a:lnTo>
                  <a:close/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325840" y="4718810"/>
              <a:ext cx="217170" cy="49530"/>
            </a:xfrm>
            <a:custGeom>
              <a:avLst/>
              <a:gdLst/>
              <a:ahLst/>
              <a:cxnLst/>
              <a:rect l="l" t="t" r="r" b="b"/>
              <a:pathLst>
                <a:path w="217169" h="49529">
                  <a:moveTo>
                    <a:pt x="65746" y="0"/>
                  </a:moveTo>
                  <a:lnTo>
                    <a:pt x="22885" y="3207"/>
                  </a:lnTo>
                  <a:lnTo>
                    <a:pt x="0" y="21000"/>
                  </a:lnTo>
                  <a:lnTo>
                    <a:pt x="0" y="35402"/>
                  </a:lnTo>
                  <a:lnTo>
                    <a:pt x="4767" y="27445"/>
                  </a:lnTo>
                  <a:lnTo>
                    <a:pt x="10171" y="21314"/>
                  </a:lnTo>
                  <a:lnTo>
                    <a:pt x="16210" y="16932"/>
                  </a:lnTo>
                  <a:lnTo>
                    <a:pt x="22885" y="14218"/>
                  </a:lnTo>
                  <a:lnTo>
                    <a:pt x="66578" y="11057"/>
                  </a:lnTo>
                  <a:lnTo>
                    <a:pt x="111228" y="13058"/>
                  </a:lnTo>
                  <a:lnTo>
                    <a:pt x="156832" y="20299"/>
                  </a:lnTo>
                  <a:lnTo>
                    <a:pt x="203390" y="32862"/>
                  </a:lnTo>
                  <a:lnTo>
                    <a:pt x="216941" y="48966"/>
                  </a:lnTo>
                  <a:lnTo>
                    <a:pt x="216941" y="32862"/>
                  </a:lnTo>
                  <a:lnTo>
                    <a:pt x="216103" y="30322"/>
                  </a:lnTo>
                  <a:lnTo>
                    <a:pt x="211010" y="26093"/>
                  </a:lnTo>
                  <a:lnTo>
                    <a:pt x="203390" y="19298"/>
                  </a:lnTo>
                  <a:lnTo>
                    <a:pt x="156235" y="8204"/>
                  </a:lnTo>
                  <a:lnTo>
                    <a:pt x="110275" y="1718"/>
                  </a:lnTo>
                  <a:lnTo>
                    <a:pt x="65746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325840" y="4729866"/>
              <a:ext cx="217170" cy="38100"/>
            </a:xfrm>
            <a:custGeom>
              <a:avLst/>
              <a:gdLst/>
              <a:ahLst/>
              <a:cxnLst/>
              <a:rect l="l" t="t" r="r" b="b"/>
              <a:pathLst>
                <a:path w="217169" h="38100">
                  <a:moveTo>
                    <a:pt x="0" y="24351"/>
                  </a:moveTo>
                  <a:lnTo>
                    <a:pt x="66578" y="0"/>
                  </a:lnTo>
                  <a:lnTo>
                    <a:pt x="111228" y="1998"/>
                  </a:lnTo>
                  <a:lnTo>
                    <a:pt x="156832" y="9242"/>
                  </a:lnTo>
                  <a:lnTo>
                    <a:pt x="203390" y="21811"/>
                  </a:lnTo>
                  <a:lnTo>
                    <a:pt x="208470" y="24351"/>
                  </a:lnTo>
                  <a:lnTo>
                    <a:pt x="212712" y="30282"/>
                  </a:lnTo>
                  <a:lnTo>
                    <a:pt x="216941" y="37915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542783" y="4751671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0" y="1610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325841" y="4718809"/>
              <a:ext cx="217170" cy="33020"/>
            </a:xfrm>
            <a:custGeom>
              <a:avLst/>
              <a:gdLst/>
              <a:ahLst/>
              <a:cxnLst/>
              <a:rect l="l" t="t" r="r" b="b"/>
              <a:pathLst>
                <a:path w="217169" h="33020">
                  <a:moveTo>
                    <a:pt x="216941" y="32867"/>
                  </a:moveTo>
                  <a:lnTo>
                    <a:pt x="216090" y="30327"/>
                  </a:lnTo>
                  <a:lnTo>
                    <a:pt x="211010" y="26085"/>
                  </a:lnTo>
                  <a:lnTo>
                    <a:pt x="203390" y="19304"/>
                  </a:lnTo>
                  <a:lnTo>
                    <a:pt x="156235" y="8210"/>
                  </a:lnTo>
                  <a:lnTo>
                    <a:pt x="110275" y="1722"/>
                  </a:lnTo>
                  <a:lnTo>
                    <a:pt x="65746" y="0"/>
                  </a:lnTo>
                  <a:lnTo>
                    <a:pt x="22885" y="3200"/>
                  </a:lnTo>
                  <a:lnTo>
                    <a:pt x="14303" y="5748"/>
                  </a:lnTo>
                  <a:lnTo>
                    <a:pt x="7627" y="9564"/>
                  </a:lnTo>
                  <a:lnTo>
                    <a:pt x="2859" y="14650"/>
                  </a:lnTo>
                  <a:lnTo>
                    <a:pt x="0" y="21005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325840" y="4739811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0" y="0"/>
                  </a:moveTo>
                  <a:lnTo>
                    <a:pt x="0" y="14401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79230" y="5294886"/>
              <a:ext cx="467359" cy="18415"/>
            </a:xfrm>
            <a:custGeom>
              <a:avLst/>
              <a:gdLst/>
              <a:ahLst/>
              <a:cxnLst/>
              <a:rect l="l" t="t" r="r" b="b"/>
              <a:pathLst>
                <a:path w="467360" h="18414">
                  <a:moveTo>
                    <a:pt x="466940" y="0"/>
                  </a:moveTo>
                  <a:lnTo>
                    <a:pt x="0" y="0"/>
                  </a:lnTo>
                  <a:lnTo>
                    <a:pt x="0" y="17792"/>
                  </a:lnTo>
                  <a:lnTo>
                    <a:pt x="466940" y="17792"/>
                  </a:lnTo>
                  <a:lnTo>
                    <a:pt x="46694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179230" y="5294886"/>
              <a:ext cx="467359" cy="18415"/>
            </a:xfrm>
            <a:custGeom>
              <a:avLst/>
              <a:gdLst/>
              <a:ahLst/>
              <a:cxnLst/>
              <a:rect l="l" t="t" r="r" b="b"/>
              <a:pathLst>
                <a:path w="467360" h="18414">
                  <a:moveTo>
                    <a:pt x="466940" y="17792"/>
                  </a:moveTo>
                  <a:lnTo>
                    <a:pt x="0" y="17792"/>
                  </a:lnTo>
                  <a:lnTo>
                    <a:pt x="0" y="0"/>
                  </a:lnTo>
                  <a:lnTo>
                    <a:pt x="466940" y="0"/>
                  </a:lnTo>
                  <a:lnTo>
                    <a:pt x="466940" y="17792"/>
                  </a:lnTo>
                  <a:close/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97872" y="5117663"/>
              <a:ext cx="163195" cy="54610"/>
            </a:xfrm>
            <a:custGeom>
              <a:avLst/>
              <a:gdLst/>
              <a:ahLst/>
              <a:cxnLst/>
              <a:rect l="l" t="t" r="r" b="b"/>
              <a:pathLst>
                <a:path w="163194" h="54610">
                  <a:moveTo>
                    <a:pt x="83156" y="0"/>
                  </a:moveTo>
                  <a:lnTo>
                    <a:pt x="24574" y="7732"/>
                  </a:lnTo>
                  <a:lnTo>
                    <a:pt x="0" y="39089"/>
                  </a:lnTo>
                  <a:lnTo>
                    <a:pt x="3390" y="54341"/>
                  </a:lnTo>
                  <a:lnTo>
                    <a:pt x="5418" y="44328"/>
                  </a:lnTo>
                  <a:lnTo>
                    <a:pt x="10064" y="35907"/>
                  </a:lnTo>
                  <a:lnTo>
                    <a:pt x="17092" y="29077"/>
                  </a:lnTo>
                  <a:lnTo>
                    <a:pt x="26263" y="23836"/>
                  </a:lnTo>
                  <a:lnTo>
                    <a:pt x="58681" y="17954"/>
                  </a:lnTo>
                  <a:lnTo>
                    <a:pt x="88557" y="16841"/>
                  </a:lnTo>
                  <a:lnTo>
                    <a:pt x="115889" y="20496"/>
                  </a:lnTo>
                  <a:lnTo>
                    <a:pt x="154261" y="45004"/>
                  </a:lnTo>
                  <a:lnTo>
                    <a:pt x="159321" y="54341"/>
                  </a:lnTo>
                  <a:lnTo>
                    <a:pt x="162712" y="39089"/>
                  </a:lnTo>
                  <a:lnTo>
                    <a:pt x="112642" y="3562"/>
                  </a:lnTo>
                  <a:lnTo>
                    <a:pt x="83156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424142" y="5134504"/>
              <a:ext cx="133350" cy="38100"/>
            </a:xfrm>
            <a:custGeom>
              <a:avLst/>
              <a:gdLst/>
              <a:ahLst/>
              <a:cxnLst/>
              <a:rect l="l" t="t" r="r" b="b"/>
              <a:pathLst>
                <a:path w="133350" h="38100">
                  <a:moveTo>
                    <a:pt x="0" y="6989"/>
                  </a:moveTo>
                  <a:lnTo>
                    <a:pt x="32410" y="1113"/>
                  </a:lnTo>
                  <a:lnTo>
                    <a:pt x="62282" y="0"/>
                  </a:lnTo>
                  <a:lnTo>
                    <a:pt x="89612" y="3651"/>
                  </a:lnTo>
                  <a:lnTo>
                    <a:pt x="114401" y="12069"/>
                  </a:lnTo>
                  <a:lnTo>
                    <a:pt x="118509" y="15213"/>
                  </a:lnTo>
                  <a:lnTo>
                    <a:pt x="123089" y="20658"/>
                  </a:lnTo>
                  <a:lnTo>
                    <a:pt x="127987" y="28164"/>
                  </a:lnTo>
                  <a:lnTo>
                    <a:pt x="133045" y="37495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557190" y="5156752"/>
              <a:ext cx="3810" cy="15875"/>
            </a:xfrm>
            <a:custGeom>
              <a:avLst/>
              <a:gdLst/>
              <a:ahLst/>
              <a:cxnLst/>
              <a:rect l="l" t="t" r="r" b="b"/>
              <a:pathLst>
                <a:path w="3809" h="15875">
                  <a:moveTo>
                    <a:pt x="0" y="15252"/>
                  </a:moveTo>
                  <a:lnTo>
                    <a:pt x="3390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397866" y="5117659"/>
              <a:ext cx="163195" cy="39370"/>
            </a:xfrm>
            <a:custGeom>
              <a:avLst/>
              <a:gdLst/>
              <a:ahLst/>
              <a:cxnLst/>
              <a:rect l="l" t="t" r="r" b="b"/>
              <a:pathLst>
                <a:path w="163194" h="39370">
                  <a:moveTo>
                    <a:pt x="162712" y="39089"/>
                  </a:moveTo>
                  <a:lnTo>
                    <a:pt x="112648" y="3562"/>
                  </a:lnTo>
                  <a:lnTo>
                    <a:pt x="83159" y="0"/>
                  </a:lnTo>
                  <a:lnTo>
                    <a:pt x="53832" y="1364"/>
                  </a:lnTo>
                  <a:lnTo>
                    <a:pt x="24587" y="7732"/>
                  </a:lnTo>
                  <a:lnTo>
                    <a:pt x="14550" y="14423"/>
                  </a:lnTo>
                  <a:lnTo>
                    <a:pt x="7212" y="21824"/>
                  </a:lnTo>
                  <a:lnTo>
                    <a:pt x="2414" y="30019"/>
                  </a:lnTo>
                  <a:lnTo>
                    <a:pt x="0" y="39089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397872" y="5156748"/>
              <a:ext cx="3810" cy="15875"/>
            </a:xfrm>
            <a:custGeom>
              <a:avLst/>
              <a:gdLst/>
              <a:ahLst/>
              <a:cxnLst/>
              <a:rect l="l" t="t" r="r" b="b"/>
              <a:pathLst>
                <a:path w="3809" h="15875">
                  <a:moveTo>
                    <a:pt x="0" y="0"/>
                  </a:moveTo>
                  <a:lnTo>
                    <a:pt x="3390" y="15252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401263" y="5141499"/>
              <a:ext cx="23495" cy="31115"/>
            </a:xfrm>
            <a:custGeom>
              <a:avLst/>
              <a:gdLst/>
              <a:ahLst/>
              <a:cxnLst/>
              <a:rect l="l" t="t" r="r" b="b"/>
              <a:pathLst>
                <a:path w="23494" h="31114">
                  <a:moveTo>
                    <a:pt x="0" y="30505"/>
                  </a:moveTo>
                  <a:lnTo>
                    <a:pt x="2027" y="20491"/>
                  </a:lnTo>
                  <a:lnTo>
                    <a:pt x="6673" y="12071"/>
                  </a:lnTo>
                  <a:lnTo>
                    <a:pt x="13701" y="5241"/>
                  </a:lnTo>
                  <a:lnTo>
                    <a:pt x="22872" y="0"/>
                  </a:lnTo>
                </a:path>
              </a:pathLst>
            </a:custGeom>
            <a:ln w="3175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0144" y="5147218"/>
              <a:ext cx="1491062" cy="1624951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2424963" y="5284709"/>
              <a:ext cx="289560" cy="108585"/>
            </a:xfrm>
            <a:custGeom>
              <a:avLst/>
              <a:gdLst/>
              <a:ahLst/>
              <a:cxnLst/>
              <a:rect l="l" t="t" r="r" b="b"/>
              <a:pathLst>
                <a:path w="289560" h="108585">
                  <a:moveTo>
                    <a:pt x="288975" y="0"/>
                  </a:moveTo>
                  <a:lnTo>
                    <a:pt x="0" y="0"/>
                  </a:lnTo>
                  <a:lnTo>
                    <a:pt x="0" y="108470"/>
                  </a:lnTo>
                  <a:lnTo>
                    <a:pt x="288975" y="108470"/>
                  </a:lnTo>
                  <a:lnTo>
                    <a:pt x="288975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923251" y="5644029"/>
              <a:ext cx="141605" cy="24130"/>
            </a:xfrm>
            <a:custGeom>
              <a:avLst/>
              <a:gdLst/>
              <a:ahLst/>
              <a:cxnLst/>
              <a:rect l="l" t="t" r="r" b="b"/>
              <a:pathLst>
                <a:path w="141605" h="24129">
                  <a:moveTo>
                    <a:pt x="141528" y="0"/>
                  </a:moveTo>
                  <a:lnTo>
                    <a:pt x="0" y="0"/>
                  </a:lnTo>
                  <a:lnTo>
                    <a:pt x="0" y="23723"/>
                  </a:lnTo>
                  <a:lnTo>
                    <a:pt x="141528" y="23723"/>
                  </a:lnTo>
                  <a:lnTo>
                    <a:pt x="141528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961395" y="4882179"/>
              <a:ext cx="528955" cy="469900"/>
            </a:xfrm>
            <a:custGeom>
              <a:avLst/>
              <a:gdLst/>
              <a:ahLst/>
              <a:cxnLst/>
              <a:rect l="l" t="t" r="r" b="b"/>
              <a:pathLst>
                <a:path w="528955" h="469900">
                  <a:moveTo>
                    <a:pt x="145782" y="0"/>
                  </a:moveTo>
                  <a:lnTo>
                    <a:pt x="101166" y="31498"/>
                  </a:lnTo>
                  <a:lnTo>
                    <a:pt x="64658" y="64997"/>
                  </a:lnTo>
                  <a:lnTo>
                    <a:pt x="36272" y="100528"/>
                  </a:lnTo>
                  <a:lnTo>
                    <a:pt x="16024" y="138118"/>
                  </a:lnTo>
                  <a:lnTo>
                    <a:pt x="3928" y="177799"/>
                  </a:lnTo>
                  <a:lnTo>
                    <a:pt x="0" y="219600"/>
                  </a:lnTo>
                  <a:lnTo>
                    <a:pt x="4253" y="263550"/>
                  </a:lnTo>
                  <a:lnTo>
                    <a:pt x="386447" y="469480"/>
                  </a:lnTo>
                  <a:lnTo>
                    <a:pt x="528826" y="205930"/>
                  </a:lnTo>
                  <a:lnTo>
                    <a:pt x="1457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965653" y="4882182"/>
              <a:ext cx="525145" cy="469900"/>
            </a:xfrm>
            <a:custGeom>
              <a:avLst/>
              <a:gdLst/>
              <a:ahLst/>
              <a:cxnLst/>
              <a:rect l="l" t="t" r="r" b="b"/>
              <a:pathLst>
                <a:path w="525144" h="469900">
                  <a:moveTo>
                    <a:pt x="0" y="263550"/>
                  </a:moveTo>
                  <a:lnTo>
                    <a:pt x="382193" y="469480"/>
                  </a:lnTo>
                  <a:lnTo>
                    <a:pt x="524560" y="205930"/>
                  </a:lnTo>
                  <a:lnTo>
                    <a:pt x="14152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961395" y="4882179"/>
              <a:ext cx="146050" cy="264160"/>
            </a:xfrm>
            <a:custGeom>
              <a:avLst/>
              <a:gdLst/>
              <a:ahLst/>
              <a:cxnLst/>
              <a:rect l="l" t="t" r="r" b="b"/>
              <a:pathLst>
                <a:path w="146050" h="264160">
                  <a:moveTo>
                    <a:pt x="145782" y="0"/>
                  </a:moveTo>
                  <a:lnTo>
                    <a:pt x="101166" y="31498"/>
                  </a:lnTo>
                  <a:lnTo>
                    <a:pt x="64658" y="64997"/>
                  </a:lnTo>
                  <a:lnTo>
                    <a:pt x="36272" y="100528"/>
                  </a:lnTo>
                  <a:lnTo>
                    <a:pt x="16024" y="138118"/>
                  </a:lnTo>
                  <a:lnTo>
                    <a:pt x="3928" y="177799"/>
                  </a:lnTo>
                  <a:lnTo>
                    <a:pt x="0" y="219600"/>
                  </a:lnTo>
                  <a:lnTo>
                    <a:pt x="4253" y="2635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13109" y="5027090"/>
              <a:ext cx="393700" cy="468630"/>
            </a:xfrm>
            <a:custGeom>
              <a:avLst/>
              <a:gdLst/>
              <a:ahLst/>
              <a:cxnLst/>
              <a:rect l="l" t="t" r="r" b="b"/>
              <a:pathLst>
                <a:path w="393700" h="468629">
                  <a:moveTo>
                    <a:pt x="195757" y="0"/>
                  </a:moveTo>
                  <a:lnTo>
                    <a:pt x="154048" y="42418"/>
                  </a:lnTo>
                  <a:lnTo>
                    <a:pt x="117264" y="85750"/>
                  </a:lnTo>
                  <a:lnTo>
                    <a:pt x="85406" y="129956"/>
                  </a:lnTo>
                  <a:lnTo>
                    <a:pt x="58473" y="174996"/>
                  </a:lnTo>
                  <a:lnTo>
                    <a:pt x="36467" y="220830"/>
                  </a:lnTo>
                  <a:lnTo>
                    <a:pt x="19385" y="267419"/>
                  </a:lnTo>
                  <a:lnTo>
                    <a:pt x="7230" y="314721"/>
                  </a:lnTo>
                  <a:lnTo>
                    <a:pt x="0" y="362699"/>
                  </a:lnTo>
                  <a:lnTo>
                    <a:pt x="198297" y="468630"/>
                  </a:lnTo>
                  <a:lnTo>
                    <a:pt x="393204" y="105930"/>
                  </a:lnTo>
                  <a:lnTo>
                    <a:pt x="1957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13104" y="5027090"/>
              <a:ext cx="196215" cy="363220"/>
            </a:xfrm>
            <a:custGeom>
              <a:avLst/>
              <a:gdLst/>
              <a:ahLst/>
              <a:cxnLst/>
              <a:rect l="l" t="t" r="r" b="b"/>
              <a:pathLst>
                <a:path w="196214" h="363220">
                  <a:moveTo>
                    <a:pt x="195757" y="0"/>
                  </a:moveTo>
                  <a:lnTo>
                    <a:pt x="154048" y="42418"/>
                  </a:lnTo>
                  <a:lnTo>
                    <a:pt x="117264" y="85750"/>
                  </a:lnTo>
                  <a:lnTo>
                    <a:pt x="85406" y="129956"/>
                  </a:lnTo>
                  <a:lnTo>
                    <a:pt x="58473" y="174996"/>
                  </a:lnTo>
                  <a:lnTo>
                    <a:pt x="36467" y="220830"/>
                  </a:lnTo>
                  <a:lnTo>
                    <a:pt x="19385" y="267419"/>
                  </a:lnTo>
                  <a:lnTo>
                    <a:pt x="7230" y="314721"/>
                  </a:lnTo>
                  <a:lnTo>
                    <a:pt x="0" y="3626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313104" y="5027095"/>
              <a:ext cx="393700" cy="468630"/>
            </a:xfrm>
            <a:custGeom>
              <a:avLst/>
              <a:gdLst/>
              <a:ahLst/>
              <a:cxnLst/>
              <a:rect l="l" t="t" r="r" b="b"/>
              <a:pathLst>
                <a:path w="393700" h="468629">
                  <a:moveTo>
                    <a:pt x="0" y="362699"/>
                  </a:moveTo>
                  <a:lnTo>
                    <a:pt x="198297" y="468630"/>
                  </a:lnTo>
                  <a:lnTo>
                    <a:pt x="393204" y="105930"/>
                  </a:lnTo>
                  <a:lnTo>
                    <a:pt x="19575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503464" y="5133024"/>
              <a:ext cx="211454" cy="363220"/>
            </a:xfrm>
            <a:custGeom>
              <a:avLst/>
              <a:gdLst/>
              <a:ahLst/>
              <a:cxnLst/>
              <a:rect l="l" t="t" r="r" b="b"/>
              <a:pathLst>
                <a:path w="211455" h="363220">
                  <a:moveTo>
                    <a:pt x="202846" y="0"/>
                  </a:moveTo>
                  <a:lnTo>
                    <a:pt x="166604" y="18206"/>
                  </a:lnTo>
                  <a:lnTo>
                    <a:pt x="140550" y="51006"/>
                  </a:lnTo>
                  <a:lnTo>
                    <a:pt x="109372" y="99711"/>
                  </a:lnTo>
                  <a:lnTo>
                    <a:pt x="73191" y="164401"/>
                  </a:lnTo>
                  <a:lnTo>
                    <a:pt x="39233" y="230175"/>
                  </a:lnTo>
                  <a:lnTo>
                    <a:pt x="15687" y="283014"/>
                  </a:lnTo>
                  <a:lnTo>
                    <a:pt x="2596" y="322797"/>
                  </a:lnTo>
                  <a:lnTo>
                    <a:pt x="0" y="349400"/>
                  </a:lnTo>
                  <a:lnTo>
                    <a:pt x="7939" y="362699"/>
                  </a:lnTo>
                  <a:lnTo>
                    <a:pt x="44480" y="346184"/>
                  </a:lnTo>
                  <a:lnTo>
                    <a:pt x="70785" y="313519"/>
                  </a:lnTo>
                  <a:lnTo>
                    <a:pt x="102175" y="264745"/>
                  </a:lnTo>
                  <a:lnTo>
                    <a:pt x="138444" y="199986"/>
                  </a:lnTo>
                  <a:lnTo>
                    <a:pt x="172314" y="133384"/>
                  </a:lnTo>
                  <a:lnTo>
                    <a:pt x="195648" y="80043"/>
                  </a:lnTo>
                  <a:lnTo>
                    <a:pt x="208488" y="40006"/>
                  </a:lnTo>
                  <a:lnTo>
                    <a:pt x="210873" y="13311"/>
                  </a:lnTo>
                  <a:lnTo>
                    <a:pt x="202846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503464" y="5133024"/>
              <a:ext cx="211454" cy="363220"/>
            </a:xfrm>
            <a:custGeom>
              <a:avLst/>
              <a:gdLst/>
              <a:ahLst/>
              <a:cxnLst/>
              <a:rect l="l" t="t" r="r" b="b"/>
              <a:pathLst>
                <a:path w="211455" h="363220">
                  <a:moveTo>
                    <a:pt x="7939" y="362699"/>
                  </a:moveTo>
                  <a:lnTo>
                    <a:pt x="0" y="349400"/>
                  </a:lnTo>
                  <a:lnTo>
                    <a:pt x="2596" y="322797"/>
                  </a:lnTo>
                  <a:lnTo>
                    <a:pt x="15687" y="283014"/>
                  </a:lnTo>
                  <a:lnTo>
                    <a:pt x="39233" y="230175"/>
                  </a:lnTo>
                  <a:lnTo>
                    <a:pt x="73191" y="164401"/>
                  </a:lnTo>
                  <a:lnTo>
                    <a:pt x="109372" y="99711"/>
                  </a:lnTo>
                  <a:lnTo>
                    <a:pt x="140550" y="51006"/>
                  </a:lnTo>
                  <a:lnTo>
                    <a:pt x="166604" y="18206"/>
                  </a:lnTo>
                  <a:lnTo>
                    <a:pt x="202846" y="0"/>
                  </a:lnTo>
                  <a:lnTo>
                    <a:pt x="210873" y="13311"/>
                  </a:lnTo>
                  <a:lnTo>
                    <a:pt x="195648" y="80043"/>
                  </a:lnTo>
                  <a:lnTo>
                    <a:pt x="172314" y="133384"/>
                  </a:lnTo>
                  <a:lnTo>
                    <a:pt x="138444" y="199986"/>
                  </a:lnTo>
                  <a:lnTo>
                    <a:pt x="102175" y="264745"/>
                  </a:lnTo>
                  <a:lnTo>
                    <a:pt x="70785" y="313519"/>
                  </a:lnTo>
                  <a:lnTo>
                    <a:pt x="44480" y="346184"/>
                  </a:lnTo>
                  <a:lnTo>
                    <a:pt x="7939" y="3626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518304" y="5152514"/>
              <a:ext cx="182245" cy="322580"/>
            </a:xfrm>
            <a:custGeom>
              <a:avLst/>
              <a:gdLst/>
              <a:ahLst/>
              <a:cxnLst/>
              <a:rect l="l" t="t" r="r" b="b"/>
              <a:pathLst>
                <a:path w="182244" h="322579">
                  <a:moveTo>
                    <a:pt x="176989" y="0"/>
                  </a:moveTo>
                  <a:lnTo>
                    <a:pt x="139280" y="31669"/>
                  </a:lnTo>
                  <a:lnTo>
                    <a:pt x="108109" y="79722"/>
                  </a:lnTo>
                  <a:lnTo>
                    <a:pt x="68519" y="149148"/>
                  </a:lnTo>
                  <a:lnTo>
                    <a:pt x="32117" y="220017"/>
                  </a:lnTo>
                  <a:lnTo>
                    <a:pt x="9305" y="272451"/>
                  </a:lnTo>
                  <a:lnTo>
                    <a:pt x="0" y="306452"/>
                  </a:lnTo>
                  <a:lnTo>
                    <a:pt x="4117" y="322021"/>
                  </a:lnTo>
                  <a:lnTo>
                    <a:pt x="42247" y="290666"/>
                  </a:lnTo>
                  <a:lnTo>
                    <a:pt x="73710" y="242652"/>
                  </a:lnTo>
                  <a:lnTo>
                    <a:pt x="113439" y="172872"/>
                  </a:lnTo>
                  <a:lnTo>
                    <a:pt x="150181" y="102003"/>
                  </a:lnTo>
                  <a:lnTo>
                    <a:pt x="172860" y="49569"/>
                  </a:lnTo>
                  <a:lnTo>
                    <a:pt x="181717" y="15568"/>
                  </a:lnTo>
                  <a:lnTo>
                    <a:pt x="176989" y="0"/>
                  </a:lnTo>
                  <a:close/>
                </a:path>
              </a:pathLst>
            </a:custGeom>
            <a:solidFill>
              <a:srgbClr val="FFF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518303" y="5152512"/>
              <a:ext cx="182245" cy="322580"/>
            </a:xfrm>
            <a:custGeom>
              <a:avLst/>
              <a:gdLst/>
              <a:ahLst/>
              <a:cxnLst/>
              <a:rect l="l" t="t" r="r" b="b"/>
              <a:pathLst>
                <a:path w="182244" h="322579">
                  <a:moveTo>
                    <a:pt x="4115" y="322021"/>
                  </a:moveTo>
                  <a:lnTo>
                    <a:pt x="42250" y="290671"/>
                  </a:lnTo>
                  <a:lnTo>
                    <a:pt x="73713" y="242657"/>
                  </a:lnTo>
                  <a:lnTo>
                    <a:pt x="113437" y="172872"/>
                  </a:lnTo>
                  <a:lnTo>
                    <a:pt x="150181" y="102009"/>
                  </a:lnTo>
                  <a:lnTo>
                    <a:pt x="172863" y="49574"/>
                  </a:lnTo>
                  <a:lnTo>
                    <a:pt x="181720" y="15570"/>
                  </a:lnTo>
                  <a:lnTo>
                    <a:pt x="176988" y="0"/>
                  </a:lnTo>
                  <a:lnTo>
                    <a:pt x="139278" y="31669"/>
                  </a:lnTo>
                  <a:lnTo>
                    <a:pt x="108108" y="79722"/>
                  </a:lnTo>
                  <a:lnTo>
                    <a:pt x="68517" y="149148"/>
                  </a:lnTo>
                  <a:lnTo>
                    <a:pt x="32121" y="220017"/>
                  </a:lnTo>
                  <a:lnTo>
                    <a:pt x="9308" y="272451"/>
                  </a:lnTo>
                  <a:lnTo>
                    <a:pt x="0" y="306452"/>
                  </a:lnTo>
                  <a:lnTo>
                    <a:pt x="4115" y="32202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52935" y="5072005"/>
              <a:ext cx="109855" cy="183515"/>
            </a:xfrm>
            <a:custGeom>
              <a:avLst/>
              <a:gdLst/>
              <a:ahLst/>
              <a:cxnLst/>
              <a:rect l="l" t="t" r="r" b="b"/>
              <a:pathLst>
                <a:path w="109855" h="183514">
                  <a:moveTo>
                    <a:pt x="0" y="183045"/>
                  </a:moveTo>
                  <a:lnTo>
                    <a:pt x="16009" y="140024"/>
                  </a:lnTo>
                  <a:lnTo>
                    <a:pt x="39725" y="95018"/>
                  </a:lnTo>
                  <a:lnTo>
                    <a:pt x="70908" y="48263"/>
                  </a:lnTo>
                  <a:lnTo>
                    <a:pt x="109321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075816" y="4890654"/>
              <a:ext cx="374650" cy="209550"/>
            </a:xfrm>
            <a:custGeom>
              <a:avLst/>
              <a:gdLst/>
              <a:ahLst/>
              <a:cxnLst/>
              <a:rect l="l" t="t" r="r" b="b"/>
              <a:pathLst>
                <a:path w="374650" h="209550">
                  <a:moveTo>
                    <a:pt x="32207" y="0"/>
                  </a:moveTo>
                  <a:lnTo>
                    <a:pt x="0" y="19494"/>
                  </a:lnTo>
                  <a:lnTo>
                    <a:pt x="353390" y="209321"/>
                  </a:lnTo>
                  <a:lnTo>
                    <a:pt x="374573" y="183045"/>
                  </a:lnTo>
                  <a:lnTo>
                    <a:pt x="32207" y="0"/>
                  </a:lnTo>
                  <a:close/>
                </a:path>
              </a:pathLst>
            </a:custGeom>
            <a:solidFill>
              <a:srgbClr val="70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052933" y="4908449"/>
              <a:ext cx="375920" cy="210185"/>
            </a:xfrm>
            <a:custGeom>
              <a:avLst/>
              <a:gdLst/>
              <a:ahLst/>
              <a:cxnLst/>
              <a:rect l="l" t="t" r="r" b="b"/>
              <a:pathLst>
                <a:path w="375919" h="210185">
                  <a:moveTo>
                    <a:pt x="21196" y="0"/>
                  </a:moveTo>
                  <a:lnTo>
                    <a:pt x="0" y="18643"/>
                  </a:lnTo>
                  <a:lnTo>
                    <a:pt x="357632" y="210159"/>
                  </a:lnTo>
                  <a:lnTo>
                    <a:pt x="375424" y="191528"/>
                  </a:lnTo>
                  <a:lnTo>
                    <a:pt x="21196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39370" y="5035565"/>
              <a:ext cx="250841" cy="178807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6546888" y="4379648"/>
              <a:ext cx="74930" cy="2374900"/>
            </a:xfrm>
            <a:custGeom>
              <a:avLst/>
              <a:gdLst/>
              <a:ahLst/>
              <a:cxnLst/>
              <a:rect l="l" t="t" r="r" b="b"/>
              <a:pathLst>
                <a:path w="74929" h="2374900">
                  <a:moveTo>
                    <a:pt x="74574" y="0"/>
                  </a:moveTo>
                  <a:lnTo>
                    <a:pt x="0" y="0"/>
                  </a:lnTo>
                  <a:lnTo>
                    <a:pt x="0" y="2374519"/>
                  </a:lnTo>
                  <a:lnTo>
                    <a:pt x="74574" y="2374519"/>
                  </a:lnTo>
                  <a:lnTo>
                    <a:pt x="74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546888" y="4379648"/>
              <a:ext cx="74930" cy="2374900"/>
            </a:xfrm>
            <a:custGeom>
              <a:avLst/>
              <a:gdLst/>
              <a:ahLst/>
              <a:cxnLst/>
              <a:rect l="l" t="t" r="r" b="b"/>
              <a:pathLst>
                <a:path w="74929" h="2374900">
                  <a:moveTo>
                    <a:pt x="74574" y="0"/>
                  </a:moveTo>
                  <a:lnTo>
                    <a:pt x="74574" y="2374519"/>
                  </a:lnTo>
                  <a:lnTo>
                    <a:pt x="0" y="2374519"/>
                  </a:lnTo>
                  <a:lnTo>
                    <a:pt x="0" y="0"/>
                  </a:lnTo>
                  <a:lnTo>
                    <a:pt x="745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948704" y="4379648"/>
              <a:ext cx="74930" cy="2374900"/>
            </a:xfrm>
            <a:custGeom>
              <a:avLst/>
              <a:gdLst/>
              <a:ahLst/>
              <a:cxnLst/>
              <a:rect l="l" t="t" r="r" b="b"/>
              <a:pathLst>
                <a:path w="74930" h="2374900">
                  <a:moveTo>
                    <a:pt x="74574" y="0"/>
                  </a:moveTo>
                  <a:lnTo>
                    <a:pt x="0" y="0"/>
                  </a:lnTo>
                  <a:lnTo>
                    <a:pt x="0" y="2374519"/>
                  </a:lnTo>
                  <a:lnTo>
                    <a:pt x="74574" y="2374519"/>
                  </a:lnTo>
                  <a:lnTo>
                    <a:pt x="745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948704" y="4379648"/>
              <a:ext cx="74930" cy="2374900"/>
            </a:xfrm>
            <a:custGeom>
              <a:avLst/>
              <a:gdLst/>
              <a:ahLst/>
              <a:cxnLst/>
              <a:rect l="l" t="t" r="r" b="b"/>
              <a:pathLst>
                <a:path w="74930" h="2374900">
                  <a:moveTo>
                    <a:pt x="74574" y="0"/>
                  </a:moveTo>
                  <a:lnTo>
                    <a:pt x="74574" y="2374519"/>
                  </a:lnTo>
                  <a:lnTo>
                    <a:pt x="0" y="2374519"/>
                  </a:lnTo>
                  <a:lnTo>
                    <a:pt x="0" y="0"/>
                  </a:lnTo>
                  <a:lnTo>
                    <a:pt x="7457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950402" y="6704163"/>
              <a:ext cx="4671060" cy="87630"/>
            </a:xfrm>
            <a:custGeom>
              <a:avLst/>
              <a:gdLst/>
              <a:ahLst/>
              <a:cxnLst/>
              <a:rect l="l" t="t" r="r" b="b"/>
              <a:pathLst>
                <a:path w="4671059" h="87629">
                  <a:moveTo>
                    <a:pt x="4671060" y="0"/>
                  </a:moveTo>
                  <a:lnTo>
                    <a:pt x="0" y="0"/>
                  </a:lnTo>
                  <a:lnTo>
                    <a:pt x="0" y="87287"/>
                  </a:lnTo>
                  <a:lnTo>
                    <a:pt x="4671060" y="87287"/>
                  </a:lnTo>
                  <a:lnTo>
                    <a:pt x="46710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950402" y="6704163"/>
              <a:ext cx="4671060" cy="87630"/>
            </a:xfrm>
            <a:custGeom>
              <a:avLst/>
              <a:gdLst/>
              <a:ahLst/>
              <a:cxnLst/>
              <a:rect l="l" t="t" r="r" b="b"/>
              <a:pathLst>
                <a:path w="4671059" h="87629">
                  <a:moveTo>
                    <a:pt x="4671060" y="87287"/>
                  </a:moveTo>
                  <a:lnTo>
                    <a:pt x="0" y="87287"/>
                  </a:lnTo>
                  <a:lnTo>
                    <a:pt x="0" y="0"/>
                  </a:lnTo>
                  <a:lnTo>
                    <a:pt x="4671060" y="0"/>
                  </a:lnTo>
                  <a:lnTo>
                    <a:pt x="4671060" y="8728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947017" y="4354221"/>
              <a:ext cx="4676140" cy="100965"/>
            </a:xfrm>
            <a:custGeom>
              <a:avLst/>
              <a:gdLst/>
              <a:ahLst/>
              <a:cxnLst/>
              <a:rect l="l" t="t" r="r" b="b"/>
              <a:pathLst>
                <a:path w="4676140" h="100964">
                  <a:moveTo>
                    <a:pt x="4676140" y="0"/>
                  </a:moveTo>
                  <a:lnTo>
                    <a:pt x="0" y="0"/>
                  </a:lnTo>
                  <a:lnTo>
                    <a:pt x="0" y="100850"/>
                  </a:lnTo>
                  <a:lnTo>
                    <a:pt x="4676140" y="100850"/>
                  </a:lnTo>
                  <a:lnTo>
                    <a:pt x="46761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947017" y="4354221"/>
              <a:ext cx="4676140" cy="100965"/>
            </a:xfrm>
            <a:custGeom>
              <a:avLst/>
              <a:gdLst/>
              <a:ahLst/>
              <a:cxnLst/>
              <a:rect l="l" t="t" r="r" b="b"/>
              <a:pathLst>
                <a:path w="4676140" h="100964">
                  <a:moveTo>
                    <a:pt x="4676140" y="100850"/>
                  </a:moveTo>
                  <a:lnTo>
                    <a:pt x="0" y="100850"/>
                  </a:lnTo>
                  <a:lnTo>
                    <a:pt x="0" y="0"/>
                  </a:lnTo>
                  <a:lnTo>
                    <a:pt x="4676140" y="0"/>
                  </a:lnTo>
                  <a:lnTo>
                    <a:pt x="4676140" y="1008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015648" y="4378802"/>
              <a:ext cx="4533265" cy="0"/>
            </a:xfrm>
            <a:custGeom>
              <a:avLst/>
              <a:gdLst/>
              <a:ahLst/>
              <a:cxnLst/>
              <a:rect l="l" t="t" r="r" b="b"/>
              <a:pathLst>
                <a:path w="4533265">
                  <a:moveTo>
                    <a:pt x="453293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047010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191071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335136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480047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624112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768177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913087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057152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201216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346127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490188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634257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779168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923229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067294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211355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355424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501181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645245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789310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933372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077435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222346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366411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510476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654541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798602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943513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087578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232489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376556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520619" y="4377959"/>
              <a:ext cx="0" cy="36830"/>
            </a:xfrm>
            <a:custGeom>
              <a:avLst/>
              <a:gdLst/>
              <a:ahLst/>
              <a:cxnLst/>
              <a:rect l="l" t="t" r="r" b="b"/>
              <a:pathLst>
                <a:path h="36829">
                  <a:moveTo>
                    <a:pt x="0" y="364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9C9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725801" y="5528078"/>
              <a:ext cx="187325" cy="157480"/>
            </a:xfrm>
            <a:custGeom>
              <a:avLst/>
              <a:gdLst/>
              <a:ahLst/>
              <a:cxnLst/>
              <a:rect l="l" t="t" r="r" b="b"/>
              <a:pathLst>
                <a:path w="187325" h="157479">
                  <a:moveTo>
                    <a:pt x="187286" y="78740"/>
                  </a:moveTo>
                  <a:lnTo>
                    <a:pt x="111023" y="78740"/>
                  </a:lnTo>
                  <a:lnTo>
                    <a:pt x="111023" y="34290"/>
                  </a:lnTo>
                  <a:lnTo>
                    <a:pt x="54241" y="34290"/>
                  </a:lnTo>
                  <a:lnTo>
                    <a:pt x="54241" y="0"/>
                  </a:lnTo>
                  <a:lnTo>
                    <a:pt x="0" y="0"/>
                  </a:lnTo>
                  <a:lnTo>
                    <a:pt x="0" y="34290"/>
                  </a:lnTo>
                  <a:lnTo>
                    <a:pt x="0" y="78740"/>
                  </a:lnTo>
                  <a:lnTo>
                    <a:pt x="0" y="157480"/>
                  </a:lnTo>
                  <a:lnTo>
                    <a:pt x="187286" y="157480"/>
                  </a:lnTo>
                  <a:lnTo>
                    <a:pt x="187286" y="7874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725800" y="5527921"/>
              <a:ext cx="187325" cy="158115"/>
            </a:xfrm>
            <a:custGeom>
              <a:avLst/>
              <a:gdLst/>
              <a:ahLst/>
              <a:cxnLst/>
              <a:rect l="l" t="t" r="r" b="b"/>
              <a:pathLst>
                <a:path w="187325" h="158114">
                  <a:moveTo>
                    <a:pt x="187286" y="78816"/>
                  </a:moveTo>
                  <a:lnTo>
                    <a:pt x="111023" y="78816"/>
                  </a:lnTo>
                  <a:lnTo>
                    <a:pt x="111023" y="34747"/>
                  </a:lnTo>
                  <a:lnTo>
                    <a:pt x="54241" y="34747"/>
                  </a:lnTo>
                  <a:lnTo>
                    <a:pt x="54241" y="0"/>
                  </a:lnTo>
                  <a:lnTo>
                    <a:pt x="0" y="0"/>
                  </a:lnTo>
                  <a:lnTo>
                    <a:pt x="0" y="157632"/>
                  </a:lnTo>
                  <a:lnTo>
                    <a:pt x="187286" y="157632"/>
                  </a:lnTo>
                  <a:lnTo>
                    <a:pt x="187286" y="788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727490" y="5833932"/>
              <a:ext cx="187325" cy="157480"/>
            </a:xfrm>
            <a:custGeom>
              <a:avLst/>
              <a:gdLst/>
              <a:ahLst/>
              <a:cxnLst/>
              <a:rect l="l" t="t" r="r" b="b"/>
              <a:pathLst>
                <a:path w="187325" h="157479">
                  <a:moveTo>
                    <a:pt x="187286" y="0"/>
                  </a:moveTo>
                  <a:lnTo>
                    <a:pt x="0" y="0"/>
                  </a:lnTo>
                  <a:lnTo>
                    <a:pt x="0" y="78740"/>
                  </a:lnTo>
                  <a:lnTo>
                    <a:pt x="0" y="121920"/>
                  </a:lnTo>
                  <a:lnTo>
                    <a:pt x="0" y="157480"/>
                  </a:lnTo>
                  <a:lnTo>
                    <a:pt x="55092" y="157480"/>
                  </a:lnTo>
                  <a:lnTo>
                    <a:pt x="55092" y="121920"/>
                  </a:lnTo>
                  <a:lnTo>
                    <a:pt x="111023" y="121920"/>
                  </a:lnTo>
                  <a:lnTo>
                    <a:pt x="111023" y="78740"/>
                  </a:lnTo>
                  <a:lnTo>
                    <a:pt x="187286" y="78740"/>
                  </a:lnTo>
                  <a:lnTo>
                    <a:pt x="187286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727496" y="5833845"/>
              <a:ext cx="187325" cy="158115"/>
            </a:xfrm>
            <a:custGeom>
              <a:avLst/>
              <a:gdLst/>
              <a:ahLst/>
              <a:cxnLst/>
              <a:rect l="l" t="t" r="r" b="b"/>
              <a:pathLst>
                <a:path w="187325" h="158114">
                  <a:moveTo>
                    <a:pt x="187286" y="78816"/>
                  </a:moveTo>
                  <a:lnTo>
                    <a:pt x="111023" y="78816"/>
                  </a:lnTo>
                  <a:lnTo>
                    <a:pt x="111023" y="122034"/>
                  </a:lnTo>
                  <a:lnTo>
                    <a:pt x="55092" y="122034"/>
                  </a:lnTo>
                  <a:lnTo>
                    <a:pt x="55092" y="157619"/>
                  </a:lnTo>
                  <a:lnTo>
                    <a:pt x="0" y="157619"/>
                  </a:lnTo>
                  <a:lnTo>
                    <a:pt x="0" y="0"/>
                  </a:lnTo>
                  <a:lnTo>
                    <a:pt x="187286" y="0"/>
                  </a:lnTo>
                  <a:lnTo>
                    <a:pt x="187286" y="788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" name="object 161"/>
          <p:cNvSpPr txBox="1"/>
          <p:nvPr/>
        </p:nvSpPr>
        <p:spPr>
          <a:xfrm>
            <a:off x="6794600" y="7050062"/>
            <a:ext cx="159385" cy="473709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750" dirty="0">
                <a:solidFill>
                  <a:srgbClr val="778085"/>
                </a:solidFill>
                <a:latin typeface="Arial"/>
                <a:cs typeface="Arial"/>
              </a:rPr>
              <a:t>By </a:t>
            </a:r>
            <a:r>
              <a:rPr sz="750" spc="-10" dirty="0">
                <a:solidFill>
                  <a:srgbClr val="778085"/>
                </a:solidFill>
                <a:latin typeface="Arial"/>
                <a:cs typeface="Arial"/>
              </a:rPr>
              <a:t>V.Ryan</a:t>
            </a:r>
            <a:endParaRPr sz="75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340675" y="3737137"/>
            <a:ext cx="4374515" cy="4300855"/>
          </a:xfrm>
          <a:custGeom>
            <a:avLst/>
            <a:gdLst/>
            <a:ahLst/>
            <a:cxnLst/>
            <a:rect l="l" t="t" r="r" b="b"/>
            <a:pathLst>
              <a:path w="4374515" h="4300855">
                <a:moveTo>
                  <a:pt x="66929" y="2516009"/>
                </a:moveTo>
                <a:lnTo>
                  <a:pt x="60528" y="2504389"/>
                </a:lnTo>
                <a:lnTo>
                  <a:pt x="33464" y="2455176"/>
                </a:lnTo>
                <a:lnTo>
                  <a:pt x="0" y="2516009"/>
                </a:lnTo>
                <a:lnTo>
                  <a:pt x="27114" y="2516009"/>
                </a:lnTo>
                <a:lnTo>
                  <a:pt x="27114" y="4297642"/>
                </a:lnTo>
                <a:lnTo>
                  <a:pt x="29959" y="4300486"/>
                </a:lnTo>
                <a:lnTo>
                  <a:pt x="36969" y="4300486"/>
                </a:lnTo>
                <a:lnTo>
                  <a:pt x="39814" y="4297642"/>
                </a:lnTo>
                <a:lnTo>
                  <a:pt x="39814" y="2516009"/>
                </a:lnTo>
                <a:lnTo>
                  <a:pt x="66929" y="2516009"/>
                </a:lnTo>
                <a:close/>
              </a:path>
              <a:path w="4374515" h="4300855">
                <a:moveTo>
                  <a:pt x="1196403" y="1254175"/>
                </a:moveTo>
                <a:lnTo>
                  <a:pt x="1169200" y="1254874"/>
                </a:lnTo>
                <a:lnTo>
                  <a:pt x="1166990" y="1207135"/>
                </a:lnTo>
                <a:lnTo>
                  <a:pt x="1162405" y="1154658"/>
                </a:lnTo>
                <a:lnTo>
                  <a:pt x="1156830" y="1111415"/>
                </a:lnTo>
                <a:lnTo>
                  <a:pt x="1156830" y="1263967"/>
                </a:lnTo>
                <a:lnTo>
                  <a:pt x="1156728" y="1260259"/>
                </a:lnTo>
                <a:lnTo>
                  <a:pt x="1156741" y="1260462"/>
                </a:lnTo>
                <a:lnTo>
                  <a:pt x="1156830" y="1263967"/>
                </a:lnTo>
                <a:lnTo>
                  <a:pt x="1156830" y="1111415"/>
                </a:lnTo>
                <a:lnTo>
                  <a:pt x="1146962" y="1051433"/>
                </a:lnTo>
                <a:lnTo>
                  <a:pt x="1136192" y="1000772"/>
                </a:lnTo>
                <a:lnTo>
                  <a:pt x="1123442" y="950823"/>
                </a:lnTo>
                <a:lnTo>
                  <a:pt x="1108748" y="901611"/>
                </a:lnTo>
                <a:lnTo>
                  <a:pt x="1092161" y="853173"/>
                </a:lnTo>
                <a:lnTo>
                  <a:pt x="1073708" y="805561"/>
                </a:lnTo>
                <a:lnTo>
                  <a:pt x="1053452" y="758825"/>
                </a:lnTo>
                <a:lnTo>
                  <a:pt x="1031417" y="712990"/>
                </a:lnTo>
                <a:lnTo>
                  <a:pt x="1007656" y="668108"/>
                </a:lnTo>
                <a:lnTo>
                  <a:pt x="982179" y="624230"/>
                </a:lnTo>
                <a:lnTo>
                  <a:pt x="955078" y="581367"/>
                </a:lnTo>
                <a:lnTo>
                  <a:pt x="926350" y="539610"/>
                </a:lnTo>
                <a:lnTo>
                  <a:pt x="896061" y="498970"/>
                </a:lnTo>
                <a:lnTo>
                  <a:pt x="864235" y="459486"/>
                </a:lnTo>
                <a:lnTo>
                  <a:pt x="830935" y="421220"/>
                </a:lnTo>
                <a:lnTo>
                  <a:pt x="796188" y="384200"/>
                </a:lnTo>
                <a:lnTo>
                  <a:pt x="760031" y="348475"/>
                </a:lnTo>
                <a:lnTo>
                  <a:pt x="722503" y="314096"/>
                </a:lnTo>
                <a:lnTo>
                  <a:pt x="683666" y="281089"/>
                </a:lnTo>
                <a:lnTo>
                  <a:pt x="643534" y="249491"/>
                </a:lnTo>
                <a:lnTo>
                  <a:pt x="602157" y="219367"/>
                </a:lnTo>
                <a:lnTo>
                  <a:pt x="559600" y="190754"/>
                </a:lnTo>
                <a:lnTo>
                  <a:pt x="515874" y="163677"/>
                </a:lnTo>
                <a:lnTo>
                  <a:pt x="471017" y="138201"/>
                </a:lnTo>
                <a:lnTo>
                  <a:pt x="425094" y="114350"/>
                </a:lnTo>
                <a:lnTo>
                  <a:pt x="378129" y="92189"/>
                </a:lnTo>
                <a:lnTo>
                  <a:pt x="330187" y="71742"/>
                </a:lnTo>
                <a:lnTo>
                  <a:pt x="281266" y="53060"/>
                </a:lnTo>
                <a:lnTo>
                  <a:pt x="231444" y="36182"/>
                </a:lnTo>
                <a:lnTo>
                  <a:pt x="228104" y="35115"/>
                </a:lnTo>
                <a:lnTo>
                  <a:pt x="224536" y="36969"/>
                </a:lnTo>
                <a:lnTo>
                  <a:pt x="222415" y="43649"/>
                </a:lnTo>
                <a:lnTo>
                  <a:pt x="224256" y="47218"/>
                </a:lnTo>
                <a:lnTo>
                  <a:pt x="227596" y="48285"/>
                </a:lnTo>
                <a:lnTo>
                  <a:pt x="276961" y="65011"/>
                </a:lnTo>
                <a:lnTo>
                  <a:pt x="325424" y="83527"/>
                </a:lnTo>
                <a:lnTo>
                  <a:pt x="372935" y="103771"/>
                </a:lnTo>
                <a:lnTo>
                  <a:pt x="419455" y="125742"/>
                </a:lnTo>
                <a:lnTo>
                  <a:pt x="464959" y="149364"/>
                </a:lnTo>
                <a:lnTo>
                  <a:pt x="509384" y="174599"/>
                </a:lnTo>
                <a:lnTo>
                  <a:pt x="552716" y="201422"/>
                </a:lnTo>
                <a:lnTo>
                  <a:pt x="594880" y="229768"/>
                </a:lnTo>
                <a:lnTo>
                  <a:pt x="635863" y="259613"/>
                </a:lnTo>
                <a:lnTo>
                  <a:pt x="675614" y="290906"/>
                </a:lnTo>
                <a:lnTo>
                  <a:pt x="714108" y="323621"/>
                </a:lnTo>
                <a:lnTo>
                  <a:pt x="751268" y="357682"/>
                </a:lnTo>
                <a:lnTo>
                  <a:pt x="787082" y="393065"/>
                </a:lnTo>
                <a:lnTo>
                  <a:pt x="821512" y="429742"/>
                </a:lnTo>
                <a:lnTo>
                  <a:pt x="854506" y="467652"/>
                </a:lnTo>
                <a:lnTo>
                  <a:pt x="886028" y="506755"/>
                </a:lnTo>
                <a:lnTo>
                  <a:pt x="916025" y="547001"/>
                </a:lnTo>
                <a:lnTo>
                  <a:pt x="944473" y="588378"/>
                </a:lnTo>
                <a:lnTo>
                  <a:pt x="971321" y="630809"/>
                </a:lnTo>
                <a:lnTo>
                  <a:pt x="996543" y="674268"/>
                </a:lnTo>
                <a:lnTo>
                  <a:pt x="1020076" y="718705"/>
                </a:lnTo>
                <a:lnTo>
                  <a:pt x="1041895" y="764095"/>
                </a:lnTo>
                <a:lnTo>
                  <a:pt x="1061961" y="810387"/>
                </a:lnTo>
                <a:lnTo>
                  <a:pt x="1080223" y="857529"/>
                </a:lnTo>
                <a:lnTo>
                  <a:pt x="1096657" y="905484"/>
                </a:lnTo>
                <a:lnTo>
                  <a:pt x="1111199" y="954214"/>
                </a:lnTo>
                <a:lnTo>
                  <a:pt x="1123823" y="1003668"/>
                </a:lnTo>
                <a:lnTo>
                  <a:pt x="1134491" y="1053820"/>
                </a:lnTo>
                <a:lnTo>
                  <a:pt x="1143152" y="1104620"/>
                </a:lnTo>
                <a:lnTo>
                  <a:pt x="1149781" y="1156017"/>
                </a:lnTo>
                <a:lnTo>
                  <a:pt x="1154315" y="1207973"/>
                </a:lnTo>
                <a:lnTo>
                  <a:pt x="1156500" y="1255191"/>
                </a:lnTo>
                <a:lnTo>
                  <a:pt x="1129499" y="1255877"/>
                </a:lnTo>
                <a:lnTo>
                  <a:pt x="1164501" y="1315834"/>
                </a:lnTo>
                <a:lnTo>
                  <a:pt x="1189913" y="1266736"/>
                </a:lnTo>
                <a:lnTo>
                  <a:pt x="1196403" y="1254175"/>
                </a:lnTo>
                <a:close/>
              </a:path>
              <a:path w="4374515" h="4300855">
                <a:moveTo>
                  <a:pt x="1514411" y="1788591"/>
                </a:moveTo>
                <a:lnTo>
                  <a:pt x="1487284" y="1788579"/>
                </a:lnTo>
                <a:lnTo>
                  <a:pt x="1487728" y="25565"/>
                </a:lnTo>
                <a:lnTo>
                  <a:pt x="1487728" y="22059"/>
                </a:lnTo>
                <a:lnTo>
                  <a:pt x="1484884" y="19215"/>
                </a:lnTo>
                <a:lnTo>
                  <a:pt x="1477873" y="19215"/>
                </a:lnTo>
                <a:lnTo>
                  <a:pt x="1475028" y="22059"/>
                </a:lnTo>
                <a:lnTo>
                  <a:pt x="1474584" y="1788579"/>
                </a:lnTo>
                <a:lnTo>
                  <a:pt x="1447482" y="1788579"/>
                </a:lnTo>
                <a:lnTo>
                  <a:pt x="1480934" y="1849424"/>
                </a:lnTo>
                <a:lnTo>
                  <a:pt x="1508023" y="1800212"/>
                </a:lnTo>
                <a:lnTo>
                  <a:pt x="1514411" y="1788591"/>
                </a:lnTo>
                <a:close/>
              </a:path>
              <a:path w="4374515" h="4300855">
                <a:moveTo>
                  <a:pt x="1892020" y="2141563"/>
                </a:moveTo>
                <a:lnTo>
                  <a:pt x="1885492" y="2126805"/>
                </a:lnTo>
                <a:lnTo>
                  <a:pt x="1863915" y="2078075"/>
                </a:lnTo>
                <a:lnTo>
                  <a:pt x="1825345" y="2135797"/>
                </a:lnTo>
                <a:lnTo>
                  <a:pt x="1852371" y="2138134"/>
                </a:lnTo>
                <a:lnTo>
                  <a:pt x="1853107" y="2129383"/>
                </a:lnTo>
                <a:lnTo>
                  <a:pt x="1852815" y="2132876"/>
                </a:lnTo>
                <a:lnTo>
                  <a:pt x="1852371" y="2138134"/>
                </a:lnTo>
                <a:lnTo>
                  <a:pt x="1671154" y="4235183"/>
                </a:lnTo>
                <a:lnTo>
                  <a:pt x="1670862" y="4238676"/>
                </a:lnTo>
                <a:lnTo>
                  <a:pt x="1673440" y="4241762"/>
                </a:lnTo>
                <a:lnTo>
                  <a:pt x="1680425" y="4242359"/>
                </a:lnTo>
                <a:lnTo>
                  <a:pt x="1683512" y="4239768"/>
                </a:lnTo>
                <a:lnTo>
                  <a:pt x="1683804" y="4236275"/>
                </a:lnTo>
                <a:lnTo>
                  <a:pt x="1865020" y="2139226"/>
                </a:lnTo>
                <a:lnTo>
                  <a:pt x="1892020" y="2141563"/>
                </a:lnTo>
                <a:close/>
              </a:path>
              <a:path w="4374515" h="4300855">
                <a:moveTo>
                  <a:pt x="2784144" y="27838"/>
                </a:moveTo>
                <a:lnTo>
                  <a:pt x="2781820" y="24549"/>
                </a:lnTo>
                <a:lnTo>
                  <a:pt x="2774912" y="23368"/>
                </a:lnTo>
                <a:lnTo>
                  <a:pt x="2771622" y="25692"/>
                </a:lnTo>
                <a:lnTo>
                  <a:pt x="2771038" y="29146"/>
                </a:lnTo>
                <a:lnTo>
                  <a:pt x="2489593" y="1671561"/>
                </a:lnTo>
                <a:lnTo>
                  <a:pt x="2488704" y="1676768"/>
                </a:lnTo>
                <a:lnTo>
                  <a:pt x="2488107" y="1680222"/>
                </a:lnTo>
                <a:lnTo>
                  <a:pt x="2489593" y="1671561"/>
                </a:lnTo>
                <a:lnTo>
                  <a:pt x="2462873" y="1666989"/>
                </a:lnTo>
                <a:lnTo>
                  <a:pt x="2485580" y="1732597"/>
                </a:lnTo>
                <a:lnTo>
                  <a:pt x="2523744" y="1684693"/>
                </a:lnTo>
                <a:lnTo>
                  <a:pt x="2528836" y="1678292"/>
                </a:lnTo>
                <a:lnTo>
                  <a:pt x="2502116" y="1673707"/>
                </a:lnTo>
                <a:lnTo>
                  <a:pt x="2783548" y="31292"/>
                </a:lnTo>
                <a:lnTo>
                  <a:pt x="2784144" y="27838"/>
                </a:lnTo>
                <a:close/>
              </a:path>
              <a:path w="4374515" h="4300855">
                <a:moveTo>
                  <a:pt x="2972143" y="2138896"/>
                </a:moveTo>
                <a:lnTo>
                  <a:pt x="2965742" y="2127275"/>
                </a:lnTo>
                <a:lnTo>
                  <a:pt x="2938665" y="2078075"/>
                </a:lnTo>
                <a:lnTo>
                  <a:pt x="2905214" y="2138908"/>
                </a:lnTo>
                <a:lnTo>
                  <a:pt x="2932328" y="2138908"/>
                </a:lnTo>
                <a:lnTo>
                  <a:pt x="2932785" y="4200677"/>
                </a:lnTo>
                <a:lnTo>
                  <a:pt x="2932785" y="4204182"/>
                </a:lnTo>
                <a:lnTo>
                  <a:pt x="2935630" y="4207027"/>
                </a:lnTo>
                <a:lnTo>
                  <a:pt x="2942653" y="4207027"/>
                </a:lnTo>
                <a:lnTo>
                  <a:pt x="2945485" y="4204182"/>
                </a:lnTo>
                <a:lnTo>
                  <a:pt x="2945028" y="2138908"/>
                </a:lnTo>
                <a:lnTo>
                  <a:pt x="2972143" y="2138896"/>
                </a:lnTo>
                <a:close/>
              </a:path>
              <a:path w="4374515" h="4300855">
                <a:moveTo>
                  <a:pt x="4223753" y="4457"/>
                </a:moveTo>
                <a:lnTo>
                  <a:pt x="4221429" y="1168"/>
                </a:lnTo>
                <a:lnTo>
                  <a:pt x="4214520" y="0"/>
                </a:lnTo>
                <a:lnTo>
                  <a:pt x="4211231" y="2311"/>
                </a:lnTo>
                <a:lnTo>
                  <a:pt x="4210634" y="5765"/>
                </a:lnTo>
                <a:lnTo>
                  <a:pt x="4043299" y="982319"/>
                </a:lnTo>
                <a:lnTo>
                  <a:pt x="4042410" y="987526"/>
                </a:lnTo>
                <a:lnTo>
                  <a:pt x="4041813" y="990981"/>
                </a:lnTo>
                <a:lnTo>
                  <a:pt x="4043299" y="982319"/>
                </a:lnTo>
                <a:lnTo>
                  <a:pt x="4016578" y="977747"/>
                </a:lnTo>
                <a:lnTo>
                  <a:pt x="4039285" y="1043355"/>
                </a:lnTo>
                <a:lnTo>
                  <a:pt x="4077449" y="995451"/>
                </a:lnTo>
                <a:lnTo>
                  <a:pt x="4082542" y="989050"/>
                </a:lnTo>
                <a:lnTo>
                  <a:pt x="4055821" y="984465"/>
                </a:lnTo>
                <a:lnTo>
                  <a:pt x="4223156" y="7912"/>
                </a:lnTo>
                <a:lnTo>
                  <a:pt x="4223753" y="4457"/>
                </a:lnTo>
                <a:close/>
              </a:path>
              <a:path w="4374515" h="4300855">
                <a:moveTo>
                  <a:pt x="4347337" y="4169143"/>
                </a:moveTo>
                <a:lnTo>
                  <a:pt x="4346880" y="2956649"/>
                </a:lnTo>
                <a:lnTo>
                  <a:pt x="4334180" y="2956661"/>
                </a:lnTo>
                <a:lnTo>
                  <a:pt x="4334637" y="4165638"/>
                </a:lnTo>
                <a:lnTo>
                  <a:pt x="4334637" y="4169143"/>
                </a:lnTo>
                <a:lnTo>
                  <a:pt x="4337482" y="4171988"/>
                </a:lnTo>
                <a:lnTo>
                  <a:pt x="4344492" y="4171988"/>
                </a:lnTo>
                <a:lnTo>
                  <a:pt x="4347337" y="4169143"/>
                </a:lnTo>
                <a:close/>
              </a:path>
              <a:path w="4374515" h="4300855">
                <a:moveTo>
                  <a:pt x="4373994" y="2956636"/>
                </a:moveTo>
                <a:lnTo>
                  <a:pt x="4367593" y="2945015"/>
                </a:lnTo>
                <a:lnTo>
                  <a:pt x="4340504" y="2895816"/>
                </a:lnTo>
                <a:lnTo>
                  <a:pt x="4307065" y="2956661"/>
                </a:lnTo>
                <a:lnTo>
                  <a:pt x="4334180" y="2956649"/>
                </a:lnTo>
                <a:lnTo>
                  <a:pt x="4346880" y="2956649"/>
                </a:lnTo>
                <a:lnTo>
                  <a:pt x="4373994" y="2956636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169240" y="1966909"/>
            <a:ext cx="4406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437803" y="1853180"/>
            <a:ext cx="770890" cy="68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5080" indent="-103505">
              <a:lnSpc>
                <a:spcPct val="1533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CHUCK GUARD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164482" y="1853180"/>
            <a:ext cx="1419225" cy="68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8465">
              <a:lnSpc>
                <a:spcPct val="1533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MOTOR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6045288" y="1966909"/>
            <a:ext cx="13430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TOOL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566363" y="1966909"/>
            <a:ext cx="549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071422" y="1966909"/>
            <a:ext cx="9017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92557" y="1195296"/>
            <a:ext cx="717486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5948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parts,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place.</a:t>
            </a:r>
            <a:r>
              <a:rPr sz="1400" spc="-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arrange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blow.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https://technologystudent.com/cam/cnc1.htm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24662" y="78197"/>
            <a:ext cx="613854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WORK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180340">
              <a:lnSpc>
                <a:spcPct val="100000"/>
              </a:lnSpc>
              <a:spcBef>
                <a:spcPts val="195"/>
              </a:spcBef>
              <a:tabLst>
                <a:tab pos="2196465" algn="l"/>
                <a:tab pos="407797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994" y="6159838"/>
            <a:ext cx="7157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4438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VICE: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994" y="4832425"/>
            <a:ext cx="7157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4438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GUARD: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241" y="3621471"/>
            <a:ext cx="71558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4248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CHUCK: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959" y="1356413"/>
            <a:ext cx="7157720" cy="1183657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22860">
              <a:lnSpc>
                <a:spcPts val="1560"/>
              </a:lnSpc>
              <a:spcBef>
                <a:spcPts val="250"/>
              </a:spcBef>
              <a:tabLst>
                <a:tab pos="112903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1680"/>
              </a:spcBef>
              <a:tabLst>
                <a:tab pos="714438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 TOOL: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https://technologystudent.com/cam/cnc1.htm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660" y="78191"/>
            <a:ext cx="613854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WORK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INTRODUCTION</a:t>
            </a:r>
            <a:endParaRPr sz="1600">
              <a:latin typeface="Arial"/>
              <a:cs typeface="Arial"/>
            </a:endParaRPr>
          </a:p>
          <a:p>
            <a:pPr marL="180340">
              <a:lnSpc>
                <a:spcPct val="100000"/>
              </a:lnSpc>
              <a:spcBef>
                <a:spcPts val="200"/>
              </a:spcBef>
              <a:tabLst>
                <a:tab pos="2196465" algn="l"/>
                <a:tab pos="407797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cnc1.cdr</dc:title>
  <dc:creator>BY V.RYAN</dc:creator>
  <cp:keywords>EXAMINATION QUESTIONS - INTRODUCTION TO THE CNC MACHINE</cp:keywords>
  <cp:lastModifiedBy>Vincent RYan</cp:lastModifiedBy>
  <cp:revision>1</cp:revision>
  <dcterms:created xsi:type="dcterms:W3CDTF">2023-10-11T15:47:41Z</dcterms:created>
  <dcterms:modified xsi:type="dcterms:W3CDTF">2023-10-11T15:48:08Z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