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17468" y="3465578"/>
            <a:ext cx="1569720" cy="810260"/>
          </a:xfrm>
          <a:custGeom>
            <a:avLst/>
            <a:gdLst/>
            <a:ahLst/>
            <a:cxnLst/>
            <a:rect l="l" t="t" r="r" b="b"/>
            <a:pathLst>
              <a:path w="1569720" h="810260">
                <a:moveTo>
                  <a:pt x="816597" y="0"/>
                </a:moveTo>
                <a:lnTo>
                  <a:pt x="0" y="386588"/>
                </a:lnTo>
                <a:lnTo>
                  <a:pt x="785456" y="809840"/>
                </a:lnTo>
                <a:lnTo>
                  <a:pt x="1569720" y="391210"/>
                </a:lnTo>
                <a:lnTo>
                  <a:pt x="816597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217468" y="3465578"/>
            <a:ext cx="1569720" cy="810260"/>
          </a:xfrm>
          <a:custGeom>
            <a:avLst/>
            <a:gdLst/>
            <a:ahLst/>
            <a:cxnLst/>
            <a:rect l="l" t="t" r="r" b="b"/>
            <a:pathLst>
              <a:path w="1569720" h="810260">
                <a:moveTo>
                  <a:pt x="0" y="386588"/>
                </a:moveTo>
                <a:lnTo>
                  <a:pt x="816597" y="0"/>
                </a:lnTo>
                <a:lnTo>
                  <a:pt x="1569720" y="391210"/>
                </a:lnTo>
                <a:lnTo>
                  <a:pt x="785456" y="809840"/>
                </a:lnTo>
                <a:lnTo>
                  <a:pt x="0" y="386588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17468" y="3853638"/>
            <a:ext cx="785495" cy="765175"/>
          </a:xfrm>
          <a:custGeom>
            <a:avLst/>
            <a:gdLst/>
            <a:ahLst/>
            <a:cxnLst/>
            <a:rect l="l" t="t" r="r" b="b"/>
            <a:pathLst>
              <a:path w="785494" h="765175">
                <a:moveTo>
                  <a:pt x="0" y="0"/>
                </a:moveTo>
                <a:lnTo>
                  <a:pt x="762" y="343179"/>
                </a:lnTo>
                <a:lnTo>
                  <a:pt x="784885" y="764755"/>
                </a:lnTo>
                <a:lnTo>
                  <a:pt x="784872" y="420268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17468" y="3853638"/>
            <a:ext cx="785495" cy="765175"/>
          </a:xfrm>
          <a:custGeom>
            <a:avLst/>
            <a:gdLst/>
            <a:ahLst/>
            <a:cxnLst/>
            <a:rect l="l" t="t" r="r" b="b"/>
            <a:pathLst>
              <a:path w="785494" h="765175">
                <a:moveTo>
                  <a:pt x="0" y="0"/>
                </a:moveTo>
                <a:lnTo>
                  <a:pt x="762" y="343179"/>
                </a:lnTo>
                <a:lnTo>
                  <a:pt x="784885" y="764755"/>
                </a:lnTo>
                <a:lnTo>
                  <a:pt x="784872" y="420268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002119" y="3855967"/>
            <a:ext cx="785495" cy="765175"/>
          </a:xfrm>
          <a:custGeom>
            <a:avLst/>
            <a:gdLst/>
            <a:ahLst/>
            <a:cxnLst/>
            <a:rect l="l" t="t" r="r" b="b"/>
            <a:pathLst>
              <a:path w="785494" h="765175">
                <a:moveTo>
                  <a:pt x="784885" y="0"/>
                </a:moveTo>
                <a:lnTo>
                  <a:pt x="12" y="420268"/>
                </a:lnTo>
                <a:lnTo>
                  <a:pt x="0" y="764768"/>
                </a:lnTo>
                <a:lnTo>
                  <a:pt x="784123" y="343179"/>
                </a:lnTo>
                <a:lnTo>
                  <a:pt x="784885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002119" y="3855967"/>
            <a:ext cx="785495" cy="765175"/>
          </a:xfrm>
          <a:custGeom>
            <a:avLst/>
            <a:gdLst/>
            <a:ahLst/>
            <a:cxnLst/>
            <a:rect l="l" t="t" r="r" b="b"/>
            <a:pathLst>
              <a:path w="785494" h="765175">
                <a:moveTo>
                  <a:pt x="784885" y="0"/>
                </a:moveTo>
                <a:lnTo>
                  <a:pt x="784123" y="343179"/>
                </a:lnTo>
                <a:lnTo>
                  <a:pt x="0" y="764768"/>
                </a:lnTo>
                <a:lnTo>
                  <a:pt x="12" y="420268"/>
                </a:lnTo>
                <a:lnTo>
                  <a:pt x="784885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383911" y="3215921"/>
            <a:ext cx="1248410" cy="627380"/>
          </a:xfrm>
          <a:custGeom>
            <a:avLst/>
            <a:gdLst/>
            <a:ahLst/>
            <a:cxnLst/>
            <a:rect l="l" t="t" r="r" b="b"/>
            <a:pathLst>
              <a:path w="1248410" h="627379">
                <a:moveTo>
                  <a:pt x="649401" y="0"/>
                </a:moveTo>
                <a:lnTo>
                  <a:pt x="0" y="299478"/>
                </a:lnTo>
                <a:lnTo>
                  <a:pt x="624624" y="627354"/>
                </a:lnTo>
                <a:lnTo>
                  <a:pt x="1248308" y="303060"/>
                </a:lnTo>
                <a:lnTo>
                  <a:pt x="649401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383911" y="3215921"/>
            <a:ext cx="1248410" cy="627380"/>
          </a:xfrm>
          <a:custGeom>
            <a:avLst/>
            <a:gdLst/>
            <a:ahLst/>
            <a:cxnLst/>
            <a:rect l="l" t="t" r="r" b="b"/>
            <a:pathLst>
              <a:path w="1248410" h="627379">
                <a:moveTo>
                  <a:pt x="0" y="299478"/>
                </a:moveTo>
                <a:lnTo>
                  <a:pt x="649401" y="0"/>
                </a:lnTo>
                <a:lnTo>
                  <a:pt x="1248308" y="303060"/>
                </a:lnTo>
                <a:lnTo>
                  <a:pt x="624624" y="627354"/>
                </a:lnTo>
                <a:lnTo>
                  <a:pt x="0" y="299478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383911" y="3516540"/>
            <a:ext cx="624205" cy="592455"/>
          </a:xfrm>
          <a:custGeom>
            <a:avLst/>
            <a:gdLst/>
            <a:ahLst/>
            <a:cxnLst/>
            <a:rect l="l" t="t" r="r" b="b"/>
            <a:pathLst>
              <a:path w="624205" h="592454">
                <a:moveTo>
                  <a:pt x="0" y="0"/>
                </a:moveTo>
                <a:lnTo>
                  <a:pt x="609" y="265849"/>
                </a:lnTo>
                <a:lnTo>
                  <a:pt x="624179" y="592416"/>
                </a:lnTo>
                <a:lnTo>
                  <a:pt x="624166" y="325564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383911" y="3516540"/>
            <a:ext cx="624205" cy="592455"/>
          </a:xfrm>
          <a:custGeom>
            <a:avLst/>
            <a:gdLst/>
            <a:ahLst/>
            <a:cxnLst/>
            <a:rect l="l" t="t" r="r" b="b"/>
            <a:pathLst>
              <a:path w="624205" h="592454">
                <a:moveTo>
                  <a:pt x="0" y="0"/>
                </a:moveTo>
                <a:lnTo>
                  <a:pt x="609" y="265849"/>
                </a:lnTo>
                <a:lnTo>
                  <a:pt x="624179" y="592416"/>
                </a:lnTo>
                <a:lnTo>
                  <a:pt x="624166" y="325564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007891" y="3518345"/>
            <a:ext cx="624205" cy="592455"/>
          </a:xfrm>
          <a:custGeom>
            <a:avLst/>
            <a:gdLst/>
            <a:ahLst/>
            <a:cxnLst/>
            <a:rect l="l" t="t" r="r" b="b"/>
            <a:pathLst>
              <a:path w="624205" h="592454">
                <a:moveTo>
                  <a:pt x="624179" y="0"/>
                </a:moveTo>
                <a:lnTo>
                  <a:pt x="12" y="325564"/>
                </a:lnTo>
                <a:lnTo>
                  <a:pt x="0" y="592416"/>
                </a:lnTo>
                <a:lnTo>
                  <a:pt x="623569" y="265849"/>
                </a:lnTo>
                <a:lnTo>
                  <a:pt x="624179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007891" y="3518345"/>
            <a:ext cx="624205" cy="592455"/>
          </a:xfrm>
          <a:custGeom>
            <a:avLst/>
            <a:gdLst/>
            <a:ahLst/>
            <a:cxnLst/>
            <a:rect l="l" t="t" r="r" b="b"/>
            <a:pathLst>
              <a:path w="624205" h="592454">
                <a:moveTo>
                  <a:pt x="624179" y="0"/>
                </a:moveTo>
                <a:lnTo>
                  <a:pt x="623569" y="265849"/>
                </a:lnTo>
                <a:lnTo>
                  <a:pt x="0" y="592416"/>
                </a:lnTo>
                <a:lnTo>
                  <a:pt x="12" y="325564"/>
                </a:lnTo>
                <a:lnTo>
                  <a:pt x="624179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cam/cnccut1.html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2275" y="2474667"/>
            <a:ext cx="60007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55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62254" y="3785981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999867" y="3854510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latin typeface="Arial"/>
                <a:cs typeface="Arial"/>
              </a:rPr>
              <a:t>Y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889058" y="4020908"/>
            <a:ext cx="2129155" cy="733425"/>
            <a:chOff x="889058" y="4020908"/>
            <a:chExt cx="2129155" cy="733425"/>
          </a:xfrm>
        </p:grpSpPr>
        <p:sp>
          <p:nvSpPr>
            <p:cNvPr id="6" name="object 6" descr=""/>
            <p:cNvSpPr/>
            <p:nvPr/>
          </p:nvSpPr>
          <p:spPr>
            <a:xfrm>
              <a:off x="1991122" y="4075863"/>
              <a:ext cx="1026794" cy="565785"/>
            </a:xfrm>
            <a:custGeom>
              <a:avLst/>
              <a:gdLst/>
              <a:ahLst/>
              <a:cxnLst/>
              <a:rect l="l" t="t" r="r" b="b"/>
              <a:pathLst>
                <a:path w="1026794" h="565785">
                  <a:moveTo>
                    <a:pt x="914461" y="47207"/>
                  </a:moveTo>
                  <a:lnTo>
                    <a:pt x="0" y="542924"/>
                  </a:lnTo>
                  <a:lnTo>
                    <a:pt x="12103" y="565264"/>
                  </a:lnTo>
                  <a:lnTo>
                    <a:pt x="926568" y="69544"/>
                  </a:lnTo>
                  <a:lnTo>
                    <a:pt x="914461" y="47207"/>
                  </a:lnTo>
                  <a:close/>
                </a:path>
                <a:path w="1026794" h="565785">
                  <a:moveTo>
                    <a:pt x="1000059" y="42214"/>
                  </a:moveTo>
                  <a:lnTo>
                    <a:pt x="923671" y="42214"/>
                  </a:lnTo>
                  <a:lnTo>
                    <a:pt x="935774" y="64554"/>
                  </a:lnTo>
                  <a:lnTo>
                    <a:pt x="926568" y="69544"/>
                  </a:lnTo>
                  <a:lnTo>
                    <a:pt x="952157" y="116751"/>
                  </a:lnTo>
                  <a:lnTo>
                    <a:pt x="1000059" y="42214"/>
                  </a:lnTo>
                  <a:close/>
                </a:path>
                <a:path w="1026794" h="565785">
                  <a:moveTo>
                    <a:pt x="923671" y="42214"/>
                  </a:moveTo>
                  <a:lnTo>
                    <a:pt x="914461" y="47207"/>
                  </a:lnTo>
                  <a:lnTo>
                    <a:pt x="926568" y="69544"/>
                  </a:lnTo>
                  <a:lnTo>
                    <a:pt x="935774" y="64554"/>
                  </a:lnTo>
                  <a:lnTo>
                    <a:pt x="923671" y="42214"/>
                  </a:lnTo>
                  <a:close/>
                </a:path>
                <a:path w="1026794" h="565785">
                  <a:moveTo>
                    <a:pt x="888873" y="0"/>
                  </a:moveTo>
                  <a:lnTo>
                    <a:pt x="914461" y="47207"/>
                  </a:lnTo>
                  <a:lnTo>
                    <a:pt x="923671" y="42214"/>
                  </a:lnTo>
                  <a:lnTo>
                    <a:pt x="1000059" y="42214"/>
                  </a:lnTo>
                  <a:lnTo>
                    <a:pt x="1026642" y="850"/>
                  </a:lnTo>
                  <a:lnTo>
                    <a:pt x="8888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015578" y="4123327"/>
              <a:ext cx="933450" cy="504190"/>
            </a:xfrm>
            <a:custGeom>
              <a:avLst/>
              <a:gdLst/>
              <a:ahLst/>
              <a:cxnLst/>
              <a:rect l="l" t="t" r="r" b="b"/>
              <a:pathLst>
                <a:path w="933450" h="504189">
                  <a:moveTo>
                    <a:pt x="0" y="503936"/>
                  </a:moveTo>
                  <a:lnTo>
                    <a:pt x="93327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017245" y="4626363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048856" y="460929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080465" y="459222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110413" y="457605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142025" y="455898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173636" y="4541914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205248" y="452484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236859" y="450777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266805" y="449160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298416" y="447453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328364" y="445837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359976" y="444129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391587" y="442423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421536" y="440805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453144" y="439099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484756" y="437392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516367" y="435685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547979" y="433978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577927" y="432361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609538" y="430654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2642814" y="4288576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2674425" y="427150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706037" y="425443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735982" y="423826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767594" y="422119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2799205" y="420413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89058" y="4020908"/>
              <a:ext cx="1122680" cy="621030"/>
            </a:xfrm>
            <a:custGeom>
              <a:avLst/>
              <a:gdLst/>
              <a:ahLst/>
              <a:cxnLst/>
              <a:rect l="l" t="t" r="r" b="b"/>
              <a:pathLst>
                <a:path w="1122680" h="621029">
                  <a:moveTo>
                    <a:pt x="112050" y="47130"/>
                  </a:moveTo>
                  <a:lnTo>
                    <a:pt x="99881" y="69430"/>
                  </a:lnTo>
                  <a:lnTo>
                    <a:pt x="1110246" y="620814"/>
                  </a:lnTo>
                  <a:lnTo>
                    <a:pt x="1122413" y="598512"/>
                  </a:lnTo>
                  <a:lnTo>
                    <a:pt x="112050" y="47130"/>
                  </a:lnTo>
                  <a:close/>
                </a:path>
                <a:path w="1122680" h="621029">
                  <a:moveTo>
                    <a:pt x="137769" y="0"/>
                  </a:moveTo>
                  <a:lnTo>
                    <a:pt x="0" y="457"/>
                  </a:lnTo>
                  <a:lnTo>
                    <a:pt x="74155" y="116573"/>
                  </a:lnTo>
                  <a:lnTo>
                    <a:pt x="99881" y="69430"/>
                  </a:lnTo>
                  <a:lnTo>
                    <a:pt x="90690" y="64414"/>
                  </a:lnTo>
                  <a:lnTo>
                    <a:pt x="102857" y="42113"/>
                  </a:lnTo>
                  <a:lnTo>
                    <a:pt x="114788" y="42113"/>
                  </a:lnTo>
                  <a:lnTo>
                    <a:pt x="137769" y="0"/>
                  </a:lnTo>
                  <a:close/>
                </a:path>
                <a:path w="1122680" h="621029">
                  <a:moveTo>
                    <a:pt x="102857" y="42113"/>
                  </a:moveTo>
                  <a:lnTo>
                    <a:pt x="90690" y="64414"/>
                  </a:lnTo>
                  <a:lnTo>
                    <a:pt x="99881" y="69430"/>
                  </a:lnTo>
                  <a:lnTo>
                    <a:pt x="112050" y="47130"/>
                  </a:lnTo>
                  <a:lnTo>
                    <a:pt x="102857" y="42113"/>
                  </a:lnTo>
                  <a:close/>
                </a:path>
                <a:path w="1122680" h="621029">
                  <a:moveTo>
                    <a:pt x="114788" y="42113"/>
                  </a:moveTo>
                  <a:lnTo>
                    <a:pt x="102857" y="42113"/>
                  </a:lnTo>
                  <a:lnTo>
                    <a:pt x="112050" y="47130"/>
                  </a:lnTo>
                  <a:lnTo>
                    <a:pt x="114788" y="421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929970" y="4629973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935549" y="461277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904009" y="459557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874117" y="457927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842589" y="456207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773928" y="4544877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779498" y="452768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747970" y="451047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718078" y="449418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686552" y="447698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1619545" y="4460687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625128" y="444349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593588" y="442628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1563696" y="440999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532157" y="439279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463507" y="4375595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469090" y="435839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437538" y="434119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407657" y="432489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376127" y="430769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305806" y="4289594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1311388" y="427239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279848" y="425519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249969" y="423889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218429" y="422170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1149767" y="4204500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155346" y="418730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123806" y="417009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1093914" y="415380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1062375" y="413660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995385" y="4120311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6" name="object 66" descr=""/>
          <p:cNvSpPr txBox="1"/>
          <p:nvPr/>
        </p:nvSpPr>
        <p:spPr>
          <a:xfrm>
            <a:off x="1747596" y="3281296"/>
            <a:ext cx="107314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0">
                <a:latin typeface="Arial"/>
                <a:cs typeface="Arial"/>
              </a:rPr>
              <a:t>A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 descr=""/>
          <p:cNvSpPr/>
          <p:nvPr/>
        </p:nvSpPr>
        <p:spPr>
          <a:xfrm>
            <a:off x="1728641" y="342167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628" y="0"/>
                </a:moveTo>
                <a:lnTo>
                  <a:pt x="13931" y="0"/>
                </a:lnTo>
                <a:lnTo>
                  <a:pt x="6235" y="0"/>
                </a:lnTo>
                <a:lnTo>
                  <a:pt x="0" y="6235"/>
                </a:lnTo>
                <a:lnTo>
                  <a:pt x="0" y="21628"/>
                </a:lnTo>
                <a:lnTo>
                  <a:pt x="6235" y="27863"/>
                </a:lnTo>
                <a:lnTo>
                  <a:pt x="21628" y="27863"/>
                </a:lnTo>
                <a:lnTo>
                  <a:pt x="27863" y="21628"/>
                </a:lnTo>
                <a:lnTo>
                  <a:pt x="27863" y="6235"/>
                </a:lnTo>
                <a:lnTo>
                  <a:pt x="2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 txBox="1"/>
          <p:nvPr/>
        </p:nvSpPr>
        <p:spPr>
          <a:xfrm>
            <a:off x="945845" y="4403798"/>
            <a:ext cx="172085" cy="1835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-25">
                <a:solidFill>
                  <a:srgbClr val="FF0000"/>
                </a:solidFill>
                <a:latin typeface="Arial"/>
                <a:cs typeface="Arial"/>
              </a:rPr>
              <a:t>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2778683" y="4376556"/>
            <a:ext cx="172085" cy="1835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-25">
                <a:solidFill>
                  <a:srgbClr val="0000FF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0" name="object 70" descr=""/>
          <p:cNvGrpSpPr/>
          <p:nvPr/>
        </p:nvGrpSpPr>
        <p:grpSpPr>
          <a:xfrm>
            <a:off x="1119484" y="2652699"/>
            <a:ext cx="2580005" cy="1979295"/>
            <a:chOff x="1119484" y="2652699"/>
            <a:chExt cx="2580005" cy="1979295"/>
          </a:xfrm>
        </p:grpSpPr>
        <p:sp>
          <p:nvSpPr>
            <p:cNvPr id="71" name="object 71" descr=""/>
            <p:cNvSpPr/>
            <p:nvPr/>
          </p:nvSpPr>
          <p:spPr>
            <a:xfrm>
              <a:off x="1119484" y="4260595"/>
              <a:ext cx="181610" cy="223520"/>
            </a:xfrm>
            <a:custGeom>
              <a:avLst/>
              <a:gdLst/>
              <a:ahLst/>
              <a:cxnLst/>
              <a:rect l="l" t="t" r="r" b="b"/>
              <a:pathLst>
                <a:path w="181609" h="223520">
                  <a:moveTo>
                    <a:pt x="140310" y="45312"/>
                  </a:moveTo>
                  <a:lnTo>
                    <a:pt x="0" y="218909"/>
                  </a:lnTo>
                  <a:lnTo>
                    <a:pt x="4940" y="222910"/>
                  </a:lnTo>
                  <a:lnTo>
                    <a:pt x="145248" y="49302"/>
                  </a:lnTo>
                  <a:lnTo>
                    <a:pt x="140310" y="45312"/>
                  </a:lnTo>
                  <a:close/>
                </a:path>
                <a:path w="181609" h="223520">
                  <a:moveTo>
                    <a:pt x="173653" y="41211"/>
                  </a:moveTo>
                  <a:lnTo>
                    <a:pt x="143624" y="41211"/>
                  </a:lnTo>
                  <a:lnTo>
                    <a:pt x="148564" y="45199"/>
                  </a:lnTo>
                  <a:lnTo>
                    <a:pt x="145248" y="49302"/>
                  </a:lnTo>
                  <a:lnTo>
                    <a:pt x="168808" y="68338"/>
                  </a:lnTo>
                  <a:lnTo>
                    <a:pt x="173653" y="41211"/>
                  </a:lnTo>
                  <a:close/>
                </a:path>
                <a:path w="181609" h="223520">
                  <a:moveTo>
                    <a:pt x="143624" y="41211"/>
                  </a:moveTo>
                  <a:lnTo>
                    <a:pt x="140310" y="45312"/>
                  </a:lnTo>
                  <a:lnTo>
                    <a:pt x="145248" y="49302"/>
                  </a:lnTo>
                  <a:lnTo>
                    <a:pt x="148564" y="45199"/>
                  </a:lnTo>
                  <a:lnTo>
                    <a:pt x="143624" y="41211"/>
                  </a:lnTo>
                  <a:close/>
                </a:path>
                <a:path w="181609" h="223520">
                  <a:moveTo>
                    <a:pt x="181013" y="0"/>
                  </a:moveTo>
                  <a:lnTo>
                    <a:pt x="116751" y="26276"/>
                  </a:lnTo>
                  <a:lnTo>
                    <a:pt x="140310" y="45312"/>
                  </a:lnTo>
                  <a:lnTo>
                    <a:pt x="143624" y="41211"/>
                  </a:lnTo>
                  <a:lnTo>
                    <a:pt x="173653" y="41211"/>
                  </a:lnTo>
                  <a:lnTo>
                    <a:pt x="18101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2397975" y="4409461"/>
              <a:ext cx="367030" cy="84455"/>
            </a:xfrm>
            <a:custGeom>
              <a:avLst/>
              <a:gdLst/>
              <a:ahLst/>
              <a:cxnLst/>
              <a:rect l="l" t="t" r="r" b="b"/>
              <a:pathLst>
                <a:path w="367030" h="84454">
                  <a:moveTo>
                    <a:pt x="60594" y="29926"/>
                  </a:moveTo>
                  <a:lnTo>
                    <a:pt x="59609" y="36201"/>
                  </a:lnTo>
                  <a:lnTo>
                    <a:pt x="365683" y="84264"/>
                  </a:lnTo>
                  <a:lnTo>
                    <a:pt x="366674" y="77990"/>
                  </a:lnTo>
                  <a:lnTo>
                    <a:pt x="60594" y="29926"/>
                  </a:lnTo>
                  <a:close/>
                </a:path>
                <a:path w="367030" h="84454">
                  <a:moveTo>
                    <a:pt x="65290" y="0"/>
                  </a:moveTo>
                  <a:lnTo>
                    <a:pt x="0" y="23621"/>
                  </a:lnTo>
                  <a:lnTo>
                    <a:pt x="54914" y="66116"/>
                  </a:lnTo>
                  <a:lnTo>
                    <a:pt x="59609" y="36201"/>
                  </a:lnTo>
                  <a:lnTo>
                    <a:pt x="54394" y="35382"/>
                  </a:lnTo>
                  <a:lnTo>
                    <a:pt x="55384" y="29108"/>
                  </a:lnTo>
                  <a:lnTo>
                    <a:pt x="60722" y="29108"/>
                  </a:lnTo>
                  <a:lnTo>
                    <a:pt x="65290" y="0"/>
                  </a:lnTo>
                  <a:close/>
                </a:path>
                <a:path w="367030" h="84454">
                  <a:moveTo>
                    <a:pt x="55384" y="29108"/>
                  </a:moveTo>
                  <a:lnTo>
                    <a:pt x="54394" y="35382"/>
                  </a:lnTo>
                  <a:lnTo>
                    <a:pt x="59609" y="36201"/>
                  </a:lnTo>
                  <a:lnTo>
                    <a:pt x="60594" y="29926"/>
                  </a:lnTo>
                  <a:lnTo>
                    <a:pt x="55384" y="29108"/>
                  </a:lnTo>
                  <a:close/>
                </a:path>
                <a:path w="367030" h="84454">
                  <a:moveTo>
                    <a:pt x="60722" y="29108"/>
                  </a:moveTo>
                  <a:lnTo>
                    <a:pt x="55384" y="29108"/>
                  </a:lnTo>
                  <a:lnTo>
                    <a:pt x="60594" y="29926"/>
                  </a:lnTo>
                  <a:lnTo>
                    <a:pt x="60722" y="29108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1303751" y="3435267"/>
              <a:ext cx="440055" cy="822960"/>
            </a:xfrm>
            <a:custGeom>
              <a:avLst/>
              <a:gdLst/>
              <a:ahLst/>
              <a:cxnLst/>
              <a:rect l="l" t="t" r="r" b="b"/>
              <a:pathLst>
                <a:path w="440055" h="822960">
                  <a:moveTo>
                    <a:pt x="439699" y="0"/>
                  </a:moveTo>
                  <a:lnTo>
                    <a:pt x="177888" y="130898"/>
                  </a:lnTo>
                  <a:lnTo>
                    <a:pt x="181241" y="392709"/>
                  </a:lnTo>
                  <a:lnTo>
                    <a:pt x="0" y="483336"/>
                  </a:lnTo>
                  <a:lnTo>
                    <a:pt x="0" y="822350"/>
                  </a:lnTo>
                </a:path>
              </a:pathLst>
            </a:custGeom>
            <a:ln w="7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1741712" y="3433889"/>
              <a:ext cx="642620" cy="988694"/>
            </a:xfrm>
            <a:custGeom>
              <a:avLst/>
              <a:gdLst/>
              <a:ahLst/>
              <a:cxnLst/>
              <a:rect l="l" t="t" r="r" b="b"/>
              <a:pathLst>
                <a:path w="642619" h="988695">
                  <a:moveTo>
                    <a:pt x="0" y="0"/>
                  </a:moveTo>
                  <a:lnTo>
                    <a:pt x="506145" y="283222"/>
                  </a:lnTo>
                  <a:lnTo>
                    <a:pt x="506145" y="555967"/>
                  </a:lnTo>
                  <a:lnTo>
                    <a:pt x="642505" y="637260"/>
                  </a:lnTo>
                  <a:lnTo>
                    <a:pt x="642505" y="988669"/>
                  </a:lnTo>
                </a:path>
              </a:pathLst>
            </a:custGeom>
            <a:ln w="7200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3336743" y="2652699"/>
              <a:ext cx="133350" cy="1965325"/>
            </a:xfrm>
            <a:custGeom>
              <a:avLst/>
              <a:gdLst/>
              <a:ahLst/>
              <a:cxnLst/>
              <a:rect l="l" t="t" r="r" b="b"/>
              <a:pathLst>
                <a:path w="133350" h="1965325">
                  <a:moveTo>
                    <a:pt x="79095" y="110235"/>
                  </a:moveTo>
                  <a:lnTo>
                    <a:pt x="53695" y="110235"/>
                  </a:lnTo>
                  <a:lnTo>
                    <a:pt x="53695" y="1965261"/>
                  </a:lnTo>
                  <a:lnTo>
                    <a:pt x="79095" y="1965261"/>
                  </a:lnTo>
                  <a:lnTo>
                    <a:pt x="79095" y="110235"/>
                  </a:lnTo>
                  <a:close/>
                </a:path>
                <a:path w="133350" h="1965325">
                  <a:moveTo>
                    <a:pt x="66395" y="0"/>
                  </a:moveTo>
                  <a:lnTo>
                    <a:pt x="0" y="120700"/>
                  </a:lnTo>
                  <a:lnTo>
                    <a:pt x="53695" y="120700"/>
                  </a:lnTo>
                  <a:lnTo>
                    <a:pt x="53695" y="110235"/>
                  </a:lnTo>
                  <a:lnTo>
                    <a:pt x="127034" y="110235"/>
                  </a:lnTo>
                  <a:lnTo>
                    <a:pt x="66395" y="0"/>
                  </a:lnTo>
                  <a:close/>
                </a:path>
                <a:path w="133350" h="1965325">
                  <a:moveTo>
                    <a:pt x="127034" y="110235"/>
                  </a:moveTo>
                  <a:lnTo>
                    <a:pt x="79095" y="110235"/>
                  </a:lnTo>
                  <a:lnTo>
                    <a:pt x="79095" y="120700"/>
                  </a:lnTo>
                  <a:lnTo>
                    <a:pt x="132791" y="120700"/>
                  </a:lnTo>
                  <a:lnTo>
                    <a:pt x="127034" y="1102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3398338" y="2828426"/>
              <a:ext cx="0" cy="1779905"/>
            </a:xfrm>
            <a:custGeom>
              <a:avLst/>
              <a:gdLst/>
              <a:ahLst/>
              <a:cxnLst/>
              <a:rect l="l" t="t" r="r" b="b"/>
              <a:pathLst>
                <a:path w="0" h="1779904">
                  <a:moveTo>
                    <a:pt x="0" y="177956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3398338" y="457016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3398338" y="453424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98338" y="450020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3398338" y="446428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3398338" y="4428360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3398338" y="439243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3398338" y="435650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3398338" y="432247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3398338" y="428654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3398338" y="4252514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398338" y="42165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3398338" y="41806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3398338" y="414663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3398338" y="411070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3398338" y="407477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3398338" y="403885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3398338" y="400293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398338" y="396889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3398338" y="393297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3398338" y="3895153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3398338" y="385922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398338" y="382330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3398338" y="378927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3398338" y="375334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3398338" y="3717421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398338" y="368149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3398338" y="364556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3398338" y="361153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3398338" y="357560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3398338" y="354157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3398338" y="350565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3398338" y="346972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3398338" y="343569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98338" y="339976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3398338" y="336383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3398338" y="332791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3398338" y="32919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3398338" y="325795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3398338" y="322202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3398338" y="3184214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3398338" y="31482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398338" y="31123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3398338" y="307833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3398338" y="304240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398338" y="300647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398338" y="297055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3398338" y="293463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3398338" y="290059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3398338" y="286467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3398338" y="283063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1778427" y="3397802"/>
              <a:ext cx="1616075" cy="67310"/>
            </a:xfrm>
            <a:custGeom>
              <a:avLst/>
              <a:gdLst/>
              <a:ahLst/>
              <a:cxnLst/>
              <a:rect l="l" t="t" r="r" b="b"/>
              <a:pathLst>
                <a:path w="1616075" h="67310">
                  <a:moveTo>
                    <a:pt x="60832" y="0"/>
                  </a:moveTo>
                  <a:lnTo>
                    <a:pt x="0" y="33464"/>
                  </a:lnTo>
                  <a:lnTo>
                    <a:pt x="60832" y="66929"/>
                  </a:lnTo>
                  <a:lnTo>
                    <a:pt x="60832" y="36639"/>
                  </a:lnTo>
                  <a:lnTo>
                    <a:pt x="55562" y="36639"/>
                  </a:lnTo>
                  <a:lnTo>
                    <a:pt x="55562" y="30289"/>
                  </a:lnTo>
                  <a:lnTo>
                    <a:pt x="60832" y="30289"/>
                  </a:lnTo>
                  <a:lnTo>
                    <a:pt x="60832" y="0"/>
                  </a:lnTo>
                  <a:close/>
                </a:path>
                <a:path w="1616075" h="67310">
                  <a:moveTo>
                    <a:pt x="60832" y="30289"/>
                  </a:moveTo>
                  <a:lnTo>
                    <a:pt x="55562" y="30289"/>
                  </a:lnTo>
                  <a:lnTo>
                    <a:pt x="55562" y="36639"/>
                  </a:lnTo>
                  <a:lnTo>
                    <a:pt x="60832" y="36639"/>
                  </a:lnTo>
                  <a:lnTo>
                    <a:pt x="60832" y="30289"/>
                  </a:lnTo>
                  <a:close/>
                </a:path>
                <a:path w="1616075" h="67310">
                  <a:moveTo>
                    <a:pt x="1615452" y="30289"/>
                  </a:moveTo>
                  <a:lnTo>
                    <a:pt x="60832" y="30289"/>
                  </a:lnTo>
                  <a:lnTo>
                    <a:pt x="60832" y="36639"/>
                  </a:lnTo>
                  <a:lnTo>
                    <a:pt x="1615452" y="36639"/>
                  </a:lnTo>
                  <a:lnTo>
                    <a:pt x="1615452" y="30289"/>
                  </a:lnTo>
                  <a:close/>
                </a:path>
              </a:pathLst>
            </a:custGeom>
            <a:solidFill>
              <a:srgbClr val="6699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3138185" y="4619267"/>
              <a:ext cx="561340" cy="0"/>
            </a:xfrm>
            <a:custGeom>
              <a:avLst/>
              <a:gdLst/>
              <a:ahLst/>
              <a:cxnLst/>
              <a:rect l="l" t="t" r="r" b="b"/>
              <a:pathLst>
                <a:path w="561339" h="0">
                  <a:moveTo>
                    <a:pt x="0" y="0"/>
                  </a:moveTo>
                  <a:lnTo>
                    <a:pt x="561213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9" name="object 129" descr=""/>
          <p:cNvSpPr txBox="1"/>
          <p:nvPr/>
        </p:nvSpPr>
        <p:spPr>
          <a:xfrm>
            <a:off x="768743" y="2270096"/>
            <a:ext cx="1582420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r>
              <a:rPr dirty="0" sz="105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3607396" y="3332807"/>
            <a:ext cx="172085" cy="1835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-25">
                <a:solidFill>
                  <a:srgbClr val="669933"/>
                </a:solidFill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344004" y="2699636"/>
            <a:ext cx="173672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ANSWER:</a:t>
            </a:r>
            <a:r>
              <a:rPr dirty="0" sz="1050" spc="229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u="sng" sz="1550">
                <a:solidFill>
                  <a:srgbClr val="FF0000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22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dirty="0" sz="155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550">
                <a:solidFill>
                  <a:srgbClr val="FF0000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12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dirty="0" sz="155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550" spc="-25">
                <a:solidFill>
                  <a:srgbClr val="FF0000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33</a:t>
            </a:r>
            <a:r>
              <a:rPr dirty="0" sz="1550" spc="-25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2" name="object 132" descr=""/>
          <p:cNvSpPr txBox="1"/>
          <p:nvPr/>
        </p:nvSpPr>
        <p:spPr>
          <a:xfrm>
            <a:off x="193027" y="842692"/>
            <a:ext cx="7256780" cy="123190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points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plastic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block.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machined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dirty="0" sz="14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points</a:t>
            </a:r>
            <a:r>
              <a:rPr dirty="0" sz="14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converting</a:t>
            </a:r>
            <a:r>
              <a:rPr dirty="0" sz="14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coordinates,</a:t>
            </a:r>
            <a:r>
              <a:rPr dirty="0" sz="14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dirty="0" sz="14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normally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dirty="0" sz="14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out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automatically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software.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ts val="1560"/>
              </a:lnSpc>
              <a:spcBef>
                <a:spcPts val="10"/>
              </a:spcBef>
            </a:pP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Using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Z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axis,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work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coordinates. Draw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guidelines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Z</a:t>
            </a:r>
            <a:r>
              <a:rPr dirty="0" sz="1400" spc="5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first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you,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sample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dirty="0" sz="1400" spc="10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3" name="object 133" descr=""/>
          <p:cNvGrpSpPr/>
          <p:nvPr/>
        </p:nvGrpSpPr>
        <p:grpSpPr>
          <a:xfrm>
            <a:off x="4826735" y="3212111"/>
            <a:ext cx="1577340" cy="1412875"/>
            <a:chOff x="4826735" y="3212111"/>
            <a:chExt cx="1577340" cy="1412875"/>
          </a:xfrm>
        </p:grpSpPr>
        <p:sp>
          <p:nvSpPr>
            <p:cNvPr id="134" name="object 134" descr=""/>
            <p:cNvSpPr/>
            <p:nvPr/>
          </p:nvSpPr>
          <p:spPr>
            <a:xfrm>
              <a:off x="4830545" y="3465578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60">
                  <a:moveTo>
                    <a:pt x="816597" y="0"/>
                  </a:moveTo>
                  <a:lnTo>
                    <a:pt x="0" y="386588"/>
                  </a:lnTo>
                  <a:lnTo>
                    <a:pt x="785444" y="809840"/>
                  </a:lnTo>
                  <a:lnTo>
                    <a:pt x="1569720" y="391210"/>
                  </a:lnTo>
                  <a:lnTo>
                    <a:pt x="816597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4830545" y="3465578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60">
                  <a:moveTo>
                    <a:pt x="0" y="386588"/>
                  </a:moveTo>
                  <a:lnTo>
                    <a:pt x="816597" y="0"/>
                  </a:lnTo>
                  <a:lnTo>
                    <a:pt x="1569720" y="391210"/>
                  </a:lnTo>
                  <a:lnTo>
                    <a:pt x="785444" y="809840"/>
                  </a:lnTo>
                  <a:lnTo>
                    <a:pt x="0" y="38658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4830545" y="3853638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4830545" y="3853638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5615194" y="3855967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784885" y="0"/>
                  </a:moveTo>
                  <a:lnTo>
                    <a:pt x="12" y="420268"/>
                  </a:lnTo>
                  <a:lnTo>
                    <a:pt x="0" y="764768"/>
                  </a:lnTo>
                  <a:lnTo>
                    <a:pt x="784123" y="343179"/>
                  </a:lnTo>
                  <a:lnTo>
                    <a:pt x="78488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5615194" y="3855967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784885" y="0"/>
                  </a:moveTo>
                  <a:lnTo>
                    <a:pt x="784123" y="343179"/>
                  </a:lnTo>
                  <a:lnTo>
                    <a:pt x="0" y="764768"/>
                  </a:lnTo>
                  <a:lnTo>
                    <a:pt x="12" y="420268"/>
                  </a:lnTo>
                  <a:lnTo>
                    <a:pt x="78488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4996987" y="3215921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649401" y="0"/>
                  </a:moveTo>
                  <a:lnTo>
                    <a:pt x="0" y="299478"/>
                  </a:lnTo>
                  <a:lnTo>
                    <a:pt x="624624" y="627354"/>
                  </a:lnTo>
                  <a:lnTo>
                    <a:pt x="1248308" y="303060"/>
                  </a:lnTo>
                  <a:lnTo>
                    <a:pt x="649401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4996987" y="3215921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0" y="299478"/>
                  </a:moveTo>
                  <a:lnTo>
                    <a:pt x="649401" y="0"/>
                  </a:lnTo>
                  <a:lnTo>
                    <a:pt x="1248308" y="303060"/>
                  </a:lnTo>
                  <a:lnTo>
                    <a:pt x="624624" y="627354"/>
                  </a:lnTo>
                  <a:lnTo>
                    <a:pt x="0" y="29947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4996987" y="3516540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4996987" y="3516540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5620966" y="3518345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624179" y="0"/>
                  </a:moveTo>
                  <a:lnTo>
                    <a:pt x="12" y="325564"/>
                  </a:lnTo>
                  <a:lnTo>
                    <a:pt x="0" y="592416"/>
                  </a:lnTo>
                  <a:lnTo>
                    <a:pt x="623570" y="265849"/>
                  </a:lnTo>
                  <a:lnTo>
                    <a:pt x="624179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5620966" y="3518345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624179" y="0"/>
                  </a:moveTo>
                  <a:lnTo>
                    <a:pt x="623570" y="265849"/>
                  </a:lnTo>
                  <a:lnTo>
                    <a:pt x="0" y="592416"/>
                  </a:lnTo>
                  <a:lnTo>
                    <a:pt x="12" y="325564"/>
                  </a:lnTo>
                  <a:lnTo>
                    <a:pt x="624179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6" name="object 146" descr=""/>
          <p:cNvSpPr txBox="1"/>
          <p:nvPr/>
        </p:nvSpPr>
        <p:spPr>
          <a:xfrm>
            <a:off x="4905362" y="2474667"/>
            <a:ext cx="60007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55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4275328" y="3785981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300">
              <a:latin typeface="Arial"/>
              <a:cs typeface="Arial"/>
            </a:endParaRPr>
          </a:p>
        </p:txBody>
      </p:sp>
      <p:sp>
        <p:nvSpPr>
          <p:cNvPr id="148" name="object 148" descr=""/>
          <p:cNvSpPr txBox="1"/>
          <p:nvPr/>
        </p:nvSpPr>
        <p:spPr>
          <a:xfrm>
            <a:off x="6612953" y="3854510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latin typeface="Arial"/>
                <a:cs typeface="Arial"/>
              </a:rPr>
              <a:t>Y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49" name="object 149" descr=""/>
          <p:cNvGrpSpPr/>
          <p:nvPr/>
        </p:nvGrpSpPr>
        <p:grpSpPr>
          <a:xfrm>
            <a:off x="4502133" y="4020908"/>
            <a:ext cx="2129155" cy="733425"/>
            <a:chOff x="4502133" y="4020908"/>
            <a:chExt cx="2129155" cy="733425"/>
          </a:xfrm>
        </p:grpSpPr>
        <p:sp>
          <p:nvSpPr>
            <p:cNvPr id="150" name="object 150" descr=""/>
            <p:cNvSpPr/>
            <p:nvPr/>
          </p:nvSpPr>
          <p:spPr>
            <a:xfrm>
              <a:off x="5604198" y="4075863"/>
              <a:ext cx="1026794" cy="565785"/>
            </a:xfrm>
            <a:custGeom>
              <a:avLst/>
              <a:gdLst/>
              <a:ahLst/>
              <a:cxnLst/>
              <a:rect l="l" t="t" r="r" b="b"/>
              <a:pathLst>
                <a:path w="1026795" h="565785">
                  <a:moveTo>
                    <a:pt x="914461" y="47207"/>
                  </a:moveTo>
                  <a:lnTo>
                    <a:pt x="0" y="542924"/>
                  </a:lnTo>
                  <a:lnTo>
                    <a:pt x="12103" y="565264"/>
                  </a:lnTo>
                  <a:lnTo>
                    <a:pt x="926568" y="69544"/>
                  </a:lnTo>
                  <a:lnTo>
                    <a:pt x="914461" y="47207"/>
                  </a:lnTo>
                  <a:close/>
                </a:path>
                <a:path w="1026795" h="565785">
                  <a:moveTo>
                    <a:pt x="1000059" y="42214"/>
                  </a:moveTo>
                  <a:lnTo>
                    <a:pt x="923670" y="42214"/>
                  </a:lnTo>
                  <a:lnTo>
                    <a:pt x="935774" y="64554"/>
                  </a:lnTo>
                  <a:lnTo>
                    <a:pt x="926568" y="69544"/>
                  </a:lnTo>
                  <a:lnTo>
                    <a:pt x="952157" y="116751"/>
                  </a:lnTo>
                  <a:lnTo>
                    <a:pt x="1000059" y="42214"/>
                  </a:lnTo>
                  <a:close/>
                </a:path>
                <a:path w="1026795" h="565785">
                  <a:moveTo>
                    <a:pt x="923670" y="42214"/>
                  </a:moveTo>
                  <a:lnTo>
                    <a:pt x="914461" y="47207"/>
                  </a:lnTo>
                  <a:lnTo>
                    <a:pt x="926568" y="69544"/>
                  </a:lnTo>
                  <a:lnTo>
                    <a:pt x="935774" y="64554"/>
                  </a:lnTo>
                  <a:lnTo>
                    <a:pt x="923670" y="42214"/>
                  </a:lnTo>
                  <a:close/>
                </a:path>
                <a:path w="1026795" h="565785">
                  <a:moveTo>
                    <a:pt x="888872" y="0"/>
                  </a:moveTo>
                  <a:lnTo>
                    <a:pt x="914461" y="47207"/>
                  </a:lnTo>
                  <a:lnTo>
                    <a:pt x="923670" y="42214"/>
                  </a:lnTo>
                  <a:lnTo>
                    <a:pt x="1000059" y="42214"/>
                  </a:lnTo>
                  <a:lnTo>
                    <a:pt x="1026642" y="850"/>
                  </a:lnTo>
                  <a:lnTo>
                    <a:pt x="8888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 descr=""/>
            <p:cNvSpPr/>
            <p:nvPr/>
          </p:nvSpPr>
          <p:spPr>
            <a:xfrm>
              <a:off x="5628653" y="4123327"/>
              <a:ext cx="933450" cy="504190"/>
            </a:xfrm>
            <a:custGeom>
              <a:avLst/>
              <a:gdLst/>
              <a:ahLst/>
              <a:cxnLst/>
              <a:rect l="l" t="t" r="r" b="b"/>
              <a:pathLst>
                <a:path w="933450" h="504189">
                  <a:moveTo>
                    <a:pt x="0" y="503936"/>
                  </a:moveTo>
                  <a:lnTo>
                    <a:pt x="93327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5630320" y="4626363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5661931" y="460929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 descr=""/>
            <p:cNvSpPr/>
            <p:nvPr/>
          </p:nvSpPr>
          <p:spPr>
            <a:xfrm>
              <a:off x="5693540" y="459222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5723488" y="457605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 descr=""/>
            <p:cNvSpPr/>
            <p:nvPr/>
          </p:nvSpPr>
          <p:spPr>
            <a:xfrm>
              <a:off x="5755100" y="455898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 descr=""/>
            <p:cNvSpPr/>
            <p:nvPr/>
          </p:nvSpPr>
          <p:spPr>
            <a:xfrm>
              <a:off x="5786711" y="4541914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 descr=""/>
            <p:cNvSpPr/>
            <p:nvPr/>
          </p:nvSpPr>
          <p:spPr>
            <a:xfrm>
              <a:off x="5818323" y="452484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5849934" y="450777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5879880" y="449160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5911491" y="447453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 descr=""/>
            <p:cNvSpPr/>
            <p:nvPr/>
          </p:nvSpPr>
          <p:spPr>
            <a:xfrm>
              <a:off x="5941439" y="445837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 descr=""/>
            <p:cNvSpPr/>
            <p:nvPr/>
          </p:nvSpPr>
          <p:spPr>
            <a:xfrm>
              <a:off x="5973051" y="444129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 descr=""/>
            <p:cNvSpPr/>
            <p:nvPr/>
          </p:nvSpPr>
          <p:spPr>
            <a:xfrm>
              <a:off x="6004662" y="442423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6034611" y="440805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 descr=""/>
            <p:cNvSpPr/>
            <p:nvPr/>
          </p:nvSpPr>
          <p:spPr>
            <a:xfrm>
              <a:off x="6066219" y="439099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6097831" y="437392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 descr=""/>
            <p:cNvSpPr/>
            <p:nvPr/>
          </p:nvSpPr>
          <p:spPr>
            <a:xfrm>
              <a:off x="6129442" y="435685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 descr=""/>
            <p:cNvSpPr/>
            <p:nvPr/>
          </p:nvSpPr>
          <p:spPr>
            <a:xfrm>
              <a:off x="6161054" y="433978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 descr=""/>
            <p:cNvSpPr/>
            <p:nvPr/>
          </p:nvSpPr>
          <p:spPr>
            <a:xfrm>
              <a:off x="6191002" y="432361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6222613" y="430654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 descr=""/>
            <p:cNvSpPr/>
            <p:nvPr/>
          </p:nvSpPr>
          <p:spPr>
            <a:xfrm>
              <a:off x="6255889" y="4288576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 descr=""/>
            <p:cNvSpPr/>
            <p:nvPr/>
          </p:nvSpPr>
          <p:spPr>
            <a:xfrm>
              <a:off x="6287500" y="427150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 descr=""/>
            <p:cNvSpPr/>
            <p:nvPr/>
          </p:nvSpPr>
          <p:spPr>
            <a:xfrm>
              <a:off x="6319112" y="425443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 descr=""/>
            <p:cNvSpPr/>
            <p:nvPr/>
          </p:nvSpPr>
          <p:spPr>
            <a:xfrm>
              <a:off x="6349057" y="423826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 descr=""/>
            <p:cNvSpPr/>
            <p:nvPr/>
          </p:nvSpPr>
          <p:spPr>
            <a:xfrm>
              <a:off x="6380669" y="422119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 descr=""/>
            <p:cNvSpPr/>
            <p:nvPr/>
          </p:nvSpPr>
          <p:spPr>
            <a:xfrm>
              <a:off x="6412280" y="420413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 descr=""/>
            <p:cNvSpPr/>
            <p:nvPr/>
          </p:nvSpPr>
          <p:spPr>
            <a:xfrm>
              <a:off x="4502133" y="4020908"/>
              <a:ext cx="1122680" cy="621030"/>
            </a:xfrm>
            <a:custGeom>
              <a:avLst/>
              <a:gdLst/>
              <a:ahLst/>
              <a:cxnLst/>
              <a:rect l="l" t="t" r="r" b="b"/>
              <a:pathLst>
                <a:path w="1122679" h="621029">
                  <a:moveTo>
                    <a:pt x="112050" y="47130"/>
                  </a:moveTo>
                  <a:lnTo>
                    <a:pt x="99881" y="69430"/>
                  </a:lnTo>
                  <a:lnTo>
                    <a:pt x="1110246" y="620814"/>
                  </a:lnTo>
                  <a:lnTo>
                    <a:pt x="1122413" y="598512"/>
                  </a:lnTo>
                  <a:lnTo>
                    <a:pt x="112050" y="47130"/>
                  </a:lnTo>
                  <a:close/>
                </a:path>
                <a:path w="1122679" h="621029">
                  <a:moveTo>
                    <a:pt x="137769" y="0"/>
                  </a:moveTo>
                  <a:lnTo>
                    <a:pt x="0" y="457"/>
                  </a:lnTo>
                  <a:lnTo>
                    <a:pt x="74155" y="116573"/>
                  </a:lnTo>
                  <a:lnTo>
                    <a:pt x="99881" y="69430"/>
                  </a:lnTo>
                  <a:lnTo>
                    <a:pt x="90690" y="64414"/>
                  </a:lnTo>
                  <a:lnTo>
                    <a:pt x="102857" y="42113"/>
                  </a:lnTo>
                  <a:lnTo>
                    <a:pt x="114788" y="42113"/>
                  </a:lnTo>
                  <a:lnTo>
                    <a:pt x="137769" y="0"/>
                  </a:lnTo>
                  <a:close/>
                </a:path>
                <a:path w="1122679" h="621029">
                  <a:moveTo>
                    <a:pt x="102857" y="42113"/>
                  </a:moveTo>
                  <a:lnTo>
                    <a:pt x="90690" y="64414"/>
                  </a:lnTo>
                  <a:lnTo>
                    <a:pt x="99881" y="69430"/>
                  </a:lnTo>
                  <a:lnTo>
                    <a:pt x="112050" y="47130"/>
                  </a:lnTo>
                  <a:lnTo>
                    <a:pt x="102857" y="42113"/>
                  </a:lnTo>
                  <a:close/>
                </a:path>
                <a:path w="1122679" h="621029">
                  <a:moveTo>
                    <a:pt x="114788" y="42113"/>
                  </a:moveTo>
                  <a:lnTo>
                    <a:pt x="102857" y="42113"/>
                  </a:lnTo>
                  <a:lnTo>
                    <a:pt x="112050" y="47130"/>
                  </a:lnTo>
                  <a:lnTo>
                    <a:pt x="114788" y="421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 descr=""/>
            <p:cNvSpPr/>
            <p:nvPr/>
          </p:nvSpPr>
          <p:spPr>
            <a:xfrm>
              <a:off x="5543045" y="4629973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 descr=""/>
            <p:cNvSpPr/>
            <p:nvPr/>
          </p:nvSpPr>
          <p:spPr>
            <a:xfrm>
              <a:off x="5548624" y="461277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 descr=""/>
            <p:cNvSpPr/>
            <p:nvPr/>
          </p:nvSpPr>
          <p:spPr>
            <a:xfrm>
              <a:off x="5517084" y="459557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 descr=""/>
            <p:cNvSpPr/>
            <p:nvPr/>
          </p:nvSpPr>
          <p:spPr>
            <a:xfrm>
              <a:off x="5487204" y="457927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 descr=""/>
            <p:cNvSpPr/>
            <p:nvPr/>
          </p:nvSpPr>
          <p:spPr>
            <a:xfrm>
              <a:off x="5455665" y="456207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 descr=""/>
            <p:cNvSpPr/>
            <p:nvPr/>
          </p:nvSpPr>
          <p:spPr>
            <a:xfrm>
              <a:off x="5387003" y="4544877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 descr=""/>
            <p:cNvSpPr/>
            <p:nvPr/>
          </p:nvSpPr>
          <p:spPr>
            <a:xfrm>
              <a:off x="5392586" y="452768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 descr=""/>
            <p:cNvSpPr/>
            <p:nvPr/>
          </p:nvSpPr>
          <p:spPr>
            <a:xfrm>
              <a:off x="5361046" y="451047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 descr=""/>
            <p:cNvSpPr/>
            <p:nvPr/>
          </p:nvSpPr>
          <p:spPr>
            <a:xfrm>
              <a:off x="5331166" y="449418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 descr=""/>
            <p:cNvSpPr/>
            <p:nvPr/>
          </p:nvSpPr>
          <p:spPr>
            <a:xfrm>
              <a:off x="5299627" y="447698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 descr=""/>
            <p:cNvSpPr/>
            <p:nvPr/>
          </p:nvSpPr>
          <p:spPr>
            <a:xfrm>
              <a:off x="5232620" y="4460687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 descr=""/>
            <p:cNvSpPr/>
            <p:nvPr/>
          </p:nvSpPr>
          <p:spPr>
            <a:xfrm>
              <a:off x="5238203" y="444349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 descr=""/>
            <p:cNvSpPr/>
            <p:nvPr/>
          </p:nvSpPr>
          <p:spPr>
            <a:xfrm>
              <a:off x="5206664" y="442628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 descr=""/>
            <p:cNvSpPr/>
            <p:nvPr/>
          </p:nvSpPr>
          <p:spPr>
            <a:xfrm>
              <a:off x="5176784" y="440999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 descr=""/>
            <p:cNvSpPr/>
            <p:nvPr/>
          </p:nvSpPr>
          <p:spPr>
            <a:xfrm>
              <a:off x="5145244" y="439279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 descr=""/>
            <p:cNvSpPr/>
            <p:nvPr/>
          </p:nvSpPr>
          <p:spPr>
            <a:xfrm>
              <a:off x="5076582" y="4375595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 descr=""/>
            <p:cNvSpPr/>
            <p:nvPr/>
          </p:nvSpPr>
          <p:spPr>
            <a:xfrm>
              <a:off x="5082165" y="435839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 descr=""/>
            <p:cNvSpPr/>
            <p:nvPr/>
          </p:nvSpPr>
          <p:spPr>
            <a:xfrm>
              <a:off x="5050626" y="434119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 descr=""/>
            <p:cNvSpPr/>
            <p:nvPr/>
          </p:nvSpPr>
          <p:spPr>
            <a:xfrm>
              <a:off x="5020745" y="432489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 descr=""/>
            <p:cNvSpPr/>
            <p:nvPr/>
          </p:nvSpPr>
          <p:spPr>
            <a:xfrm>
              <a:off x="4989202" y="430769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 descr=""/>
            <p:cNvSpPr/>
            <p:nvPr/>
          </p:nvSpPr>
          <p:spPr>
            <a:xfrm>
              <a:off x="4918881" y="4289594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 descr=""/>
            <p:cNvSpPr/>
            <p:nvPr/>
          </p:nvSpPr>
          <p:spPr>
            <a:xfrm>
              <a:off x="4924451" y="427239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 descr=""/>
            <p:cNvSpPr/>
            <p:nvPr/>
          </p:nvSpPr>
          <p:spPr>
            <a:xfrm>
              <a:off x="4892923" y="425519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 descr=""/>
            <p:cNvSpPr/>
            <p:nvPr/>
          </p:nvSpPr>
          <p:spPr>
            <a:xfrm>
              <a:off x="4863044" y="423889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 descr=""/>
            <p:cNvSpPr/>
            <p:nvPr/>
          </p:nvSpPr>
          <p:spPr>
            <a:xfrm>
              <a:off x="4831504" y="422170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 descr=""/>
            <p:cNvSpPr/>
            <p:nvPr/>
          </p:nvSpPr>
          <p:spPr>
            <a:xfrm>
              <a:off x="4762842" y="4204500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 descr=""/>
            <p:cNvSpPr/>
            <p:nvPr/>
          </p:nvSpPr>
          <p:spPr>
            <a:xfrm>
              <a:off x="4768421" y="418730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 descr=""/>
            <p:cNvSpPr/>
            <p:nvPr/>
          </p:nvSpPr>
          <p:spPr>
            <a:xfrm>
              <a:off x="4736869" y="417009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65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4707002" y="415380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 descr=""/>
            <p:cNvSpPr/>
            <p:nvPr/>
          </p:nvSpPr>
          <p:spPr>
            <a:xfrm>
              <a:off x="4675462" y="413660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4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 descr=""/>
            <p:cNvSpPr/>
            <p:nvPr/>
          </p:nvSpPr>
          <p:spPr>
            <a:xfrm>
              <a:off x="4608460" y="4120311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10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0" name="object 210" descr=""/>
          <p:cNvSpPr txBox="1"/>
          <p:nvPr/>
        </p:nvSpPr>
        <p:spPr>
          <a:xfrm>
            <a:off x="5944692" y="3405895"/>
            <a:ext cx="107314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0"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211" name="object 211" descr=""/>
          <p:cNvSpPr/>
          <p:nvPr/>
        </p:nvSpPr>
        <p:spPr>
          <a:xfrm>
            <a:off x="5925725" y="3546258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628" y="0"/>
                </a:moveTo>
                <a:lnTo>
                  <a:pt x="13931" y="0"/>
                </a:lnTo>
                <a:lnTo>
                  <a:pt x="6235" y="0"/>
                </a:lnTo>
                <a:lnTo>
                  <a:pt x="0" y="6235"/>
                </a:lnTo>
                <a:lnTo>
                  <a:pt x="0" y="21628"/>
                </a:lnTo>
                <a:lnTo>
                  <a:pt x="6235" y="27863"/>
                </a:lnTo>
                <a:lnTo>
                  <a:pt x="21628" y="27863"/>
                </a:lnTo>
                <a:lnTo>
                  <a:pt x="27863" y="21628"/>
                </a:lnTo>
                <a:lnTo>
                  <a:pt x="27863" y="6235"/>
                </a:lnTo>
                <a:lnTo>
                  <a:pt x="2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 descr=""/>
          <p:cNvSpPr txBox="1"/>
          <p:nvPr/>
        </p:nvSpPr>
        <p:spPr>
          <a:xfrm>
            <a:off x="4381830" y="2270096"/>
            <a:ext cx="1582420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r>
              <a:rPr dirty="0" sz="105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3" name="object 213" descr=""/>
          <p:cNvSpPr txBox="1"/>
          <p:nvPr/>
        </p:nvSpPr>
        <p:spPr>
          <a:xfrm>
            <a:off x="3298825" y="2260711"/>
            <a:ext cx="381952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625215" algn="l"/>
              </a:tabLst>
            </a:pPr>
            <a:r>
              <a:rPr dirty="0" sz="230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r>
              <a:rPr dirty="0" sz="23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230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2300">
              <a:latin typeface="Arial"/>
              <a:cs typeface="Arial"/>
            </a:endParaRPr>
          </a:p>
        </p:txBody>
      </p:sp>
      <p:sp>
        <p:nvSpPr>
          <p:cNvPr id="214" name="object 214" descr=""/>
          <p:cNvSpPr txBox="1"/>
          <p:nvPr/>
        </p:nvSpPr>
        <p:spPr>
          <a:xfrm>
            <a:off x="232092" y="2182593"/>
            <a:ext cx="3867150" cy="354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625215" algn="l"/>
              </a:tabLst>
            </a:pPr>
            <a:r>
              <a:rPr dirty="0" sz="2150" spc="-25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21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2150" spc="-25">
                <a:solidFill>
                  <a:srgbClr val="151616"/>
                </a:solidFill>
                <a:latin typeface="Arial"/>
                <a:cs typeface="Arial"/>
              </a:rPr>
              <a:t>2.</a:t>
            </a:r>
            <a:endParaRPr sz="2150">
              <a:latin typeface="Arial"/>
              <a:cs typeface="Arial"/>
            </a:endParaRPr>
          </a:p>
        </p:txBody>
      </p:sp>
      <p:sp>
        <p:nvSpPr>
          <p:cNvPr id="215" name="object 215" descr=""/>
          <p:cNvSpPr txBox="1"/>
          <p:nvPr/>
        </p:nvSpPr>
        <p:spPr>
          <a:xfrm>
            <a:off x="3957078" y="2699636"/>
            <a:ext cx="1681480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855" algn="l"/>
                <a:tab pos="1327785" algn="l"/>
              </a:tabLst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ANSWER:</a:t>
            </a:r>
            <a:r>
              <a:rPr dirty="0" sz="1050" spc="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 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dirty="0" sz="1550" spc="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550" spc="2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550" spc="-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216" name="object 216" descr=""/>
          <p:cNvGrpSpPr/>
          <p:nvPr/>
        </p:nvGrpSpPr>
        <p:grpSpPr>
          <a:xfrm>
            <a:off x="6751260" y="2652699"/>
            <a:ext cx="561340" cy="1979295"/>
            <a:chOff x="6751260" y="2652699"/>
            <a:chExt cx="561340" cy="1979295"/>
          </a:xfrm>
        </p:grpSpPr>
        <p:sp>
          <p:nvSpPr>
            <p:cNvPr id="217" name="object 217" descr=""/>
            <p:cNvSpPr/>
            <p:nvPr/>
          </p:nvSpPr>
          <p:spPr>
            <a:xfrm>
              <a:off x="6949818" y="2652699"/>
              <a:ext cx="133350" cy="1965325"/>
            </a:xfrm>
            <a:custGeom>
              <a:avLst/>
              <a:gdLst/>
              <a:ahLst/>
              <a:cxnLst/>
              <a:rect l="l" t="t" r="r" b="b"/>
              <a:pathLst>
                <a:path w="133350" h="1965325">
                  <a:moveTo>
                    <a:pt x="79095" y="110235"/>
                  </a:moveTo>
                  <a:lnTo>
                    <a:pt x="53695" y="110235"/>
                  </a:lnTo>
                  <a:lnTo>
                    <a:pt x="53695" y="1965261"/>
                  </a:lnTo>
                  <a:lnTo>
                    <a:pt x="79095" y="1965261"/>
                  </a:lnTo>
                  <a:lnTo>
                    <a:pt x="79095" y="110235"/>
                  </a:lnTo>
                  <a:close/>
                </a:path>
                <a:path w="133350" h="1965325">
                  <a:moveTo>
                    <a:pt x="66395" y="0"/>
                  </a:moveTo>
                  <a:lnTo>
                    <a:pt x="0" y="120700"/>
                  </a:lnTo>
                  <a:lnTo>
                    <a:pt x="53695" y="120700"/>
                  </a:lnTo>
                  <a:lnTo>
                    <a:pt x="53695" y="110235"/>
                  </a:lnTo>
                  <a:lnTo>
                    <a:pt x="127034" y="110235"/>
                  </a:lnTo>
                  <a:lnTo>
                    <a:pt x="66395" y="0"/>
                  </a:lnTo>
                  <a:close/>
                </a:path>
                <a:path w="133350" h="1965325">
                  <a:moveTo>
                    <a:pt x="127034" y="110235"/>
                  </a:moveTo>
                  <a:lnTo>
                    <a:pt x="79095" y="110235"/>
                  </a:lnTo>
                  <a:lnTo>
                    <a:pt x="79095" y="120700"/>
                  </a:lnTo>
                  <a:lnTo>
                    <a:pt x="132791" y="120700"/>
                  </a:lnTo>
                  <a:lnTo>
                    <a:pt x="127034" y="1102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 descr=""/>
            <p:cNvSpPr/>
            <p:nvPr/>
          </p:nvSpPr>
          <p:spPr>
            <a:xfrm>
              <a:off x="7011413" y="2828426"/>
              <a:ext cx="0" cy="1779905"/>
            </a:xfrm>
            <a:custGeom>
              <a:avLst/>
              <a:gdLst/>
              <a:ahLst/>
              <a:cxnLst/>
              <a:rect l="l" t="t" r="r" b="b"/>
              <a:pathLst>
                <a:path w="0" h="1779904">
                  <a:moveTo>
                    <a:pt x="0" y="177956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 descr=""/>
            <p:cNvSpPr/>
            <p:nvPr/>
          </p:nvSpPr>
          <p:spPr>
            <a:xfrm>
              <a:off x="7011413" y="457016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 descr=""/>
            <p:cNvSpPr/>
            <p:nvPr/>
          </p:nvSpPr>
          <p:spPr>
            <a:xfrm>
              <a:off x="7011413" y="453424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 descr=""/>
            <p:cNvSpPr/>
            <p:nvPr/>
          </p:nvSpPr>
          <p:spPr>
            <a:xfrm>
              <a:off x="7011413" y="450020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 descr=""/>
            <p:cNvSpPr/>
            <p:nvPr/>
          </p:nvSpPr>
          <p:spPr>
            <a:xfrm>
              <a:off x="7011413" y="446428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 descr=""/>
            <p:cNvSpPr/>
            <p:nvPr/>
          </p:nvSpPr>
          <p:spPr>
            <a:xfrm>
              <a:off x="7011413" y="4428360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 descr=""/>
            <p:cNvSpPr/>
            <p:nvPr/>
          </p:nvSpPr>
          <p:spPr>
            <a:xfrm>
              <a:off x="7011413" y="439243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 descr=""/>
            <p:cNvSpPr/>
            <p:nvPr/>
          </p:nvSpPr>
          <p:spPr>
            <a:xfrm>
              <a:off x="7011413" y="435650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 descr=""/>
            <p:cNvSpPr/>
            <p:nvPr/>
          </p:nvSpPr>
          <p:spPr>
            <a:xfrm>
              <a:off x="7011413" y="432247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 descr=""/>
            <p:cNvSpPr/>
            <p:nvPr/>
          </p:nvSpPr>
          <p:spPr>
            <a:xfrm>
              <a:off x="7011413" y="428654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 descr=""/>
            <p:cNvSpPr/>
            <p:nvPr/>
          </p:nvSpPr>
          <p:spPr>
            <a:xfrm>
              <a:off x="7011413" y="4252514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 descr=""/>
            <p:cNvSpPr/>
            <p:nvPr/>
          </p:nvSpPr>
          <p:spPr>
            <a:xfrm>
              <a:off x="7011413" y="42165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 descr=""/>
            <p:cNvSpPr/>
            <p:nvPr/>
          </p:nvSpPr>
          <p:spPr>
            <a:xfrm>
              <a:off x="7011413" y="41806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 descr=""/>
            <p:cNvSpPr/>
            <p:nvPr/>
          </p:nvSpPr>
          <p:spPr>
            <a:xfrm>
              <a:off x="7011413" y="414663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 descr=""/>
            <p:cNvSpPr/>
            <p:nvPr/>
          </p:nvSpPr>
          <p:spPr>
            <a:xfrm>
              <a:off x="7011413" y="411070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 descr=""/>
            <p:cNvSpPr/>
            <p:nvPr/>
          </p:nvSpPr>
          <p:spPr>
            <a:xfrm>
              <a:off x="7011413" y="407477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 descr=""/>
            <p:cNvSpPr/>
            <p:nvPr/>
          </p:nvSpPr>
          <p:spPr>
            <a:xfrm>
              <a:off x="7011413" y="403885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 descr=""/>
            <p:cNvSpPr/>
            <p:nvPr/>
          </p:nvSpPr>
          <p:spPr>
            <a:xfrm>
              <a:off x="7011413" y="400293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 descr=""/>
            <p:cNvSpPr/>
            <p:nvPr/>
          </p:nvSpPr>
          <p:spPr>
            <a:xfrm>
              <a:off x="7011413" y="396889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 descr=""/>
            <p:cNvSpPr/>
            <p:nvPr/>
          </p:nvSpPr>
          <p:spPr>
            <a:xfrm>
              <a:off x="7011413" y="393297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 descr=""/>
            <p:cNvSpPr/>
            <p:nvPr/>
          </p:nvSpPr>
          <p:spPr>
            <a:xfrm>
              <a:off x="7011413" y="3895153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 descr=""/>
            <p:cNvSpPr/>
            <p:nvPr/>
          </p:nvSpPr>
          <p:spPr>
            <a:xfrm>
              <a:off x="7011413" y="385922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 descr=""/>
            <p:cNvSpPr/>
            <p:nvPr/>
          </p:nvSpPr>
          <p:spPr>
            <a:xfrm>
              <a:off x="7011413" y="382330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 descr=""/>
            <p:cNvSpPr/>
            <p:nvPr/>
          </p:nvSpPr>
          <p:spPr>
            <a:xfrm>
              <a:off x="7011413" y="378927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 descr=""/>
            <p:cNvSpPr/>
            <p:nvPr/>
          </p:nvSpPr>
          <p:spPr>
            <a:xfrm>
              <a:off x="7011413" y="375334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 descr=""/>
            <p:cNvSpPr/>
            <p:nvPr/>
          </p:nvSpPr>
          <p:spPr>
            <a:xfrm>
              <a:off x="7011413" y="3717421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 descr=""/>
            <p:cNvSpPr/>
            <p:nvPr/>
          </p:nvSpPr>
          <p:spPr>
            <a:xfrm>
              <a:off x="7011413" y="368149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 descr=""/>
            <p:cNvSpPr/>
            <p:nvPr/>
          </p:nvSpPr>
          <p:spPr>
            <a:xfrm>
              <a:off x="7011413" y="364556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 descr=""/>
            <p:cNvSpPr/>
            <p:nvPr/>
          </p:nvSpPr>
          <p:spPr>
            <a:xfrm>
              <a:off x="7011413" y="361153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 descr=""/>
            <p:cNvSpPr/>
            <p:nvPr/>
          </p:nvSpPr>
          <p:spPr>
            <a:xfrm>
              <a:off x="7011413" y="357560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 descr=""/>
            <p:cNvSpPr/>
            <p:nvPr/>
          </p:nvSpPr>
          <p:spPr>
            <a:xfrm>
              <a:off x="7011413" y="354157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 descr=""/>
            <p:cNvSpPr/>
            <p:nvPr/>
          </p:nvSpPr>
          <p:spPr>
            <a:xfrm>
              <a:off x="7011413" y="350565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 descr=""/>
            <p:cNvSpPr/>
            <p:nvPr/>
          </p:nvSpPr>
          <p:spPr>
            <a:xfrm>
              <a:off x="7011413" y="346972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1" name="object 251" descr=""/>
            <p:cNvSpPr/>
            <p:nvPr/>
          </p:nvSpPr>
          <p:spPr>
            <a:xfrm>
              <a:off x="7011413" y="343569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2" name="object 252" descr=""/>
            <p:cNvSpPr/>
            <p:nvPr/>
          </p:nvSpPr>
          <p:spPr>
            <a:xfrm>
              <a:off x="7011413" y="339976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3" name="object 253" descr=""/>
            <p:cNvSpPr/>
            <p:nvPr/>
          </p:nvSpPr>
          <p:spPr>
            <a:xfrm>
              <a:off x="7011413" y="336383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4" name="object 254" descr=""/>
            <p:cNvSpPr/>
            <p:nvPr/>
          </p:nvSpPr>
          <p:spPr>
            <a:xfrm>
              <a:off x="7011413" y="332791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5" name="object 255" descr=""/>
            <p:cNvSpPr/>
            <p:nvPr/>
          </p:nvSpPr>
          <p:spPr>
            <a:xfrm>
              <a:off x="7011413" y="32919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 descr=""/>
            <p:cNvSpPr/>
            <p:nvPr/>
          </p:nvSpPr>
          <p:spPr>
            <a:xfrm>
              <a:off x="7011413" y="325795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 descr=""/>
            <p:cNvSpPr/>
            <p:nvPr/>
          </p:nvSpPr>
          <p:spPr>
            <a:xfrm>
              <a:off x="7011413" y="322202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 descr=""/>
            <p:cNvSpPr/>
            <p:nvPr/>
          </p:nvSpPr>
          <p:spPr>
            <a:xfrm>
              <a:off x="7011413" y="3184214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 descr=""/>
            <p:cNvSpPr/>
            <p:nvPr/>
          </p:nvSpPr>
          <p:spPr>
            <a:xfrm>
              <a:off x="7011413" y="31482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 descr=""/>
            <p:cNvSpPr/>
            <p:nvPr/>
          </p:nvSpPr>
          <p:spPr>
            <a:xfrm>
              <a:off x="7011413" y="31123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 descr=""/>
            <p:cNvSpPr/>
            <p:nvPr/>
          </p:nvSpPr>
          <p:spPr>
            <a:xfrm>
              <a:off x="7011413" y="307833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 descr=""/>
            <p:cNvSpPr/>
            <p:nvPr/>
          </p:nvSpPr>
          <p:spPr>
            <a:xfrm>
              <a:off x="7011413" y="304240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 descr=""/>
            <p:cNvSpPr/>
            <p:nvPr/>
          </p:nvSpPr>
          <p:spPr>
            <a:xfrm>
              <a:off x="7011413" y="300647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 descr=""/>
            <p:cNvSpPr/>
            <p:nvPr/>
          </p:nvSpPr>
          <p:spPr>
            <a:xfrm>
              <a:off x="7011413" y="297055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 descr=""/>
            <p:cNvSpPr/>
            <p:nvPr/>
          </p:nvSpPr>
          <p:spPr>
            <a:xfrm>
              <a:off x="7011413" y="293463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6" name="object 266" descr=""/>
            <p:cNvSpPr/>
            <p:nvPr/>
          </p:nvSpPr>
          <p:spPr>
            <a:xfrm>
              <a:off x="7011413" y="290059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7" name="object 267" descr=""/>
            <p:cNvSpPr/>
            <p:nvPr/>
          </p:nvSpPr>
          <p:spPr>
            <a:xfrm>
              <a:off x="7011413" y="286467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8" name="object 268" descr=""/>
            <p:cNvSpPr/>
            <p:nvPr/>
          </p:nvSpPr>
          <p:spPr>
            <a:xfrm>
              <a:off x="7011413" y="283063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9" name="object 269" descr=""/>
            <p:cNvSpPr/>
            <p:nvPr/>
          </p:nvSpPr>
          <p:spPr>
            <a:xfrm>
              <a:off x="6751260" y="4619267"/>
              <a:ext cx="561340" cy="0"/>
            </a:xfrm>
            <a:custGeom>
              <a:avLst/>
              <a:gdLst/>
              <a:ahLst/>
              <a:cxnLst/>
              <a:rect l="l" t="t" r="r" b="b"/>
              <a:pathLst>
                <a:path w="561340" h="0">
                  <a:moveTo>
                    <a:pt x="0" y="0"/>
                  </a:moveTo>
                  <a:lnTo>
                    <a:pt x="561213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0" name="object 270" descr=""/>
          <p:cNvGrpSpPr/>
          <p:nvPr/>
        </p:nvGrpSpPr>
        <p:grpSpPr>
          <a:xfrm>
            <a:off x="1244806" y="6139948"/>
            <a:ext cx="1577340" cy="1412875"/>
            <a:chOff x="1244806" y="6139948"/>
            <a:chExt cx="1577340" cy="1412875"/>
          </a:xfrm>
        </p:grpSpPr>
        <p:sp>
          <p:nvSpPr>
            <p:cNvPr id="271" name="object 271" descr=""/>
            <p:cNvSpPr/>
            <p:nvPr/>
          </p:nvSpPr>
          <p:spPr>
            <a:xfrm>
              <a:off x="1248616" y="6393414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816597" y="0"/>
                  </a:moveTo>
                  <a:lnTo>
                    <a:pt x="0" y="386588"/>
                  </a:lnTo>
                  <a:lnTo>
                    <a:pt x="785456" y="809840"/>
                  </a:lnTo>
                  <a:lnTo>
                    <a:pt x="1569720" y="391210"/>
                  </a:lnTo>
                  <a:lnTo>
                    <a:pt x="816597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 descr=""/>
            <p:cNvSpPr/>
            <p:nvPr/>
          </p:nvSpPr>
          <p:spPr>
            <a:xfrm>
              <a:off x="1248616" y="6393414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0" y="386588"/>
                  </a:moveTo>
                  <a:lnTo>
                    <a:pt x="816597" y="0"/>
                  </a:lnTo>
                  <a:lnTo>
                    <a:pt x="1569720" y="391210"/>
                  </a:lnTo>
                  <a:lnTo>
                    <a:pt x="785456" y="809840"/>
                  </a:lnTo>
                  <a:lnTo>
                    <a:pt x="0" y="38658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3" name="object 273" descr=""/>
            <p:cNvSpPr/>
            <p:nvPr/>
          </p:nvSpPr>
          <p:spPr>
            <a:xfrm>
              <a:off x="1248616" y="6781474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4" name="object 274" descr=""/>
            <p:cNvSpPr/>
            <p:nvPr/>
          </p:nvSpPr>
          <p:spPr>
            <a:xfrm>
              <a:off x="1248616" y="6781474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5" name="object 275" descr=""/>
            <p:cNvSpPr/>
            <p:nvPr/>
          </p:nvSpPr>
          <p:spPr>
            <a:xfrm>
              <a:off x="2033266" y="6783803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784885" y="0"/>
                  </a:moveTo>
                  <a:lnTo>
                    <a:pt x="12" y="420268"/>
                  </a:lnTo>
                  <a:lnTo>
                    <a:pt x="0" y="764755"/>
                  </a:lnTo>
                  <a:lnTo>
                    <a:pt x="784123" y="343179"/>
                  </a:lnTo>
                  <a:lnTo>
                    <a:pt x="78488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 descr=""/>
            <p:cNvSpPr/>
            <p:nvPr/>
          </p:nvSpPr>
          <p:spPr>
            <a:xfrm>
              <a:off x="2033266" y="6783803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784885" y="0"/>
                  </a:moveTo>
                  <a:lnTo>
                    <a:pt x="784123" y="343179"/>
                  </a:lnTo>
                  <a:lnTo>
                    <a:pt x="0" y="764755"/>
                  </a:lnTo>
                  <a:lnTo>
                    <a:pt x="12" y="420268"/>
                  </a:lnTo>
                  <a:lnTo>
                    <a:pt x="78488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7" name="object 277" descr=""/>
            <p:cNvSpPr/>
            <p:nvPr/>
          </p:nvSpPr>
          <p:spPr>
            <a:xfrm>
              <a:off x="1415059" y="6143758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649401" y="0"/>
                  </a:moveTo>
                  <a:lnTo>
                    <a:pt x="0" y="299478"/>
                  </a:lnTo>
                  <a:lnTo>
                    <a:pt x="624624" y="627354"/>
                  </a:lnTo>
                  <a:lnTo>
                    <a:pt x="1248308" y="303060"/>
                  </a:lnTo>
                  <a:lnTo>
                    <a:pt x="649401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 descr=""/>
            <p:cNvSpPr/>
            <p:nvPr/>
          </p:nvSpPr>
          <p:spPr>
            <a:xfrm>
              <a:off x="1415059" y="6143758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0" y="299478"/>
                  </a:moveTo>
                  <a:lnTo>
                    <a:pt x="649401" y="0"/>
                  </a:lnTo>
                  <a:lnTo>
                    <a:pt x="1248308" y="303060"/>
                  </a:lnTo>
                  <a:lnTo>
                    <a:pt x="624624" y="627354"/>
                  </a:lnTo>
                  <a:lnTo>
                    <a:pt x="0" y="29947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 descr=""/>
            <p:cNvSpPr/>
            <p:nvPr/>
          </p:nvSpPr>
          <p:spPr>
            <a:xfrm>
              <a:off x="1415059" y="6444378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 descr=""/>
            <p:cNvSpPr/>
            <p:nvPr/>
          </p:nvSpPr>
          <p:spPr>
            <a:xfrm>
              <a:off x="1415059" y="6444378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 descr=""/>
            <p:cNvSpPr/>
            <p:nvPr/>
          </p:nvSpPr>
          <p:spPr>
            <a:xfrm>
              <a:off x="2039039" y="6446181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624179" y="0"/>
                  </a:moveTo>
                  <a:lnTo>
                    <a:pt x="12" y="325564"/>
                  </a:lnTo>
                  <a:lnTo>
                    <a:pt x="0" y="592416"/>
                  </a:lnTo>
                  <a:lnTo>
                    <a:pt x="623569" y="265849"/>
                  </a:lnTo>
                  <a:lnTo>
                    <a:pt x="624179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 descr=""/>
            <p:cNvSpPr/>
            <p:nvPr/>
          </p:nvSpPr>
          <p:spPr>
            <a:xfrm>
              <a:off x="2039039" y="6446181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624179" y="0"/>
                  </a:moveTo>
                  <a:lnTo>
                    <a:pt x="623569" y="265849"/>
                  </a:lnTo>
                  <a:lnTo>
                    <a:pt x="0" y="592416"/>
                  </a:lnTo>
                  <a:lnTo>
                    <a:pt x="12" y="325564"/>
                  </a:lnTo>
                  <a:lnTo>
                    <a:pt x="624179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3" name="object 283" descr=""/>
          <p:cNvSpPr txBox="1"/>
          <p:nvPr/>
        </p:nvSpPr>
        <p:spPr>
          <a:xfrm>
            <a:off x="1323428" y="5402500"/>
            <a:ext cx="60007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55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4" name="object 284" descr=""/>
          <p:cNvSpPr txBox="1"/>
          <p:nvPr/>
        </p:nvSpPr>
        <p:spPr>
          <a:xfrm>
            <a:off x="693394" y="6713814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300">
              <a:latin typeface="Arial"/>
              <a:cs typeface="Arial"/>
            </a:endParaRPr>
          </a:p>
        </p:txBody>
      </p:sp>
      <p:sp>
        <p:nvSpPr>
          <p:cNvPr id="285" name="object 285" descr=""/>
          <p:cNvSpPr txBox="1"/>
          <p:nvPr/>
        </p:nvSpPr>
        <p:spPr>
          <a:xfrm>
            <a:off x="3031020" y="6782343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latin typeface="Arial"/>
                <a:cs typeface="Arial"/>
              </a:rPr>
              <a:t>Y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286" name="object 286" descr=""/>
          <p:cNvGrpSpPr/>
          <p:nvPr/>
        </p:nvGrpSpPr>
        <p:grpSpPr>
          <a:xfrm>
            <a:off x="920205" y="6948744"/>
            <a:ext cx="2129155" cy="733425"/>
            <a:chOff x="920205" y="6948744"/>
            <a:chExt cx="2129155" cy="733425"/>
          </a:xfrm>
        </p:grpSpPr>
        <p:sp>
          <p:nvSpPr>
            <p:cNvPr id="287" name="object 287" descr=""/>
            <p:cNvSpPr/>
            <p:nvPr/>
          </p:nvSpPr>
          <p:spPr>
            <a:xfrm>
              <a:off x="2022270" y="7003700"/>
              <a:ext cx="1026794" cy="565785"/>
            </a:xfrm>
            <a:custGeom>
              <a:avLst/>
              <a:gdLst/>
              <a:ahLst/>
              <a:cxnLst/>
              <a:rect l="l" t="t" r="r" b="b"/>
              <a:pathLst>
                <a:path w="1026794" h="565784">
                  <a:moveTo>
                    <a:pt x="914461" y="47207"/>
                  </a:moveTo>
                  <a:lnTo>
                    <a:pt x="0" y="542925"/>
                  </a:lnTo>
                  <a:lnTo>
                    <a:pt x="12103" y="565264"/>
                  </a:lnTo>
                  <a:lnTo>
                    <a:pt x="926568" y="69544"/>
                  </a:lnTo>
                  <a:lnTo>
                    <a:pt x="914461" y="47207"/>
                  </a:lnTo>
                  <a:close/>
                </a:path>
                <a:path w="1026794" h="565784">
                  <a:moveTo>
                    <a:pt x="1000059" y="42214"/>
                  </a:moveTo>
                  <a:lnTo>
                    <a:pt x="923670" y="42214"/>
                  </a:lnTo>
                  <a:lnTo>
                    <a:pt x="935774" y="64554"/>
                  </a:lnTo>
                  <a:lnTo>
                    <a:pt x="926568" y="69544"/>
                  </a:lnTo>
                  <a:lnTo>
                    <a:pt x="952157" y="116751"/>
                  </a:lnTo>
                  <a:lnTo>
                    <a:pt x="1000059" y="42214"/>
                  </a:lnTo>
                  <a:close/>
                </a:path>
                <a:path w="1026794" h="565784">
                  <a:moveTo>
                    <a:pt x="923670" y="42214"/>
                  </a:moveTo>
                  <a:lnTo>
                    <a:pt x="914461" y="47207"/>
                  </a:lnTo>
                  <a:lnTo>
                    <a:pt x="926568" y="69544"/>
                  </a:lnTo>
                  <a:lnTo>
                    <a:pt x="935774" y="64554"/>
                  </a:lnTo>
                  <a:lnTo>
                    <a:pt x="923670" y="42214"/>
                  </a:lnTo>
                  <a:close/>
                </a:path>
                <a:path w="1026794" h="565784">
                  <a:moveTo>
                    <a:pt x="888872" y="0"/>
                  </a:moveTo>
                  <a:lnTo>
                    <a:pt x="914461" y="47207"/>
                  </a:lnTo>
                  <a:lnTo>
                    <a:pt x="923670" y="42214"/>
                  </a:lnTo>
                  <a:lnTo>
                    <a:pt x="1000059" y="42214"/>
                  </a:lnTo>
                  <a:lnTo>
                    <a:pt x="1026642" y="850"/>
                  </a:lnTo>
                  <a:lnTo>
                    <a:pt x="8888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 descr=""/>
            <p:cNvSpPr/>
            <p:nvPr/>
          </p:nvSpPr>
          <p:spPr>
            <a:xfrm>
              <a:off x="2046725" y="7051163"/>
              <a:ext cx="933450" cy="504190"/>
            </a:xfrm>
            <a:custGeom>
              <a:avLst/>
              <a:gdLst/>
              <a:ahLst/>
              <a:cxnLst/>
              <a:rect l="l" t="t" r="r" b="b"/>
              <a:pathLst>
                <a:path w="933450" h="504190">
                  <a:moveTo>
                    <a:pt x="0" y="503936"/>
                  </a:moveTo>
                  <a:lnTo>
                    <a:pt x="93327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 descr=""/>
            <p:cNvSpPr/>
            <p:nvPr/>
          </p:nvSpPr>
          <p:spPr>
            <a:xfrm>
              <a:off x="2048393" y="755420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 descr=""/>
            <p:cNvSpPr/>
            <p:nvPr/>
          </p:nvSpPr>
          <p:spPr>
            <a:xfrm>
              <a:off x="2080004" y="753712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 descr=""/>
            <p:cNvSpPr/>
            <p:nvPr/>
          </p:nvSpPr>
          <p:spPr>
            <a:xfrm>
              <a:off x="2111612" y="752006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2" name="object 292" descr=""/>
            <p:cNvSpPr/>
            <p:nvPr/>
          </p:nvSpPr>
          <p:spPr>
            <a:xfrm>
              <a:off x="2141560" y="750388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3" name="object 293" descr=""/>
            <p:cNvSpPr/>
            <p:nvPr/>
          </p:nvSpPr>
          <p:spPr>
            <a:xfrm>
              <a:off x="2173171" y="748682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4" name="object 294" descr=""/>
            <p:cNvSpPr/>
            <p:nvPr/>
          </p:nvSpPr>
          <p:spPr>
            <a:xfrm>
              <a:off x="2204783" y="7469752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92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5" name="object 295" descr=""/>
            <p:cNvSpPr/>
            <p:nvPr/>
          </p:nvSpPr>
          <p:spPr>
            <a:xfrm>
              <a:off x="2236395" y="745268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6" name="object 296" descr=""/>
            <p:cNvSpPr/>
            <p:nvPr/>
          </p:nvSpPr>
          <p:spPr>
            <a:xfrm>
              <a:off x="2268006" y="743561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7" name="object 297" descr=""/>
            <p:cNvSpPr/>
            <p:nvPr/>
          </p:nvSpPr>
          <p:spPr>
            <a:xfrm>
              <a:off x="2297951" y="741944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8" name="object 298" descr=""/>
            <p:cNvSpPr/>
            <p:nvPr/>
          </p:nvSpPr>
          <p:spPr>
            <a:xfrm>
              <a:off x="2329563" y="740237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9" name="object 299" descr=""/>
            <p:cNvSpPr/>
            <p:nvPr/>
          </p:nvSpPr>
          <p:spPr>
            <a:xfrm>
              <a:off x="2359511" y="7386206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92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0" name="object 300" descr=""/>
            <p:cNvSpPr/>
            <p:nvPr/>
          </p:nvSpPr>
          <p:spPr>
            <a:xfrm>
              <a:off x="2391122" y="736913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1" name="object 301" descr=""/>
            <p:cNvSpPr/>
            <p:nvPr/>
          </p:nvSpPr>
          <p:spPr>
            <a:xfrm>
              <a:off x="2422735" y="735206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2" name="object 302" descr=""/>
            <p:cNvSpPr/>
            <p:nvPr/>
          </p:nvSpPr>
          <p:spPr>
            <a:xfrm>
              <a:off x="2452683" y="733589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3" name="object 303" descr=""/>
            <p:cNvSpPr/>
            <p:nvPr/>
          </p:nvSpPr>
          <p:spPr>
            <a:xfrm>
              <a:off x="2484291" y="731882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4" name="object 304" descr=""/>
            <p:cNvSpPr/>
            <p:nvPr/>
          </p:nvSpPr>
          <p:spPr>
            <a:xfrm>
              <a:off x="2515903" y="7301757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5" name="object 305" descr=""/>
            <p:cNvSpPr/>
            <p:nvPr/>
          </p:nvSpPr>
          <p:spPr>
            <a:xfrm>
              <a:off x="2547514" y="728469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6" name="object 306" descr=""/>
            <p:cNvSpPr/>
            <p:nvPr/>
          </p:nvSpPr>
          <p:spPr>
            <a:xfrm>
              <a:off x="2579126" y="726761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7" name="object 307" descr=""/>
            <p:cNvSpPr/>
            <p:nvPr/>
          </p:nvSpPr>
          <p:spPr>
            <a:xfrm>
              <a:off x="2609075" y="725145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8" name="object 308" descr=""/>
            <p:cNvSpPr/>
            <p:nvPr/>
          </p:nvSpPr>
          <p:spPr>
            <a:xfrm>
              <a:off x="2640686" y="723438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9" name="object 309" descr=""/>
            <p:cNvSpPr/>
            <p:nvPr/>
          </p:nvSpPr>
          <p:spPr>
            <a:xfrm>
              <a:off x="2673960" y="7216412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92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0" name="object 310" descr=""/>
            <p:cNvSpPr/>
            <p:nvPr/>
          </p:nvSpPr>
          <p:spPr>
            <a:xfrm>
              <a:off x="2705572" y="719934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1" name="object 311" descr=""/>
            <p:cNvSpPr/>
            <p:nvPr/>
          </p:nvSpPr>
          <p:spPr>
            <a:xfrm>
              <a:off x="2737183" y="718227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2" name="object 312" descr=""/>
            <p:cNvSpPr/>
            <p:nvPr/>
          </p:nvSpPr>
          <p:spPr>
            <a:xfrm>
              <a:off x="2767129" y="716610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3" name="object 313" descr=""/>
            <p:cNvSpPr/>
            <p:nvPr/>
          </p:nvSpPr>
          <p:spPr>
            <a:xfrm>
              <a:off x="2798740" y="714903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4" name="object 314" descr=""/>
            <p:cNvSpPr/>
            <p:nvPr/>
          </p:nvSpPr>
          <p:spPr>
            <a:xfrm>
              <a:off x="2830352" y="7131967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5" name="object 315" descr=""/>
            <p:cNvSpPr/>
            <p:nvPr/>
          </p:nvSpPr>
          <p:spPr>
            <a:xfrm>
              <a:off x="920205" y="6948744"/>
              <a:ext cx="1122680" cy="621030"/>
            </a:xfrm>
            <a:custGeom>
              <a:avLst/>
              <a:gdLst/>
              <a:ahLst/>
              <a:cxnLst/>
              <a:rect l="l" t="t" r="r" b="b"/>
              <a:pathLst>
                <a:path w="1122680" h="621029">
                  <a:moveTo>
                    <a:pt x="112045" y="47139"/>
                  </a:moveTo>
                  <a:lnTo>
                    <a:pt x="99881" y="69430"/>
                  </a:lnTo>
                  <a:lnTo>
                    <a:pt x="1110246" y="620814"/>
                  </a:lnTo>
                  <a:lnTo>
                    <a:pt x="1122413" y="598512"/>
                  </a:lnTo>
                  <a:lnTo>
                    <a:pt x="112045" y="47139"/>
                  </a:lnTo>
                  <a:close/>
                </a:path>
                <a:path w="1122680" h="621029">
                  <a:moveTo>
                    <a:pt x="137769" y="0"/>
                  </a:moveTo>
                  <a:lnTo>
                    <a:pt x="0" y="457"/>
                  </a:lnTo>
                  <a:lnTo>
                    <a:pt x="74155" y="116573"/>
                  </a:lnTo>
                  <a:lnTo>
                    <a:pt x="99881" y="69430"/>
                  </a:lnTo>
                  <a:lnTo>
                    <a:pt x="90690" y="64414"/>
                  </a:lnTo>
                  <a:lnTo>
                    <a:pt x="102857" y="42125"/>
                  </a:lnTo>
                  <a:lnTo>
                    <a:pt x="114781" y="42125"/>
                  </a:lnTo>
                  <a:lnTo>
                    <a:pt x="137769" y="0"/>
                  </a:lnTo>
                  <a:close/>
                </a:path>
                <a:path w="1122680" h="621029">
                  <a:moveTo>
                    <a:pt x="102857" y="42125"/>
                  </a:moveTo>
                  <a:lnTo>
                    <a:pt x="90690" y="64414"/>
                  </a:lnTo>
                  <a:lnTo>
                    <a:pt x="99881" y="69430"/>
                  </a:lnTo>
                  <a:lnTo>
                    <a:pt x="112045" y="47139"/>
                  </a:lnTo>
                  <a:lnTo>
                    <a:pt x="102857" y="42125"/>
                  </a:lnTo>
                  <a:close/>
                </a:path>
                <a:path w="1122680" h="621029">
                  <a:moveTo>
                    <a:pt x="114781" y="42125"/>
                  </a:moveTo>
                  <a:lnTo>
                    <a:pt x="102857" y="42125"/>
                  </a:lnTo>
                  <a:lnTo>
                    <a:pt x="112045" y="47139"/>
                  </a:lnTo>
                  <a:lnTo>
                    <a:pt x="114781" y="421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6" name="object 316" descr=""/>
            <p:cNvSpPr/>
            <p:nvPr/>
          </p:nvSpPr>
          <p:spPr>
            <a:xfrm>
              <a:off x="1961117" y="7557811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7" name="object 317" descr=""/>
            <p:cNvSpPr/>
            <p:nvPr/>
          </p:nvSpPr>
          <p:spPr>
            <a:xfrm>
              <a:off x="1966696" y="754061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8" name="object 318" descr=""/>
            <p:cNvSpPr/>
            <p:nvPr/>
          </p:nvSpPr>
          <p:spPr>
            <a:xfrm>
              <a:off x="1935144" y="752340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9" name="object 319" descr=""/>
            <p:cNvSpPr/>
            <p:nvPr/>
          </p:nvSpPr>
          <p:spPr>
            <a:xfrm>
              <a:off x="1905276" y="750711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0" name="object 320" descr=""/>
            <p:cNvSpPr/>
            <p:nvPr/>
          </p:nvSpPr>
          <p:spPr>
            <a:xfrm>
              <a:off x="1873724" y="748991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1" name="object 321" descr=""/>
            <p:cNvSpPr/>
            <p:nvPr/>
          </p:nvSpPr>
          <p:spPr>
            <a:xfrm>
              <a:off x="1805075" y="7472713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2" name="object 322" descr=""/>
            <p:cNvSpPr/>
            <p:nvPr/>
          </p:nvSpPr>
          <p:spPr>
            <a:xfrm>
              <a:off x="1810658" y="745551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3" name="object 323" descr=""/>
            <p:cNvSpPr/>
            <p:nvPr/>
          </p:nvSpPr>
          <p:spPr>
            <a:xfrm>
              <a:off x="1779106" y="743831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4" name="object 324" descr=""/>
            <p:cNvSpPr/>
            <p:nvPr/>
          </p:nvSpPr>
          <p:spPr>
            <a:xfrm>
              <a:off x="1749238" y="742201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5" name="object 325" descr=""/>
            <p:cNvSpPr/>
            <p:nvPr/>
          </p:nvSpPr>
          <p:spPr>
            <a:xfrm>
              <a:off x="1717699" y="740482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6" name="object 326" descr=""/>
            <p:cNvSpPr/>
            <p:nvPr/>
          </p:nvSpPr>
          <p:spPr>
            <a:xfrm>
              <a:off x="1650693" y="7388524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7" name="object 327" descr=""/>
            <p:cNvSpPr/>
            <p:nvPr/>
          </p:nvSpPr>
          <p:spPr>
            <a:xfrm>
              <a:off x="1656275" y="737132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8" name="object 328" descr=""/>
            <p:cNvSpPr/>
            <p:nvPr/>
          </p:nvSpPr>
          <p:spPr>
            <a:xfrm>
              <a:off x="1624723" y="735412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9" name="object 329" descr=""/>
            <p:cNvSpPr/>
            <p:nvPr/>
          </p:nvSpPr>
          <p:spPr>
            <a:xfrm>
              <a:off x="1594855" y="733783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0" name="object 330" descr=""/>
            <p:cNvSpPr/>
            <p:nvPr/>
          </p:nvSpPr>
          <p:spPr>
            <a:xfrm>
              <a:off x="1563303" y="732063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1" name="object 331" descr=""/>
            <p:cNvSpPr/>
            <p:nvPr/>
          </p:nvSpPr>
          <p:spPr>
            <a:xfrm>
              <a:off x="1494655" y="7303431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2" name="object 332" descr=""/>
            <p:cNvSpPr/>
            <p:nvPr/>
          </p:nvSpPr>
          <p:spPr>
            <a:xfrm>
              <a:off x="1500237" y="728623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3" name="object 333" descr=""/>
            <p:cNvSpPr/>
            <p:nvPr/>
          </p:nvSpPr>
          <p:spPr>
            <a:xfrm>
              <a:off x="1468685" y="726903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4" name="object 334" descr=""/>
            <p:cNvSpPr/>
            <p:nvPr/>
          </p:nvSpPr>
          <p:spPr>
            <a:xfrm>
              <a:off x="1438817" y="725273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5" name="object 335" descr=""/>
            <p:cNvSpPr/>
            <p:nvPr/>
          </p:nvSpPr>
          <p:spPr>
            <a:xfrm>
              <a:off x="1407274" y="72355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6" name="object 336" descr=""/>
            <p:cNvSpPr/>
            <p:nvPr/>
          </p:nvSpPr>
          <p:spPr>
            <a:xfrm>
              <a:off x="1336953" y="7217431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7" name="object 337" descr=""/>
            <p:cNvSpPr/>
            <p:nvPr/>
          </p:nvSpPr>
          <p:spPr>
            <a:xfrm>
              <a:off x="1342523" y="72002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8" name="object 338" descr=""/>
            <p:cNvSpPr/>
            <p:nvPr/>
          </p:nvSpPr>
          <p:spPr>
            <a:xfrm>
              <a:off x="1310995" y="718303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9" name="object 339" descr=""/>
            <p:cNvSpPr/>
            <p:nvPr/>
          </p:nvSpPr>
          <p:spPr>
            <a:xfrm>
              <a:off x="1281116" y="716673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0" name="object 340" descr=""/>
            <p:cNvSpPr/>
            <p:nvPr/>
          </p:nvSpPr>
          <p:spPr>
            <a:xfrm>
              <a:off x="1249577" y="714953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1" name="object 341" descr=""/>
            <p:cNvSpPr/>
            <p:nvPr/>
          </p:nvSpPr>
          <p:spPr>
            <a:xfrm>
              <a:off x="1180914" y="7132338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2" name="object 342" descr=""/>
            <p:cNvSpPr/>
            <p:nvPr/>
          </p:nvSpPr>
          <p:spPr>
            <a:xfrm>
              <a:off x="1186493" y="711513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3" name="object 343" descr=""/>
            <p:cNvSpPr/>
            <p:nvPr/>
          </p:nvSpPr>
          <p:spPr>
            <a:xfrm>
              <a:off x="1154954" y="709793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4" name="object 344" descr=""/>
            <p:cNvSpPr/>
            <p:nvPr/>
          </p:nvSpPr>
          <p:spPr>
            <a:xfrm>
              <a:off x="1125073" y="708164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5" name="object 345" descr=""/>
            <p:cNvSpPr/>
            <p:nvPr/>
          </p:nvSpPr>
          <p:spPr>
            <a:xfrm>
              <a:off x="1093522" y="706444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6" name="object 346" descr=""/>
            <p:cNvSpPr/>
            <p:nvPr/>
          </p:nvSpPr>
          <p:spPr>
            <a:xfrm>
              <a:off x="1026532" y="7048149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7" name="object 347" descr=""/>
          <p:cNvSpPr txBox="1"/>
          <p:nvPr/>
        </p:nvSpPr>
        <p:spPr>
          <a:xfrm>
            <a:off x="2020138" y="6567332"/>
            <a:ext cx="11430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0">
                <a:latin typeface="Arial"/>
                <a:cs typeface="Arial"/>
              </a:rPr>
              <a:t>C</a:t>
            </a:r>
            <a:endParaRPr sz="950">
              <a:latin typeface="Arial"/>
              <a:cs typeface="Arial"/>
            </a:endParaRPr>
          </a:p>
        </p:txBody>
      </p:sp>
      <p:sp>
        <p:nvSpPr>
          <p:cNvPr id="348" name="object 348" descr=""/>
          <p:cNvSpPr/>
          <p:nvPr/>
        </p:nvSpPr>
        <p:spPr>
          <a:xfrm>
            <a:off x="2024538" y="6738846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40">
                <a:moveTo>
                  <a:pt x="21628" y="0"/>
                </a:moveTo>
                <a:lnTo>
                  <a:pt x="13931" y="0"/>
                </a:lnTo>
                <a:lnTo>
                  <a:pt x="6235" y="0"/>
                </a:lnTo>
                <a:lnTo>
                  <a:pt x="0" y="6235"/>
                </a:lnTo>
                <a:lnTo>
                  <a:pt x="0" y="21628"/>
                </a:lnTo>
                <a:lnTo>
                  <a:pt x="6235" y="27863"/>
                </a:lnTo>
                <a:lnTo>
                  <a:pt x="21628" y="27863"/>
                </a:lnTo>
                <a:lnTo>
                  <a:pt x="27863" y="21628"/>
                </a:lnTo>
                <a:lnTo>
                  <a:pt x="27863" y="6235"/>
                </a:lnTo>
                <a:lnTo>
                  <a:pt x="2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 descr=""/>
          <p:cNvSpPr txBox="1"/>
          <p:nvPr/>
        </p:nvSpPr>
        <p:spPr>
          <a:xfrm>
            <a:off x="375158" y="5627468"/>
            <a:ext cx="1681480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855" algn="l"/>
                <a:tab pos="1327785" algn="l"/>
              </a:tabLst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ANSWER:</a:t>
            </a:r>
            <a:r>
              <a:rPr dirty="0" sz="1050" spc="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 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dirty="0" sz="1550" spc="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550" spc="2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550" spc="-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350" name="object 350" descr=""/>
          <p:cNvSpPr txBox="1"/>
          <p:nvPr/>
        </p:nvSpPr>
        <p:spPr>
          <a:xfrm>
            <a:off x="799896" y="5197942"/>
            <a:ext cx="1582420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r>
              <a:rPr dirty="0" sz="105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endParaRPr sz="1050">
              <a:latin typeface="Arial"/>
              <a:cs typeface="Arial"/>
            </a:endParaRPr>
          </a:p>
        </p:txBody>
      </p:sp>
      <p:sp>
        <p:nvSpPr>
          <p:cNvPr id="351" name="object 351" descr=""/>
          <p:cNvSpPr txBox="1"/>
          <p:nvPr/>
        </p:nvSpPr>
        <p:spPr>
          <a:xfrm>
            <a:off x="3329978" y="5188544"/>
            <a:ext cx="20637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15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352" name="object 352" descr=""/>
          <p:cNvGrpSpPr/>
          <p:nvPr/>
        </p:nvGrpSpPr>
        <p:grpSpPr>
          <a:xfrm>
            <a:off x="3169331" y="5580523"/>
            <a:ext cx="561340" cy="1979295"/>
            <a:chOff x="3169331" y="5580523"/>
            <a:chExt cx="561340" cy="1979295"/>
          </a:xfrm>
        </p:grpSpPr>
        <p:sp>
          <p:nvSpPr>
            <p:cNvPr id="353" name="object 353" descr=""/>
            <p:cNvSpPr/>
            <p:nvPr/>
          </p:nvSpPr>
          <p:spPr>
            <a:xfrm>
              <a:off x="3367890" y="5580523"/>
              <a:ext cx="133350" cy="1965325"/>
            </a:xfrm>
            <a:custGeom>
              <a:avLst/>
              <a:gdLst/>
              <a:ahLst/>
              <a:cxnLst/>
              <a:rect l="l" t="t" r="r" b="b"/>
              <a:pathLst>
                <a:path w="133350" h="1965325">
                  <a:moveTo>
                    <a:pt x="79095" y="110248"/>
                  </a:moveTo>
                  <a:lnTo>
                    <a:pt x="53695" y="110248"/>
                  </a:lnTo>
                  <a:lnTo>
                    <a:pt x="53695" y="1965261"/>
                  </a:lnTo>
                  <a:lnTo>
                    <a:pt x="79095" y="1965261"/>
                  </a:lnTo>
                  <a:lnTo>
                    <a:pt x="79095" y="110248"/>
                  </a:lnTo>
                  <a:close/>
                </a:path>
                <a:path w="133350" h="1965325">
                  <a:moveTo>
                    <a:pt x="66395" y="0"/>
                  </a:moveTo>
                  <a:lnTo>
                    <a:pt x="0" y="120713"/>
                  </a:lnTo>
                  <a:lnTo>
                    <a:pt x="53695" y="120713"/>
                  </a:lnTo>
                  <a:lnTo>
                    <a:pt x="53695" y="110248"/>
                  </a:lnTo>
                  <a:lnTo>
                    <a:pt x="127035" y="110248"/>
                  </a:lnTo>
                  <a:lnTo>
                    <a:pt x="66395" y="0"/>
                  </a:lnTo>
                  <a:close/>
                </a:path>
                <a:path w="133350" h="1965325">
                  <a:moveTo>
                    <a:pt x="127035" y="110248"/>
                  </a:moveTo>
                  <a:lnTo>
                    <a:pt x="79095" y="110248"/>
                  </a:lnTo>
                  <a:lnTo>
                    <a:pt x="79095" y="120713"/>
                  </a:lnTo>
                  <a:lnTo>
                    <a:pt x="132791" y="120713"/>
                  </a:lnTo>
                  <a:lnTo>
                    <a:pt x="127035" y="1102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4" name="object 354" descr=""/>
            <p:cNvSpPr/>
            <p:nvPr/>
          </p:nvSpPr>
          <p:spPr>
            <a:xfrm>
              <a:off x="3429486" y="5756264"/>
              <a:ext cx="0" cy="1779905"/>
            </a:xfrm>
            <a:custGeom>
              <a:avLst/>
              <a:gdLst/>
              <a:ahLst/>
              <a:cxnLst/>
              <a:rect l="l" t="t" r="r" b="b"/>
              <a:pathLst>
                <a:path w="0" h="1779904">
                  <a:moveTo>
                    <a:pt x="0" y="177956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5" name="object 355" descr=""/>
            <p:cNvSpPr/>
            <p:nvPr/>
          </p:nvSpPr>
          <p:spPr>
            <a:xfrm>
              <a:off x="3429486" y="749800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6" name="object 356" descr=""/>
            <p:cNvSpPr/>
            <p:nvPr/>
          </p:nvSpPr>
          <p:spPr>
            <a:xfrm>
              <a:off x="3429486" y="746208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7" name="object 357" descr=""/>
            <p:cNvSpPr/>
            <p:nvPr/>
          </p:nvSpPr>
          <p:spPr>
            <a:xfrm>
              <a:off x="3429486" y="742804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8" name="object 358" descr=""/>
            <p:cNvSpPr/>
            <p:nvPr/>
          </p:nvSpPr>
          <p:spPr>
            <a:xfrm>
              <a:off x="3429486" y="739212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9" name="object 359" descr=""/>
            <p:cNvSpPr/>
            <p:nvPr/>
          </p:nvSpPr>
          <p:spPr>
            <a:xfrm>
              <a:off x="3429486" y="735619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0" name="object 360" descr=""/>
            <p:cNvSpPr/>
            <p:nvPr/>
          </p:nvSpPr>
          <p:spPr>
            <a:xfrm>
              <a:off x="3429486" y="732027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1" name="object 361" descr=""/>
            <p:cNvSpPr/>
            <p:nvPr/>
          </p:nvSpPr>
          <p:spPr>
            <a:xfrm>
              <a:off x="3429486" y="728434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2" name="object 362" descr=""/>
            <p:cNvSpPr/>
            <p:nvPr/>
          </p:nvSpPr>
          <p:spPr>
            <a:xfrm>
              <a:off x="3429486" y="725031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3" name="object 363" descr=""/>
            <p:cNvSpPr/>
            <p:nvPr/>
          </p:nvSpPr>
          <p:spPr>
            <a:xfrm>
              <a:off x="3429486" y="721438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4" name="object 364" descr=""/>
            <p:cNvSpPr/>
            <p:nvPr/>
          </p:nvSpPr>
          <p:spPr>
            <a:xfrm>
              <a:off x="3429486" y="7180351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5" name="object 365" descr=""/>
            <p:cNvSpPr/>
            <p:nvPr/>
          </p:nvSpPr>
          <p:spPr>
            <a:xfrm>
              <a:off x="3429486" y="714442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6" name="object 366" descr=""/>
            <p:cNvSpPr/>
            <p:nvPr/>
          </p:nvSpPr>
          <p:spPr>
            <a:xfrm>
              <a:off x="3429486" y="710850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7" name="object 367" descr=""/>
            <p:cNvSpPr/>
            <p:nvPr/>
          </p:nvSpPr>
          <p:spPr>
            <a:xfrm>
              <a:off x="3429486" y="707446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8" name="object 368" descr=""/>
            <p:cNvSpPr/>
            <p:nvPr/>
          </p:nvSpPr>
          <p:spPr>
            <a:xfrm>
              <a:off x="3429486" y="703854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9" name="object 369" descr=""/>
            <p:cNvSpPr/>
            <p:nvPr/>
          </p:nvSpPr>
          <p:spPr>
            <a:xfrm>
              <a:off x="3429486" y="7002615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0" name="object 370" descr=""/>
            <p:cNvSpPr/>
            <p:nvPr/>
          </p:nvSpPr>
          <p:spPr>
            <a:xfrm>
              <a:off x="3429486" y="696669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1" name="object 371" descr=""/>
            <p:cNvSpPr/>
            <p:nvPr/>
          </p:nvSpPr>
          <p:spPr>
            <a:xfrm>
              <a:off x="3429486" y="693076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2" name="object 372" descr=""/>
            <p:cNvSpPr/>
            <p:nvPr/>
          </p:nvSpPr>
          <p:spPr>
            <a:xfrm>
              <a:off x="3429486" y="689673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3" name="object 373" descr=""/>
            <p:cNvSpPr/>
            <p:nvPr/>
          </p:nvSpPr>
          <p:spPr>
            <a:xfrm>
              <a:off x="3429486" y="686080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4" name="object 374" descr=""/>
            <p:cNvSpPr/>
            <p:nvPr/>
          </p:nvSpPr>
          <p:spPr>
            <a:xfrm>
              <a:off x="3429486" y="682298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5" name="object 375" descr=""/>
            <p:cNvSpPr/>
            <p:nvPr/>
          </p:nvSpPr>
          <p:spPr>
            <a:xfrm>
              <a:off x="3429486" y="678706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6" name="object 376" descr=""/>
            <p:cNvSpPr/>
            <p:nvPr/>
          </p:nvSpPr>
          <p:spPr>
            <a:xfrm>
              <a:off x="3429486" y="675114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7" name="object 377" descr=""/>
            <p:cNvSpPr/>
            <p:nvPr/>
          </p:nvSpPr>
          <p:spPr>
            <a:xfrm>
              <a:off x="3429486" y="671710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8" name="object 378" descr=""/>
            <p:cNvSpPr/>
            <p:nvPr/>
          </p:nvSpPr>
          <p:spPr>
            <a:xfrm>
              <a:off x="3429486" y="668118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9" name="object 379" descr=""/>
            <p:cNvSpPr/>
            <p:nvPr/>
          </p:nvSpPr>
          <p:spPr>
            <a:xfrm>
              <a:off x="3429486" y="6645258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0" name="object 380" descr=""/>
            <p:cNvSpPr/>
            <p:nvPr/>
          </p:nvSpPr>
          <p:spPr>
            <a:xfrm>
              <a:off x="3429486" y="660933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1" name="object 381" descr=""/>
            <p:cNvSpPr/>
            <p:nvPr/>
          </p:nvSpPr>
          <p:spPr>
            <a:xfrm>
              <a:off x="3429486" y="657340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2" name="object 382" descr=""/>
            <p:cNvSpPr/>
            <p:nvPr/>
          </p:nvSpPr>
          <p:spPr>
            <a:xfrm>
              <a:off x="3429486" y="653937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3" name="object 383" descr=""/>
            <p:cNvSpPr/>
            <p:nvPr/>
          </p:nvSpPr>
          <p:spPr>
            <a:xfrm>
              <a:off x="3429486" y="650344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4" name="object 384" descr=""/>
            <p:cNvSpPr/>
            <p:nvPr/>
          </p:nvSpPr>
          <p:spPr>
            <a:xfrm>
              <a:off x="3429486" y="6469412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5" name="object 385" descr=""/>
            <p:cNvSpPr/>
            <p:nvPr/>
          </p:nvSpPr>
          <p:spPr>
            <a:xfrm>
              <a:off x="3429486" y="643348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6" name="object 386" descr=""/>
            <p:cNvSpPr/>
            <p:nvPr/>
          </p:nvSpPr>
          <p:spPr>
            <a:xfrm>
              <a:off x="3429486" y="639756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7" name="object 387" descr=""/>
            <p:cNvSpPr/>
            <p:nvPr/>
          </p:nvSpPr>
          <p:spPr>
            <a:xfrm>
              <a:off x="3429486" y="636352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8" name="object 388" descr=""/>
            <p:cNvSpPr/>
            <p:nvPr/>
          </p:nvSpPr>
          <p:spPr>
            <a:xfrm>
              <a:off x="3429486" y="632760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9" name="object 389" descr=""/>
            <p:cNvSpPr/>
            <p:nvPr/>
          </p:nvSpPr>
          <p:spPr>
            <a:xfrm>
              <a:off x="3429486" y="6291677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0" name="object 390" descr=""/>
            <p:cNvSpPr/>
            <p:nvPr/>
          </p:nvSpPr>
          <p:spPr>
            <a:xfrm>
              <a:off x="3429486" y="625575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1" name="object 391" descr=""/>
            <p:cNvSpPr/>
            <p:nvPr/>
          </p:nvSpPr>
          <p:spPr>
            <a:xfrm>
              <a:off x="3429486" y="621982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2" name="object 392" descr=""/>
            <p:cNvSpPr/>
            <p:nvPr/>
          </p:nvSpPr>
          <p:spPr>
            <a:xfrm>
              <a:off x="3429486" y="618579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3" name="object 393" descr=""/>
            <p:cNvSpPr/>
            <p:nvPr/>
          </p:nvSpPr>
          <p:spPr>
            <a:xfrm>
              <a:off x="3429486" y="61498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4" name="object 394" descr=""/>
            <p:cNvSpPr/>
            <p:nvPr/>
          </p:nvSpPr>
          <p:spPr>
            <a:xfrm>
              <a:off x="3429486" y="6112051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5" name="object 395" descr=""/>
            <p:cNvSpPr/>
            <p:nvPr/>
          </p:nvSpPr>
          <p:spPr>
            <a:xfrm>
              <a:off x="3429486" y="607612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6" name="object 396" descr=""/>
            <p:cNvSpPr/>
            <p:nvPr/>
          </p:nvSpPr>
          <p:spPr>
            <a:xfrm>
              <a:off x="3429486" y="604020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7" name="object 397" descr=""/>
            <p:cNvSpPr/>
            <p:nvPr/>
          </p:nvSpPr>
          <p:spPr>
            <a:xfrm>
              <a:off x="3429486" y="600616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8" name="object 398" descr=""/>
            <p:cNvSpPr/>
            <p:nvPr/>
          </p:nvSpPr>
          <p:spPr>
            <a:xfrm>
              <a:off x="3429486" y="597024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9" name="object 399" descr=""/>
            <p:cNvSpPr/>
            <p:nvPr/>
          </p:nvSpPr>
          <p:spPr>
            <a:xfrm>
              <a:off x="3429486" y="593431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0" name="object 400" descr=""/>
            <p:cNvSpPr/>
            <p:nvPr/>
          </p:nvSpPr>
          <p:spPr>
            <a:xfrm>
              <a:off x="3429486" y="589839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1" name="object 401" descr=""/>
            <p:cNvSpPr/>
            <p:nvPr/>
          </p:nvSpPr>
          <p:spPr>
            <a:xfrm>
              <a:off x="3429486" y="586246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2" name="object 402" descr=""/>
            <p:cNvSpPr/>
            <p:nvPr/>
          </p:nvSpPr>
          <p:spPr>
            <a:xfrm>
              <a:off x="3429486" y="582843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3" name="object 403" descr=""/>
            <p:cNvSpPr/>
            <p:nvPr/>
          </p:nvSpPr>
          <p:spPr>
            <a:xfrm>
              <a:off x="3429486" y="579250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4" name="object 404" descr=""/>
            <p:cNvSpPr/>
            <p:nvPr/>
          </p:nvSpPr>
          <p:spPr>
            <a:xfrm>
              <a:off x="3429486" y="5758474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5" name="object 405" descr=""/>
            <p:cNvSpPr/>
            <p:nvPr/>
          </p:nvSpPr>
          <p:spPr>
            <a:xfrm>
              <a:off x="3169331" y="7547105"/>
              <a:ext cx="561340" cy="0"/>
            </a:xfrm>
            <a:custGeom>
              <a:avLst/>
              <a:gdLst/>
              <a:ahLst/>
              <a:cxnLst/>
              <a:rect l="l" t="t" r="r" b="b"/>
              <a:pathLst>
                <a:path w="561339" h="0">
                  <a:moveTo>
                    <a:pt x="0" y="0"/>
                  </a:moveTo>
                  <a:lnTo>
                    <a:pt x="561213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6" name="object 406" descr=""/>
          <p:cNvSpPr txBox="1"/>
          <p:nvPr/>
        </p:nvSpPr>
        <p:spPr>
          <a:xfrm>
            <a:off x="263245" y="5110438"/>
            <a:ext cx="254000" cy="354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150" spc="-25">
                <a:solidFill>
                  <a:srgbClr val="151616"/>
                </a:solidFill>
                <a:latin typeface="Arial"/>
                <a:cs typeface="Arial"/>
              </a:rPr>
              <a:t>3.</a:t>
            </a:r>
            <a:endParaRPr sz="2150">
              <a:latin typeface="Arial"/>
              <a:cs typeface="Arial"/>
            </a:endParaRPr>
          </a:p>
        </p:txBody>
      </p:sp>
      <p:grpSp>
        <p:nvGrpSpPr>
          <p:cNvPr id="407" name="object 407" descr=""/>
          <p:cNvGrpSpPr/>
          <p:nvPr/>
        </p:nvGrpSpPr>
        <p:grpSpPr>
          <a:xfrm>
            <a:off x="4826735" y="6155521"/>
            <a:ext cx="1577340" cy="1412875"/>
            <a:chOff x="4826735" y="6155521"/>
            <a:chExt cx="1577340" cy="1412875"/>
          </a:xfrm>
        </p:grpSpPr>
        <p:sp>
          <p:nvSpPr>
            <p:cNvPr id="408" name="object 408" descr=""/>
            <p:cNvSpPr/>
            <p:nvPr/>
          </p:nvSpPr>
          <p:spPr>
            <a:xfrm>
              <a:off x="4830545" y="6408988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816597" y="0"/>
                  </a:moveTo>
                  <a:lnTo>
                    <a:pt x="0" y="386588"/>
                  </a:lnTo>
                  <a:lnTo>
                    <a:pt x="785444" y="809840"/>
                  </a:lnTo>
                  <a:lnTo>
                    <a:pt x="1569720" y="391210"/>
                  </a:lnTo>
                  <a:lnTo>
                    <a:pt x="816597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9" name="object 409" descr=""/>
            <p:cNvSpPr/>
            <p:nvPr/>
          </p:nvSpPr>
          <p:spPr>
            <a:xfrm>
              <a:off x="4830545" y="6408988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0" y="386588"/>
                  </a:moveTo>
                  <a:lnTo>
                    <a:pt x="816597" y="0"/>
                  </a:lnTo>
                  <a:lnTo>
                    <a:pt x="1569720" y="391210"/>
                  </a:lnTo>
                  <a:lnTo>
                    <a:pt x="785444" y="809840"/>
                  </a:lnTo>
                  <a:lnTo>
                    <a:pt x="0" y="38658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0" name="object 410" descr=""/>
            <p:cNvSpPr/>
            <p:nvPr/>
          </p:nvSpPr>
          <p:spPr>
            <a:xfrm>
              <a:off x="4830545" y="6797048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1" name="object 411" descr=""/>
            <p:cNvSpPr/>
            <p:nvPr/>
          </p:nvSpPr>
          <p:spPr>
            <a:xfrm>
              <a:off x="4830545" y="6797048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2" name="object 412" descr=""/>
            <p:cNvSpPr/>
            <p:nvPr/>
          </p:nvSpPr>
          <p:spPr>
            <a:xfrm>
              <a:off x="5615194" y="6799377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784885" y="0"/>
                  </a:moveTo>
                  <a:lnTo>
                    <a:pt x="12" y="420268"/>
                  </a:lnTo>
                  <a:lnTo>
                    <a:pt x="0" y="764768"/>
                  </a:lnTo>
                  <a:lnTo>
                    <a:pt x="784123" y="343179"/>
                  </a:lnTo>
                  <a:lnTo>
                    <a:pt x="78488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3" name="object 413" descr=""/>
            <p:cNvSpPr/>
            <p:nvPr/>
          </p:nvSpPr>
          <p:spPr>
            <a:xfrm>
              <a:off x="5615194" y="6799377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784885" y="0"/>
                  </a:moveTo>
                  <a:lnTo>
                    <a:pt x="784123" y="343179"/>
                  </a:lnTo>
                  <a:lnTo>
                    <a:pt x="0" y="764768"/>
                  </a:lnTo>
                  <a:lnTo>
                    <a:pt x="12" y="420268"/>
                  </a:lnTo>
                  <a:lnTo>
                    <a:pt x="78488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4" name="object 414" descr=""/>
            <p:cNvSpPr/>
            <p:nvPr/>
          </p:nvSpPr>
          <p:spPr>
            <a:xfrm>
              <a:off x="4996987" y="6159331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649401" y="0"/>
                  </a:moveTo>
                  <a:lnTo>
                    <a:pt x="0" y="299478"/>
                  </a:lnTo>
                  <a:lnTo>
                    <a:pt x="624624" y="627341"/>
                  </a:lnTo>
                  <a:lnTo>
                    <a:pt x="1248308" y="303060"/>
                  </a:lnTo>
                  <a:lnTo>
                    <a:pt x="649401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5" name="object 415" descr=""/>
            <p:cNvSpPr/>
            <p:nvPr/>
          </p:nvSpPr>
          <p:spPr>
            <a:xfrm>
              <a:off x="4996987" y="6159331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0" y="299478"/>
                  </a:moveTo>
                  <a:lnTo>
                    <a:pt x="649401" y="0"/>
                  </a:lnTo>
                  <a:lnTo>
                    <a:pt x="1248308" y="303060"/>
                  </a:lnTo>
                  <a:lnTo>
                    <a:pt x="624624" y="627341"/>
                  </a:lnTo>
                  <a:lnTo>
                    <a:pt x="0" y="29947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6" name="object 416" descr=""/>
            <p:cNvSpPr/>
            <p:nvPr/>
          </p:nvSpPr>
          <p:spPr>
            <a:xfrm>
              <a:off x="4996987" y="6459951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7" name="object 417" descr=""/>
            <p:cNvSpPr/>
            <p:nvPr/>
          </p:nvSpPr>
          <p:spPr>
            <a:xfrm>
              <a:off x="4996987" y="6459951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8" name="object 418" descr=""/>
            <p:cNvSpPr/>
            <p:nvPr/>
          </p:nvSpPr>
          <p:spPr>
            <a:xfrm>
              <a:off x="5620966" y="6461755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624179" y="0"/>
                  </a:moveTo>
                  <a:lnTo>
                    <a:pt x="12" y="325564"/>
                  </a:lnTo>
                  <a:lnTo>
                    <a:pt x="0" y="592416"/>
                  </a:lnTo>
                  <a:lnTo>
                    <a:pt x="623570" y="265849"/>
                  </a:lnTo>
                  <a:lnTo>
                    <a:pt x="624179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9" name="object 419" descr=""/>
            <p:cNvSpPr/>
            <p:nvPr/>
          </p:nvSpPr>
          <p:spPr>
            <a:xfrm>
              <a:off x="5620966" y="6461755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624179" y="0"/>
                  </a:moveTo>
                  <a:lnTo>
                    <a:pt x="623570" y="265849"/>
                  </a:lnTo>
                  <a:lnTo>
                    <a:pt x="0" y="592416"/>
                  </a:lnTo>
                  <a:lnTo>
                    <a:pt x="12" y="325564"/>
                  </a:lnTo>
                  <a:lnTo>
                    <a:pt x="624179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0" name="object 420" descr=""/>
          <p:cNvSpPr txBox="1"/>
          <p:nvPr/>
        </p:nvSpPr>
        <p:spPr>
          <a:xfrm>
            <a:off x="4905362" y="5418071"/>
            <a:ext cx="60007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55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550">
              <a:latin typeface="Arial"/>
              <a:cs typeface="Arial"/>
            </a:endParaRPr>
          </a:p>
        </p:txBody>
      </p:sp>
      <p:sp>
        <p:nvSpPr>
          <p:cNvPr id="421" name="object 421" descr=""/>
          <p:cNvSpPr txBox="1"/>
          <p:nvPr/>
        </p:nvSpPr>
        <p:spPr>
          <a:xfrm>
            <a:off x="4275328" y="6729396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300">
              <a:latin typeface="Arial"/>
              <a:cs typeface="Arial"/>
            </a:endParaRPr>
          </a:p>
        </p:txBody>
      </p:sp>
      <p:sp>
        <p:nvSpPr>
          <p:cNvPr id="422" name="object 422" descr=""/>
          <p:cNvSpPr txBox="1"/>
          <p:nvPr/>
        </p:nvSpPr>
        <p:spPr>
          <a:xfrm>
            <a:off x="6612953" y="6797912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latin typeface="Arial"/>
                <a:cs typeface="Arial"/>
              </a:rPr>
              <a:t>Y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423" name="object 423" descr=""/>
          <p:cNvGrpSpPr/>
          <p:nvPr/>
        </p:nvGrpSpPr>
        <p:grpSpPr>
          <a:xfrm>
            <a:off x="4502133" y="6964319"/>
            <a:ext cx="2129155" cy="733425"/>
            <a:chOff x="4502133" y="6964319"/>
            <a:chExt cx="2129155" cy="733425"/>
          </a:xfrm>
        </p:grpSpPr>
        <p:sp>
          <p:nvSpPr>
            <p:cNvPr id="424" name="object 424" descr=""/>
            <p:cNvSpPr/>
            <p:nvPr/>
          </p:nvSpPr>
          <p:spPr>
            <a:xfrm>
              <a:off x="5604198" y="7019274"/>
              <a:ext cx="1026794" cy="565785"/>
            </a:xfrm>
            <a:custGeom>
              <a:avLst/>
              <a:gdLst/>
              <a:ahLst/>
              <a:cxnLst/>
              <a:rect l="l" t="t" r="r" b="b"/>
              <a:pathLst>
                <a:path w="1026795" h="565784">
                  <a:moveTo>
                    <a:pt x="914461" y="47207"/>
                  </a:moveTo>
                  <a:lnTo>
                    <a:pt x="0" y="542925"/>
                  </a:lnTo>
                  <a:lnTo>
                    <a:pt x="12103" y="565264"/>
                  </a:lnTo>
                  <a:lnTo>
                    <a:pt x="926568" y="69544"/>
                  </a:lnTo>
                  <a:lnTo>
                    <a:pt x="914461" y="47207"/>
                  </a:lnTo>
                  <a:close/>
                </a:path>
                <a:path w="1026795" h="565784">
                  <a:moveTo>
                    <a:pt x="1000059" y="42214"/>
                  </a:moveTo>
                  <a:lnTo>
                    <a:pt x="923670" y="42214"/>
                  </a:lnTo>
                  <a:lnTo>
                    <a:pt x="935774" y="64554"/>
                  </a:lnTo>
                  <a:lnTo>
                    <a:pt x="926568" y="69544"/>
                  </a:lnTo>
                  <a:lnTo>
                    <a:pt x="952157" y="116751"/>
                  </a:lnTo>
                  <a:lnTo>
                    <a:pt x="1000059" y="42214"/>
                  </a:lnTo>
                  <a:close/>
                </a:path>
                <a:path w="1026795" h="565784">
                  <a:moveTo>
                    <a:pt x="923670" y="42214"/>
                  </a:moveTo>
                  <a:lnTo>
                    <a:pt x="914461" y="47207"/>
                  </a:lnTo>
                  <a:lnTo>
                    <a:pt x="926568" y="69544"/>
                  </a:lnTo>
                  <a:lnTo>
                    <a:pt x="935774" y="64554"/>
                  </a:lnTo>
                  <a:lnTo>
                    <a:pt x="923670" y="42214"/>
                  </a:lnTo>
                  <a:close/>
                </a:path>
                <a:path w="1026795" h="565784">
                  <a:moveTo>
                    <a:pt x="888872" y="0"/>
                  </a:moveTo>
                  <a:lnTo>
                    <a:pt x="914461" y="47207"/>
                  </a:lnTo>
                  <a:lnTo>
                    <a:pt x="923670" y="42214"/>
                  </a:lnTo>
                  <a:lnTo>
                    <a:pt x="1000059" y="42214"/>
                  </a:lnTo>
                  <a:lnTo>
                    <a:pt x="1026642" y="850"/>
                  </a:lnTo>
                  <a:lnTo>
                    <a:pt x="8888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5" name="object 425" descr=""/>
            <p:cNvSpPr/>
            <p:nvPr/>
          </p:nvSpPr>
          <p:spPr>
            <a:xfrm>
              <a:off x="5628653" y="7066738"/>
              <a:ext cx="933450" cy="504190"/>
            </a:xfrm>
            <a:custGeom>
              <a:avLst/>
              <a:gdLst/>
              <a:ahLst/>
              <a:cxnLst/>
              <a:rect l="l" t="t" r="r" b="b"/>
              <a:pathLst>
                <a:path w="933450" h="504190">
                  <a:moveTo>
                    <a:pt x="0" y="503936"/>
                  </a:moveTo>
                  <a:lnTo>
                    <a:pt x="93327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6" name="object 426" descr=""/>
            <p:cNvSpPr/>
            <p:nvPr/>
          </p:nvSpPr>
          <p:spPr>
            <a:xfrm>
              <a:off x="5630320" y="7569773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7" name="object 427" descr=""/>
            <p:cNvSpPr/>
            <p:nvPr/>
          </p:nvSpPr>
          <p:spPr>
            <a:xfrm>
              <a:off x="5661931" y="755270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8" name="object 428" descr=""/>
            <p:cNvSpPr/>
            <p:nvPr/>
          </p:nvSpPr>
          <p:spPr>
            <a:xfrm>
              <a:off x="5693540" y="75356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9" name="object 429" descr=""/>
            <p:cNvSpPr/>
            <p:nvPr/>
          </p:nvSpPr>
          <p:spPr>
            <a:xfrm>
              <a:off x="5723488" y="751946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0" name="object 430" descr=""/>
            <p:cNvSpPr/>
            <p:nvPr/>
          </p:nvSpPr>
          <p:spPr>
            <a:xfrm>
              <a:off x="5755100" y="750239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1" name="object 431" descr=""/>
            <p:cNvSpPr/>
            <p:nvPr/>
          </p:nvSpPr>
          <p:spPr>
            <a:xfrm>
              <a:off x="5786711" y="7485325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2" name="object 432" descr=""/>
            <p:cNvSpPr/>
            <p:nvPr/>
          </p:nvSpPr>
          <p:spPr>
            <a:xfrm>
              <a:off x="5818323" y="746825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3" name="object 433" descr=""/>
            <p:cNvSpPr/>
            <p:nvPr/>
          </p:nvSpPr>
          <p:spPr>
            <a:xfrm>
              <a:off x="5849934" y="745119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4" name="object 434" descr=""/>
            <p:cNvSpPr/>
            <p:nvPr/>
          </p:nvSpPr>
          <p:spPr>
            <a:xfrm>
              <a:off x="5879880" y="743501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5" name="object 435" descr=""/>
            <p:cNvSpPr/>
            <p:nvPr/>
          </p:nvSpPr>
          <p:spPr>
            <a:xfrm>
              <a:off x="5911491" y="741794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6" name="object 436" descr=""/>
            <p:cNvSpPr/>
            <p:nvPr/>
          </p:nvSpPr>
          <p:spPr>
            <a:xfrm>
              <a:off x="5941439" y="740178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7" name="object 437" descr=""/>
            <p:cNvSpPr/>
            <p:nvPr/>
          </p:nvSpPr>
          <p:spPr>
            <a:xfrm>
              <a:off x="5973051" y="738470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8" name="object 438" descr=""/>
            <p:cNvSpPr/>
            <p:nvPr/>
          </p:nvSpPr>
          <p:spPr>
            <a:xfrm>
              <a:off x="6004662" y="736764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9" name="object 439" descr=""/>
            <p:cNvSpPr/>
            <p:nvPr/>
          </p:nvSpPr>
          <p:spPr>
            <a:xfrm>
              <a:off x="6034611" y="735146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0" name="object 440" descr=""/>
            <p:cNvSpPr/>
            <p:nvPr/>
          </p:nvSpPr>
          <p:spPr>
            <a:xfrm>
              <a:off x="6066219" y="733440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1" name="object 441" descr=""/>
            <p:cNvSpPr/>
            <p:nvPr/>
          </p:nvSpPr>
          <p:spPr>
            <a:xfrm>
              <a:off x="6097831" y="731733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2" name="object 442" descr=""/>
            <p:cNvSpPr/>
            <p:nvPr/>
          </p:nvSpPr>
          <p:spPr>
            <a:xfrm>
              <a:off x="6129442" y="730026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3" name="object 443" descr=""/>
            <p:cNvSpPr/>
            <p:nvPr/>
          </p:nvSpPr>
          <p:spPr>
            <a:xfrm>
              <a:off x="6161054" y="728319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4" name="object 444" descr=""/>
            <p:cNvSpPr/>
            <p:nvPr/>
          </p:nvSpPr>
          <p:spPr>
            <a:xfrm>
              <a:off x="6191002" y="726702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5" name="object 445" descr=""/>
            <p:cNvSpPr/>
            <p:nvPr/>
          </p:nvSpPr>
          <p:spPr>
            <a:xfrm>
              <a:off x="6222613" y="724995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6" name="object 446" descr=""/>
            <p:cNvSpPr/>
            <p:nvPr/>
          </p:nvSpPr>
          <p:spPr>
            <a:xfrm>
              <a:off x="6255889" y="7231986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7" name="object 447" descr=""/>
            <p:cNvSpPr/>
            <p:nvPr/>
          </p:nvSpPr>
          <p:spPr>
            <a:xfrm>
              <a:off x="6287500" y="721491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8" name="object 448" descr=""/>
            <p:cNvSpPr/>
            <p:nvPr/>
          </p:nvSpPr>
          <p:spPr>
            <a:xfrm>
              <a:off x="6319112" y="719785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9" name="object 449" descr=""/>
            <p:cNvSpPr/>
            <p:nvPr/>
          </p:nvSpPr>
          <p:spPr>
            <a:xfrm>
              <a:off x="6349057" y="718167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0" name="object 450" descr=""/>
            <p:cNvSpPr/>
            <p:nvPr/>
          </p:nvSpPr>
          <p:spPr>
            <a:xfrm>
              <a:off x="6380669" y="716460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1" name="object 451" descr=""/>
            <p:cNvSpPr/>
            <p:nvPr/>
          </p:nvSpPr>
          <p:spPr>
            <a:xfrm>
              <a:off x="6412280" y="714754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2" name="object 452" descr=""/>
            <p:cNvSpPr/>
            <p:nvPr/>
          </p:nvSpPr>
          <p:spPr>
            <a:xfrm>
              <a:off x="4502133" y="6964319"/>
              <a:ext cx="1122680" cy="621030"/>
            </a:xfrm>
            <a:custGeom>
              <a:avLst/>
              <a:gdLst/>
              <a:ahLst/>
              <a:cxnLst/>
              <a:rect l="l" t="t" r="r" b="b"/>
              <a:pathLst>
                <a:path w="1122679" h="621029">
                  <a:moveTo>
                    <a:pt x="112050" y="47130"/>
                  </a:moveTo>
                  <a:lnTo>
                    <a:pt x="99881" y="69430"/>
                  </a:lnTo>
                  <a:lnTo>
                    <a:pt x="1110246" y="620814"/>
                  </a:lnTo>
                  <a:lnTo>
                    <a:pt x="1122413" y="598512"/>
                  </a:lnTo>
                  <a:lnTo>
                    <a:pt x="112050" y="47130"/>
                  </a:lnTo>
                  <a:close/>
                </a:path>
                <a:path w="1122679" h="621029">
                  <a:moveTo>
                    <a:pt x="137769" y="0"/>
                  </a:moveTo>
                  <a:lnTo>
                    <a:pt x="0" y="457"/>
                  </a:lnTo>
                  <a:lnTo>
                    <a:pt x="74155" y="116573"/>
                  </a:lnTo>
                  <a:lnTo>
                    <a:pt x="99881" y="69430"/>
                  </a:lnTo>
                  <a:lnTo>
                    <a:pt x="90690" y="64414"/>
                  </a:lnTo>
                  <a:lnTo>
                    <a:pt x="102857" y="42113"/>
                  </a:lnTo>
                  <a:lnTo>
                    <a:pt x="114788" y="42113"/>
                  </a:lnTo>
                  <a:lnTo>
                    <a:pt x="137769" y="0"/>
                  </a:lnTo>
                  <a:close/>
                </a:path>
                <a:path w="1122679" h="621029">
                  <a:moveTo>
                    <a:pt x="102857" y="42113"/>
                  </a:moveTo>
                  <a:lnTo>
                    <a:pt x="90690" y="64414"/>
                  </a:lnTo>
                  <a:lnTo>
                    <a:pt x="99881" y="69430"/>
                  </a:lnTo>
                  <a:lnTo>
                    <a:pt x="112050" y="47130"/>
                  </a:lnTo>
                  <a:lnTo>
                    <a:pt x="102857" y="42113"/>
                  </a:lnTo>
                  <a:close/>
                </a:path>
                <a:path w="1122679" h="621029">
                  <a:moveTo>
                    <a:pt x="114788" y="42113"/>
                  </a:moveTo>
                  <a:lnTo>
                    <a:pt x="102857" y="42113"/>
                  </a:lnTo>
                  <a:lnTo>
                    <a:pt x="112050" y="47130"/>
                  </a:lnTo>
                  <a:lnTo>
                    <a:pt x="114788" y="421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3" name="object 453" descr=""/>
            <p:cNvSpPr/>
            <p:nvPr/>
          </p:nvSpPr>
          <p:spPr>
            <a:xfrm>
              <a:off x="5543045" y="7573384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4" name="object 454" descr=""/>
            <p:cNvSpPr/>
            <p:nvPr/>
          </p:nvSpPr>
          <p:spPr>
            <a:xfrm>
              <a:off x="5548624" y="755618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5" name="object 455" descr=""/>
            <p:cNvSpPr/>
            <p:nvPr/>
          </p:nvSpPr>
          <p:spPr>
            <a:xfrm>
              <a:off x="5517084" y="753898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6" name="object 456" descr=""/>
            <p:cNvSpPr/>
            <p:nvPr/>
          </p:nvSpPr>
          <p:spPr>
            <a:xfrm>
              <a:off x="5487204" y="752268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7" name="object 457" descr=""/>
            <p:cNvSpPr/>
            <p:nvPr/>
          </p:nvSpPr>
          <p:spPr>
            <a:xfrm>
              <a:off x="5455665" y="750548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8" name="object 458" descr=""/>
            <p:cNvSpPr/>
            <p:nvPr/>
          </p:nvSpPr>
          <p:spPr>
            <a:xfrm>
              <a:off x="5387003" y="7488288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9" name="object 459" descr=""/>
            <p:cNvSpPr/>
            <p:nvPr/>
          </p:nvSpPr>
          <p:spPr>
            <a:xfrm>
              <a:off x="5392586" y="747109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0" name="object 460" descr=""/>
            <p:cNvSpPr/>
            <p:nvPr/>
          </p:nvSpPr>
          <p:spPr>
            <a:xfrm>
              <a:off x="5361046" y="745389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1" name="object 461" descr=""/>
            <p:cNvSpPr/>
            <p:nvPr/>
          </p:nvSpPr>
          <p:spPr>
            <a:xfrm>
              <a:off x="5331166" y="743759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2" name="object 462" descr=""/>
            <p:cNvSpPr/>
            <p:nvPr/>
          </p:nvSpPr>
          <p:spPr>
            <a:xfrm>
              <a:off x="5299627" y="742039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3" name="object 463" descr=""/>
            <p:cNvSpPr/>
            <p:nvPr/>
          </p:nvSpPr>
          <p:spPr>
            <a:xfrm>
              <a:off x="5232620" y="7404098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4" name="object 464" descr=""/>
            <p:cNvSpPr/>
            <p:nvPr/>
          </p:nvSpPr>
          <p:spPr>
            <a:xfrm>
              <a:off x="5238203" y="738690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5" name="object 465" descr=""/>
            <p:cNvSpPr/>
            <p:nvPr/>
          </p:nvSpPr>
          <p:spPr>
            <a:xfrm>
              <a:off x="5206664" y="736970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6" name="object 466" descr=""/>
            <p:cNvSpPr/>
            <p:nvPr/>
          </p:nvSpPr>
          <p:spPr>
            <a:xfrm>
              <a:off x="5176784" y="735340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7" name="object 467" descr=""/>
            <p:cNvSpPr/>
            <p:nvPr/>
          </p:nvSpPr>
          <p:spPr>
            <a:xfrm>
              <a:off x="5145244" y="733620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8" name="object 468" descr=""/>
            <p:cNvSpPr/>
            <p:nvPr/>
          </p:nvSpPr>
          <p:spPr>
            <a:xfrm>
              <a:off x="5076582" y="7319005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9" name="object 469" descr=""/>
            <p:cNvSpPr/>
            <p:nvPr/>
          </p:nvSpPr>
          <p:spPr>
            <a:xfrm>
              <a:off x="5082165" y="730180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0" name="object 470" descr=""/>
            <p:cNvSpPr/>
            <p:nvPr/>
          </p:nvSpPr>
          <p:spPr>
            <a:xfrm>
              <a:off x="5050626" y="728460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1" name="object 471" descr=""/>
            <p:cNvSpPr/>
            <p:nvPr/>
          </p:nvSpPr>
          <p:spPr>
            <a:xfrm>
              <a:off x="5020745" y="726831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2" name="object 472" descr=""/>
            <p:cNvSpPr/>
            <p:nvPr/>
          </p:nvSpPr>
          <p:spPr>
            <a:xfrm>
              <a:off x="4989202" y="725110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3" name="object 473" descr=""/>
            <p:cNvSpPr/>
            <p:nvPr/>
          </p:nvSpPr>
          <p:spPr>
            <a:xfrm>
              <a:off x="4918881" y="7233005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4" name="object 474" descr=""/>
            <p:cNvSpPr/>
            <p:nvPr/>
          </p:nvSpPr>
          <p:spPr>
            <a:xfrm>
              <a:off x="4924451" y="721580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5" name="object 475" descr=""/>
            <p:cNvSpPr/>
            <p:nvPr/>
          </p:nvSpPr>
          <p:spPr>
            <a:xfrm>
              <a:off x="4892923" y="719860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6" name="object 476" descr=""/>
            <p:cNvSpPr/>
            <p:nvPr/>
          </p:nvSpPr>
          <p:spPr>
            <a:xfrm>
              <a:off x="4863044" y="718230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7" name="object 477" descr=""/>
            <p:cNvSpPr/>
            <p:nvPr/>
          </p:nvSpPr>
          <p:spPr>
            <a:xfrm>
              <a:off x="4831504" y="716511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8" name="object 478" descr=""/>
            <p:cNvSpPr/>
            <p:nvPr/>
          </p:nvSpPr>
          <p:spPr>
            <a:xfrm>
              <a:off x="4762842" y="7147911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9" name="object 479" descr=""/>
            <p:cNvSpPr/>
            <p:nvPr/>
          </p:nvSpPr>
          <p:spPr>
            <a:xfrm>
              <a:off x="4768421" y="713071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0" name="object 480" descr=""/>
            <p:cNvSpPr/>
            <p:nvPr/>
          </p:nvSpPr>
          <p:spPr>
            <a:xfrm>
              <a:off x="4736869" y="711350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65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1" name="object 481" descr=""/>
            <p:cNvSpPr/>
            <p:nvPr/>
          </p:nvSpPr>
          <p:spPr>
            <a:xfrm>
              <a:off x="4707002" y="709721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2" name="object 482" descr=""/>
            <p:cNvSpPr/>
            <p:nvPr/>
          </p:nvSpPr>
          <p:spPr>
            <a:xfrm>
              <a:off x="4675462" y="708001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3" name="object 483" descr=""/>
            <p:cNvSpPr/>
            <p:nvPr/>
          </p:nvSpPr>
          <p:spPr>
            <a:xfrm>
              <a:off x="4608460" y="7063721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4" name="object 484" descr=""/>
          <p:cNvSpPr txBox="1"/>
          <p:nvPr/>
        </p:nvSpPr>
        <p:spPr>
          <a:xfrm>
            <a:off x="5033632" y="6746427"/>
            <a:ext cx="11430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0">
                <a:latin typeface="Arial"/>
                <a:cs typeface="Arial"/>
              </a:rPr>
              <a:t>D</a:t>
            </a:r>
            <a:endParaRPr sz="950">
              <a:latin typeface="Arial"/>
              <a:cs typeface="Arial"/>
            </a:endParaRPr>
          </a:p>
        </p:txBody>
      </p:sp>
      <p:sp>
        <p:nvSpPr>
          <p:cNvPr id="485" name="object 485" descr=""/>
          <p:cNvSpPr/>
          <p:nvPr/>
        </p:nvSpPr>
        <p:spPr>
          <a:xfrm>
            <a:off x="4999097" y="6808927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40">
                <a:moveTo>
                  <a:pt x="21628" y="0"/>
                </a:moveTo>
                <a:lnTo>
                  <a:pt x="13931" y="0"/>
                </a:lnTo>
                <a:lnTo>
                  <a:pt x="6235" y="0"/>
                </a:lnTo>
                <a:lnTo>
                  <a:pt x="0" y="6235"/>
                </a:lnTo>
                <a:lnTo>
                  <a:pt x="0" y="21628"/>
                </a:lnTo>
                <a:lnTo>
                  <a:pt x="6235" y="27863"/>
                </a:lnTo>
                <a:lnTo>
                  <a:pt x="21628" y="27863"/>
                </a:lnTo>
                <a:lnTo>
                  <a:pt x="27863" y="21628"/>
                </a:lnTo>
                <a:lnTo>
                  <a:pt x="27863" y="6235"/>
                </a:lnTo>
                <a:lnTo>
                  <a:pt x="2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6" name="object 486" descr=""/>
          <p:cNvSpPr txBox="1"/>
          <p:nvPr/>
        </p:nvSpPr>
        <p:spPr>
          <a:xfrm>
            <a:off x="3957078" y="5643051"/>
            <a:ext cx="1681480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855" algn="l"/>
                <a:tab pos="1327785" algn="l"/>
              </a:tabLst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ANSWER:</a:t>
            </a:r>
            <a:r>
              <a:rPr dirty="0" sz="1050" spc="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 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dirty="0" sz="1550" spc="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550" spc="2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550" spc="-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487" name="object 487" descr=""/>
          <p:cNvSpPr txBox="1"/>
          <p:nvPr/>
        </p:nvSpPr>
        <p:spPr>
          <a:xfrm>
            <a:off x="4381830" y="5213512"/>
            <a:ext cx="1582420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r>
              <a:rPr dirty="0" sz="105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endParaRPr sz="1050">
              <a:latin typeface="Arial"/>
              <a:cs typeface="Arial"/>
            </a:endParaRPr>
          </a:p>
        </p:txBody>
      </p:sp>
      <p:sp>
        <p:nvSpPr>
          <p:cNvPr id="488" name="object 488" descr=""/>
          <p:cNvSpPr txBox="1"/>
          <p:nvPr/>
        </p:nvSpPr>
        <p:spPr>
          <a:xfrm>
            <a:off x="6911899" y="5204114"/>
            <a:ext cx="20637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15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489" name="object 489" descr=""/>
          <p:cNvGrpSpPr/>
          <p:nvPr/>
        </p:nvGrpSpPr>
        <p:grpSpPr>
          <a:xfrm>
            <a:off x="6751260" y="5596097"/>
            <a:ext cx="561340" cy="1979295"/>
            <a:chOff x="6751260" y="5596097"/>
            <a:chExt cx="561340" cy="1979295"/>
          </a:xfrm>
        </p:grpSpPr>
        <p:sp>
          <p:nvSpPr>
            <p:cNvPr id="490" name="object 490" descr=""/>
            <p:cNvSpPr/>
            <p:nvPr/>
          </p:nvSpPr>
          <p:spPr>
            <a:xfrm>
              <a:off x="6949818" y="5596097"/>
              <a:ext cx="133350" cy="1965325"/>
            </a:xfrm>
            <a:custGeom>
              <a:avLst/>
              <a:gdLst/>
              <a:ahLst/>
              <a:cxnLst/>
              <a:rect l="l" t="t" r="r" b="b"/>
              <a:pathLst>
                <a:path w="133350" h="1965325">
                  <a:moveTo>
                    <a:pt x="79095" y="110248"/>
                  </a:moveTo>
                  <a:lnTo>
                    <a:pt x="53695" y="110248"/>
                  </a:lnTo>
                  <a:lnTo>
                    <a:pt x="53695" y="1965261"/>
                  </a:lnTo>
                  <a:lnTo>
                    <a:pt x="79095" y="1965261"/>
                  </a:lnTo>
                  <a:lnTo>
                    <a:pt x="79095" y="110248"/>
                  </a:lnTo>
                  <a:close/>
                </a:path>
                <a:path w="133350" h="1965325">
                  <a:moveTo>
                    <a:pt x="66395" y="0"/>
                  </a:moveTo>
                  <a:lnTo>
                    <a:pt x="0" y="120713"/>
                  </a:lnTo>
                  <a:lnTo>
                    <a:pt x="53695" y="120713"/>
                  </a:lnTo>
                  <a:lnTo>
                    <a:pt x="53695" y="110248"/>
                  </a:lnTo>
                  <a:lnTo>
                    <a:pt x="127035" y="110248"/>
                  </a:lnTo>
                  <a:lnTo>
                    <a:pt x="66395" y="0"/>
                  </a:lnTo>
                  <a:close/>
                </a:path>
                <a:path w="133350" h="1965325">
                  <a:moveTo>
                    <a:pt x="127035" y="110248"/>
                  </a:moveTo>
                  <a:lnTo>
                    <a:pt x="79095" y="110248"/>
                  </a:lnTo>
                  <a:lnTo>
                    <a:pt x="79095" y="120713"/>
                  </a:lnTo>
                  <a:lnTo>
                    <a:pt x="132791" y="120713"/>
                  </a:lnTo>
                  <a:lnTo>
                    <a:pt x="127035" y="1102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1" name="object 491" descr=""/>
            <p:cNvSpPr/>
            <p:nvPr/>
          </p:nvSpPr>
          <p:spPr>
            <a:xfrm>
              <a:off x="7011413" y="5771837"/>
              <a:ext cx="0" cy="1779905"/>
            </a:xfrm>
            <a:custGeom>
              <a:avLst/>
              <a:gdLst/>
              <a:ahLst/>
              <a:cxnLst/>
              <a:rect l="l" t="t" r="r" b="b"/>
              <a:pathLst>
                <a:path w="0" h="1779904">
                  <a:moveTo>
                    <a:pt x="0" y="177956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2" name="object 492" descr=""/>
            <p:cNvSpPr/>
            <p:nvPr/>
          </p:nvSpPr>
          <p:spPr>
            <a:xfrm>
              <a:off x="7011413" y="751357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3" name="object 493" descr=""/>
            <p:cNvSpPr/>
            <p:nvPr/>
          </p:nvSpPr>
          <p:spPr>
            <a:xfrm>
              <a:off x="7011413" y="747765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4" name="object 494" descr=""/>
            <p:cNvSpPr/>
            <p:nvPr/>
          </p:nvSpPr>
          <p:spPr>
            <a:xfrm>
              <a:off x="7011413" y="744361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5" name="object 495" descr=""/>
            <p:cNvSpPr/>
            <p:nvPr/>
          </p:nvSpPr>
          <p:spPr>
            <a:xfrm>
              <a:off x="7011413" y="740769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6" name="object 496" descr=""/>
            <p:cNvSpPr/>
            <p:nvPr/>
          </p:nvSpPr>
          <p:spPr>
            <a:xfrm>
              <a:off x="7011413" y="7371770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7" name="object 497" descr=""/>
            <p:cNvSpPr/>
            <p:nvPr/>
          </p:nvSpPr>
          <p:spPr>
            <a:xfrm>
              <a:off x="7011413" y="733584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8" name="object 498" descr=""/>
            <p:cNvSpPr/>
            <p:nvPr/>
          </p:nvSpPr>
          <p:spPr>
            <a:xfrm>
              <a:off x="7011413" y="729991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9" name="object 499" descr=""/>
            <p:cNvSpPr/>
            <p:nvPr/>
          </p:nvSpPr>
          <p:spPr>
            <a:xfrm>
              <a:off x="7011413" y="726588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0" name="object 500" descr=""/>
            <p:cNvSpPr/>
            <p:nvPr/>
          </p:nvSpPr>
          <p:spPr>
            <a:xfrm>
              <a:off x="7011413" y="722995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1" name="object 501" descr=""/>
            <p:cNvSpPr/>
            <p:nvPr/>
          </p:nvSpPr>
          <p:spPr>
            <a:xfrm>
              <a:off x="7011413" y="7195925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2" name="object 502" descr=""/>
            <p:cNvSpPr/>
            <p:nvPr/>
          </p:nvSpPr>
          <p:spPr>
            <a:xfrm>
              <a:off x="7011413" y="716000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3" name="object 503" descr=""/>
            <p:cNvSpPr/>
            <p:nvPr/>
          </p:nvSpPr>
          <p:spPr>
            <a:xfrm>
              <a:off x="7011413" y="712407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4" name="object 504" descr=""/>
            <p:cNvSpPr/>
            <p:nvPr/>
          </p:nvSpPr>
          <p:spPr>
            <a:xfrm>
              <a:off x="7011413" y="709004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5" name="object 505" descr=""/>
            <p:cNvSpPr/>
            <p:nvPr/>
          </p:nvSpPr>
          <p:spPr>
            <a:xfrm>
              <a:off x="7011413" y="705411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6" name="object 506" descr=""/>
            <p:cNvSpPr/>
            <p:nvPr/>
          </p:nvSpPr>
          <p:spPr>
            <a:xfrm>
              <a:off x="7011413" y="701818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7" name="object 507" descr=""/>
            <p:cNvSpPr/>
            <p:nvPr/>
          </p:nvSpPr>
          <p:spPr>
            <a:xfrm>
              <a:off x="7011413" y="69822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8" name="object 508" descr=""/>
            <p:cNvSpPr/>
            <p:nvPr/>
          </p:nvSpPr>
          <p:spPr>
            <a:xfrm>
              <a:off x="7011413" y="694634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9" name="object 509" descr=""/>
            <p:cNvSpPr/>
            <p:nvPr/>
          </p:nvSpPr>
          <p:spPr>
            <a:xfrm>
              <a:off x="7011413" y="691230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0" name="object 510" descr=""/>
            <p:cNvSpPr/>
            <p:nvPr/>
          </p:nvSpPr>
          <p:spPr>
            <a:xfrm>
              <a:off x="7011413" y="687638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1" name="object 511" descr=""/>
            <p:cNvSpPr/>
            <p:nvPr/>
          </p:nvSpPr>
          <p:spPr>
            <a:xfrm>
              <a:off x="7011413" y="6838563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2" name="object 512" descr=""/>
            <p:cNvSpPr/>
            <p:nvPr/>
          </p:nvSpPr>
          <p:spPr>
            <a:xfrm>
              <a:off x="7011413" y="680263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3" name="object 513" descr=""/>
            <p:cNvSpPr/>
            <p:nvPr/>
          </p:nvSpPr>
          <p:spPr>
            <a:xfrm>
              <a:off x="7011413" y="676671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4" name="object 514" descr=""/>
            <p:cNvSpPr/>
            <p:nvPr/>
          </p:nvSpPr>
          <p:spPr>
            <a:xfrm>
              <a:off x="7011413" y="673268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5" name="object 515" descr=""/>
            <p:cNvSpPr/>
            <p:nvPr/>
          </p:nvSpPr>
          <p:spPr>
            <a:xfrm>
              <a:off x="7011413" y="669675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6" name="object 516" descr=""/>
            <p:cNvSpPr/>
            <p:nvPr/>
          </p:nvSpPr>
          <p:spPr>
            <a:xfrm>
              <a:off x="7011413" y="6660832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7" name="object 517" descr=""/>
            <p:cNvSpPr/>
            <p:nvPr/>
          </p:nvSpPr>
          <p:spPr>
            <a:xfrm>
              <a:off x="7011413" y="662490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8" name="object 518" descr=""/>
            <p:cNvSpPr/>
            <p:nvPr/>
          </p:nvSpPr>
          <p:spPr>
            <a:xfrm>
              <a:off x="7011413" y="658897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9" name="object 519" descr=""/>
            <p:cNvSpPr/>
            <p:nvPr/>
          </p:nvSpPr>
          <p:spPr>
            <a:xfrm>
              <a:off x="7011413" y="655494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0" name="object 520" descr=""/>
            <p:cNvSpPr/>
            <p:nvPr/>
          </p:nvSpPr>
          <p:spPr>
            <a:xfrm>
              <a:off x="7011413" y="651902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1" name="object 521" descr=""/>
            <p:cNvSpPr/>
            <p:nvPr/>
          </p:nvSpPr>
          <p:spPr>
            <a:xfrm>
              <a:off x="7011413" y="648498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2" name="object 522" descr=""/>
            <p:cNvSpPr/>
            <p:nvPr/>
          </p:nvSpPr>
          <p:spPr>
            <a:xfrm>
              <a:off x="7011413" y="644906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3" name="object 523" descr=""/>
            <p:cNvSpPr/>
            <p:nvPr/>
          </p:nvSpPr>
          <p:spPr>
            <a:xfrm>
              <a:off x="7011413" y="641313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4" name="object 524" descr=""/>
            <p:cNvSpPr/>
            <p:nvPr/>
          </p:nvSpPr>
          <p:spPr>
            <a:xfrm>
              <a:off x="7011413" y="637910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5" name="object 525" descr=""/>
            <p:cNvSpPr/>
            <p:nvPr/>
          </p:nvSpPr>
          <p:spPr>
            <a:xfrm>
              <a:off x="7011413" y="634317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6" name="object 526" descr=""/>
            <p:cNvSpPr/>
            <p:nvPr/>
          </p:nvSpPr>
          <p:spPr>
            <a:xfrm>
              <a:off x="7011413" y="6307250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7" name="object 527" descr=""/>
            <p:cNvSpPr/>
            <p:nvPr/>
          </p:nvSpPr>
          <p:spPr>
            <a:xfrm>
              <a:off x="7011413" y="627132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8" name="object 528" descr=""/>
            <p:cNvSpPr/>
            <p:nvPr/>
          </p:nvSpPr>
          <p:spPr>
            <a:xfrm>
              <a:off x="7011413" y="623540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9" name="object 529" descr=""/>
            <p:cNvSpPr/>
            <p:nvPr/>
          </p:nvSpPr>
          <p:spPr>
            <a:xfrm>
              <a:off x="7011413" y="620136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0" name="object 530" descr=""/>
            <p:cNvSpPr/>
            <p:nvPr/>
          </p:nvSpPr>
          <p:spPr>
            <a:xfrm>
              <a:off x="7011413" y="616543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1" name="object 531" descr=""/>
            <p:cNvSpPr/>
            <p:nvPr/>
          </p:nvSpPr>
          <p:spPr>
            <a:xfrm>
              <a:off x="7011413" y="6127625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2" name="object 532" descr=""/>
            <p:cNvSpPr/>
            <p:nvPr/>
          </p:nvSpPr>
          <p:spPr>
            <a:xfrm>
              <a:off x="7011413" y="609170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3" name="object 533" descr=""/>
            <p:cNvSpPr/>
            <p:nvPr/>
          </p:nvSpPr>
          <p:spPr>
            <a:xfrm>
              <a:off x="7011413" y="605577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4" name="object 534" descr=""/>
            <p:cNvSpPr/>
            <p:nvPr/>
          </p:nvSpPr>
          <p:spPr>
            <a:xfrm>
              <a:off x="7011413" y="602174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5" name="object 535" descr=""/>
            <p:cNvSpPr/>
            <p:nvPr/>
          </p:nvSpPr>
          <p:spPr>
            <a:xfrm>
              <a:off x="7011413" y="598581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6" name="object 536" descr=""/>
            <p:cNvSpPr/>
            <p:nvPr/>
          </p:nvSpPr>
          <p:spPr>
            <a:xfrm>
              <a:off x="7011413" y="5949888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7" name="object 537" descr=""/>
            <p:cNvSpPr/>
            <p:nvPr/>
          </p:nvSpPr>
          <p:spPr>
            <a:xfrm>
              <a:off x="7011413" y="59139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8" name="object 538" descr=""/>
            <p:cNvSpPr/>
            <p:nvPr/>
          </p:nvSpPr>
          <p:spPr>
            <a:xfrm>
              <a:off x="7011413" y="587804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9" name="object 539" descr=""/>
            <p:cNvSpPr/>
            <p:nvPr/>
          </p:nvSpPr>
          <p:spPr>
            <a:xfrm>
              <a:off x="7011413" y="584400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0" name="object 540" descr=""/>
            <p:cNvSpPr/>
            <p:nvPr/>
          </p:nvSpPr>
          <p:spPr>
            <a:xfrm>
              <a:off x="7011413" y="580808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1" name="object 541" descr=""/>
            <p:cNvSpPr/>
            <p:nvPr/>
          </p:nvSpPr>
          <p:spPr>
            <a:xfrm>
              <a:off x="7011413" y="5774047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2" name="object 542" descr=""/>
            <p:cNvSpPr/>
            <p:nvPr/>
          </p:nvSpPr>
          <p:spPr>
            <a:xfrm>
              <a:off x="6751260" y="7562678"/>
              <a:ext cx="561340" cy="0"/>
            </a:xfrm>
            <a:custGeom>
              <a:avLst/>
              <a:gdLst/>
              <a:ahLst/>
              <a:cxnLst/>
              <a:rect l="l" t="t" r="r" b="b"/>
              <a:pathLst>
                <a:path w="561340" h="0">
                  <a:moveTo>
                    <a:pt x="0" y="0"/>
                  </a:moveTo>
                  <a:lnTo>
                    <a:pt x="561213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3" name="object 543" descr=""/>
          <p:cNvSpPr txBox="1"/>
          <p:nvPr/>
        </p:nvSpPr>
        <p:spPr>
          <a:xfrm>
            <a:off x="3845166" y="5126008"/>
            <a:ext cx="254000" cy="354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150" spc="-25">
                <a:solidFill>
                  <a:srgbClr val="151616"/>
                </a:solidFill>
                <a:latin typeface="Arial"/>
                <a:cs typeface="Arial"/>
              </a:rPr>
              <a:t>4.</a:t>
            </a:r>
            <a:endParaRPr sz="2150">
              <a:latin typeface="Arial"/>
              <a:cs typeface="Arial"/>
            </a:endParaRPr>
          </a:p>
        </p:txBody>
      </p:sp>
      <p:grpSp>
        <p:nvGrpSpPr>
          <p:cNvPr id="544" name="object 544" descr=""/>
          <p:cNvGrpSpPr/>
          <p:nvPr/>
        </p:nvGrpSpPr>
        <p:grpSpPr>
          <a:xfrm>
            <a:off x="1244806" y="9036973"/>
            <a:ext cx="1577340" cy="1412875"/>
            <a:chOff x="1244806" y="9036973"/>
            <a:chExt cx="1577340" cy="1412875"/>
          </a:xfrm>
        </p:grpSpPr>
        <p:sp>
          <p:nvSpPr>
            <p:cNvPr id="545" name="object 545" descr=""/>
            <p:cNvSpPr/>
            <p:nvPr/>
          </p:nvSpPr>
          <p:spPr>
            <a:xfrm>
              <a:off x="1248616" y="9290439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816597" y="0"/>
                  </a:moveTo>
                  <a:lnTo>
                    <a:pt x="0" y="386588"/>
                  </a:lnTo>
                  <a:lnTo>
                    <a:pt x="785456" y="809840"/>
                  </a:lnTo>
                  <a:lnTo>
                    <a:pt x="1569720" y="391210"/>
                  </a:lnTo>
                  <a:lnTo>
                    <a:pt x="816597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6" name="object 546" descr=""/>
            <p:cNvSpPr/>
            <p:nvPr/>
          </p:nvSpPr>
          <p:spPr>
            <a:xfrm>
              <a:off x="1248616" y="9290439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0" y="386588"/>
                  </a:moveTo>
                  <a:lnTo>
                    <a:pt x="816597" y="0"/>
                  </a:lnTo>
                  <a:lnTo>
                    <a:pt x="1569720" y="391210"/>
                  </a:lnTo>
                  <a:lnTo>
                    <a:pt x="785456" y="809840"/>
                  </a:lnTo>
                  <a:lnTo>
                    <a:pt x="0" y="38658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7" name="object 547" descr=""/>
            <p:cNvSpPr/>
            <p:nvPr/>
          </p:nvSpPr>
          <p:spPr>
            <a:xfrm>
              <a:off x="1248616" y="9678499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8" name="object 548" descr=""/>
            <p:cNvSpPr/>
            <p:nvPr/>
          </p:nvSpPr>
          <p:spPr>
            <a:xfrm>
              <a:off x="1248616" y="9678499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9" name="object 549" descr=""/>
            <p:cNvSpPr/>
            <p:nvPr/>
          </p:nvSpPr>
          <p:spPr>
            <a:xfrm>
              <a:off x="2033266" y="9680828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784885" y="0"/>
                  </a:moveTo>
                  <a:lnTo>
                    <a:pt x="12" y="420268"/>
                  </a:lnTo>
                  <a:lnTo>
                    <a:pt x="0" y="764755"/>
                  </a:lnTo>
                  <a:lnTo>
                    <a:pt x="784123" y="343179"/>
                  </a:lnTo>
                  <a:lnTo>
                    <a:pt x="78488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0" name="object 550" descr=""/>
            <p:cNvSpPr/>
            <p:nvPr/>
          </p:nvSpPr>
          <p:spPr>
            <a:xfrm>
              <a:off x="2033266" y="9680828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4" h="765175">
                  <a:moveTo>
                    <a:pt x="784885" y="0"/>
                  </a:moveTo>
                  <a:lnTo>
                    <a:pt x="784123" y="343179"/>
                  </a:lnTo>
                  <a:lnTo>
                    <a:pt x="0" y="764755"/>
                  </a:lnTo>
                  <a:lnTo>
                    <a:pt x="12" y="420268"/>
                  </a:lnTo>
                  <a:lnTo>
                    <a:pt x="78488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1" name="object 551" descr=""/>
            <p:cNvSpPr/>
            <p:nvPr/>
          </p:nvSpPr>
          <p:spPr>
            <a:xfrm>
              <a:off x="1415059" y="9040783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649401" y="0"/>
                  </a:moveTo>
                  <a:lnTo>
                    <a:pt x="0" y="299478"/>
                  </a:lnTo>
                  <a:lnTo>
                    <a:pt x="624624" y="627341"/>
                  </a:lnTo>
                  <a:lnTo>
                    <a:pt x="1248308" y="303060"/>
                  </a:lnTo>
                  <a:lnTo>
                    <a:pt x="649401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2" name="object 552" descr=""/>
            <p:cNvSpPr/>
            <p:nvPr/>
          </p:nvSpPr>
          <p:spPr>
            <a:xfrm>
              <a:off x="1415059" y="9040783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0" y="299478"/>
                  </a:moveTo>
                  <a:lnTo>
                    <a:pt x="649401" y="0"/>
                  </a:lnTo>
                  <a:lnTo>
                    <a:pt x="1248308" y="303060"/>
                  </a:lnTo>
                  <a:lnTo>
                    <a:pt x="624624" y="627341"/>
                  </a:lnTo>
                  <a:lnTo>
                    <a:pt x="0" y="29947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3" name="object 553" descr=""/>
            <p:cNvSpPr/>
            <p:nvPr/>
          </p:nvSpPr>
          <p:spPr>
            <a:xfrm>
              <a:off x="1415059" y="9341402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4" name="object 554" descr=""/>
            <p:cNvSpPr/>
            <p:nvPr/>
          </p:nvSpPr>
          <p:spPr>
            <a:xfrm>
              <a:off x="1415059" y="9341402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5" name="object 555" descr=""/>
            <p:cNvSpPr/>
            <p:nvPr/>
          </p:nvSpPr>
          <p:spPr>
            <a:xfrm>
              <a:off x="2039039" y="9343205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624179" y="0"/>
                  </a:moveTo>
                  <a:lnTo>
                    <a:pt x="12" y="325564"/>
                  </a:lnTo>
                  <a:lnTo>
                    <a:pt x="0" y="592416"/>
                  </a:lnTo>
                  <a:lnTo>
                    <a:pt x="623569" y="265849"/>
                  </a:lnTo>
                  <a:lnTo>
                    <a:pt x="624179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6" name="object 556" descr=""/>
            <p:cNvSpPr/>
            <p:nvPr/>
          </p:nvSpPr>
          <p:spPr>
            <a:xfrm>
              <a:off x="2039039" y="9343205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5" h="592454">
                  <a:moveTo>
                    <a:pt x="624179" y="0"/>
                  </a:moveTo>
                  <a:lnTo>
                    <a:pt x="623569" y="265849"/>
                  </a:lnTo>
                  <a:lnTo>
                    <a:pt x="0" y="592416"/>
                  </a:lnTo>
                  <a:lnTo>
                    <a:pt x="12" y="325564"/>
                  </a:lnTo>
                  <a:lnTo>
                    <a:pt x="624179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7" name="object 557" descr=""/>
          <p:cNvSpPr txBox="1"/>
          <p:nvPr/>
        </p:nvSpPr>
        <p:spPr>
          <a:xfrm>
            <a:off x="1323428" y="8299522"/>
            <a:ext cx="60007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55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550">
              <a:latin typeface="Arial"/>
              <a:cs typeface="Arial"/>
            </a:endParaRPr>
          </a:p>
        </p:txBody>
      </p:sp>
      <p:sp>
        <p:nvSpPr>
          <p:cNvPr id="558" name="object 558" descr=""/>
          <p:cNvSpPr txBox="1"/>
          <p:nvPr/>
        </p:nvSpPr>
        <p:spPr>
          <a:xfrm>
            <a:off x="693394" y="9610836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300">
              <a:latin typeface="Arial"/>
              <a:cs typeface="Arial"/>
            </a:endParaRPr>
          </a:p>
        </p:txBody>
      </p:sp>
      <p:sp>
        <p:nvSpPr>
          <p:cNvPr id="559" name="object 559" descr=""/>
          <p:cNvSpPr txBox="1"/>
          <p:nvPr/>
        </p:nvSpPr>
        <p:spPr>
          <a:xfrm>
            <a:off x="3031020" y="9679365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latin typeface="Arial"/>
                <a:cs typeface="Arial"/>
              </a:rPr>
              <a:t>Y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560" name="object 560" descr=""/>
          <p:cNvGrpSpPr/>
          <p:nvPr/>
        </p:nvGrpSpPr>
        <p:grpSpPr>
          <a:xfrm>
            <a:off x="920205" y="9845769"/>
            <a:ext cx="2129155" cy="733425"/>
            <a:chOff x="920205" y="9845769"/>
            <a:chExt cx="2129155" cy="733425"/>
          </a:xfrm>
        </p:grpSpPr>
        <p:sp>
          <p:nvSpPr>
            <p:cNvPr id="561" name="object 561" descr=""/>
            <p:cNvSpPr/>
            <p:nvPr/>
          </p:nvSpPr>
          <p:spPr>
            <a:xfrm>
              <a:off x="2022270" y="9900725"/>
              <a:ext cx="1026794" cy="565785"/>
            </a:xfrm>
            <a:custGeom>
              <a:avLst/>
              <a:gdLst/>
              <a:ahLst/>
              <a:cxnLst/>
              <a:rect l="l" t="t" r="r" b="b"/>
              <a:pathLst>
                <a:path w="1026794" h="565784">
                  <a:moveTo>
                    <a:pt x="914461" y="47207"/>
                  </a:moveTo>
                  <a:lnTo>
                    <a:pt x="0" y="542925"/>
                  </a:lnTo>
                  <a:lnTo>
                    <a:pt x="12103" y="565264"/>
                  </a:lnTo>
                  <a:lnTo>
                    <a:pt x="926568" y="69544"/>
                  </a:lnTo>
                  <a:lnTo>
                    <a:pt x="914461" y="47207"/>
                  </a:lnTo>
                  <a:close/>
                </a:path>
                <a:path w="1026794" h="565784">
                  <a:moveTo>
                    <a:pt x="1000059" y="42214"/>
                  </a:moveTo>
                  <a:lnTo>
                    <a:pt x="923670" y="42214"/>
                  </a:lnTo>
                  <a:lnTo>
                    <a:pt x="935774" y="64554"/>
                  </a:lnTo>
                  <a:lnTo>
                    <a:pt x="926568" y="69544"/>
                  </a:lnTo>
                  <a:lnTo>
                    <a:pt x="952157" y="116751"/>
                  </a:lnTo>
                  <a:lnTo>
                    <a:pt x="1000059" y="42214"/>
                  </a:lnTo>
                  <a:close/>
                </a:path>
                <a:path w="1026794" h="565784">
                  <a:moveTo>
                    <a:pt x="923670" y="42214"/>
                  </a:moveTo>
                  <a:lnTo>
                    <a:pt x="914461" y="47207"/>
                  </a:lnTo>
                  <a:lnTo>
                    <a:pt x="926568" y="69544"/>
                  </a:lnTo>
                  <a:lnTo>
                    <a:pt x="935774" y="64554"/>
                  </a:lnTo>
                  <a:lnTo>
                    <a:pt x="923670" y="42214"/>
                  </a:lnTo>
                  <a:close/>
                </a:path>
                <a:path w="1026794" h="565784">
                  <a:moveTo>
                    <a:pt x="888872" y="0"/>
                  </a:moveTo>
                  <a:lnTo>
                    <a:pt x="914461" y="47207"/>
                  </a:lnTo>
                  <a:lnTo>
                    <a:pt x="923670" y="42214"/>
                  </a:lnTo>
                  <a:lnTo>
                    <a:pt x="1000059" y="42214"/>
                  </a:lnTo>
                  <a:lnTo>
                    <a:pt x="1026642" y="850"/>
                  </a:lnTo>
                  <a:lnTo>
                    <a:pt x="8888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2" name="object 562" descr=""/>
            <p:cNvSpPr/>
            <p:nvPr/>
          </p:nvSpPr>
          <p:spPr>
            <a:xfrm>
              <a:off x="2046725" y="9948188"/>
              <a:ext cx="933450" cy="504190"/>
            </a:xfrm>
            <a:custGeom>
              <a:avLst/>
              <a:gdLst/>
              <a:ahLst/>
              <a:cxnLst/>
              <a:rect l="l" t="t" r="r" b="b"/>
              <a:pathLst>
                <a:path w="933450" h="504190">
                  <a:moveTo>
                    <a:pt x="0" y="503936"/>
                  </a:moveTo>
                  <a:lnTo>
                    <a:pt x="93327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3" name="object 563" descr=""/>
            <p:cNvSpPr/>
            <p:nvPr/>
          </p:nvSpPr>
          <p:spPr>
            <a:xfrm>
              <a:off x="2048393" y="10451224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4" name="object 564" descr=""/>
            <p:cNvSpPr/>
            <p:nvPr/>
          </p:nvSpPr>
          <p:spPr>
            <a:xfrm>
              <a:off x="2080004" y="1043415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5" name="object 565" descr=""/>
            <p:cNvSpPr/>
            <p:nvPr/>
          </p:nvSpPr>
          <p:spPr>
            <a:xfrm>
              <a:off x="2111612" y="1041708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6" name="object 566" descr=""/>
            <p:cNvSpPr/>
            <p:nvPr/>
          </p:nvSpPr>
          <p:spPr>
            <a:xfrm>
              <a:off x="2141560" y="1040091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7" name="object 567" descr=""/>
            <p:cNvSpPr/>
            <p:nvPr/>
          </p:nvSpPr>
          <p:spPr>
            <a:xfrm>
              <a:off x="2173171" y="1038384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8" name="object 568" descr=""/>
            <p:cNvSpPr/>
            <p:nvPr/>
          </p:nvSpPr>
          <p:spPr>
            <a:xfrm>
              <a:off x="2204783" y="10366775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92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9" name="object 569" descr=""/>
            <p:cNvSpPr/>
            <p:nvPr/>
          </p:nvSpPr>
          <p:spPr>
            <a:xfrm>
              <a:off x="2236395" y="1034970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0" name="object 570" descr=""/>
            <p:cNvSpPr/>
            <p:nvPr/>
          </p:nvSpPr>
          <p:spPr>
            <a:xfrm>
              <a:off x="2268006" y="1033264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1" name="object 571" descr=""/>
            <p:cNvSpPr/>
            <p:nvPr/>
          </p:nvSpPr>
          <p:spPr>
            <a:xfrm>
              <a:off x="2297951" y="1031646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2" name="object 572" descr=""/>
            <p:cNvSpPr/>
            <p:nvPr/>
          </p:nvSpPr>
          <p:spPr>
            <a:xfrm>
              <a:off x="2329563" y="1029939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3" name="object 573" descr=""/>
            <p:cNvSpPr/>
            <p:nvPr/>
          </p:nvSpPr>
          <p:spPr>
            <a:xfrm>
              <a:off x="2359511" y="10283229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92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4" name="object 574" descr=""/>
            <p:cNvSpPr/>
            <p:nvPr/>
          </p:nvSpPr>
          <p:spPr>
            <a:xfrm>
              <a:off x="2391122" y="1026615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5" name="object 575" descr=""/>
            <p:cNvSpPr/>
            <p:nvPr/>
          </p:nvSpPr>
          <p:spPr>
            <a:xfrm>
              <a:off x="2422735" y="1024909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6" name="object 576" descr=""/>
            <p:cNvSpPr/>
            <p:nvPr/>
          </p:nvSpPr>
          <p:spPr>
            <a:xfrm>
              <a:off x="2452683" y="1023292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7" name="object 577" descr=""/>
            <p:cNvSpPr/>
            <p:nvPr/>
          </p:nvSpPr>
          <p:spPr>
            <a:xfrm>
              <a:off x="2484291" y="1021585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8" name="object 578" descr=""/>
            <p:cNvSpPr/>
            <p:nvPr/>
          </p:nvSpPr>
          <p:spPr>
            <a:xfrm>
              <a:off x="2515903" y="10198781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9" name="object 579" descr=""/>
            <p:cNvSpPr/>
            <p:nvPr/>
          </p:nvSpPr>
          <p:spPr>
            <a:xfrm>
              <a:off x="2547514" y="1018171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0" name="object 580" descr=""/>
            <p:cNvSpPr/>
            <p:nvPr/>
          </p:nvSpPr>
          <p:spPr>
            <a:xfrm>
              <a:off x="2579126" y="1016464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1" name="object 581" descr=""/>
            <p:cNvSpPr/>
            <p:nvPr/>
          </p:nvSpPr>
          <p:spPr>
            <a:xfrm>
              <a:off x="2609075" y="1014847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2" name="object 582" descr=""/>
            <p:cNvSpPr/>
            <p:nvPr/>
          </p:nvSpPr>
          <p:spPr>
            <a:xfrm>
              <a:off x="2640686" y="1013140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3" name="object 583" descr=""/>
            <p:cNvSpPr/>
            <p:nvPr/>
          </p:nvSpPr>
          <p:spPr>
            <a:xfrm>
              <a:off x="2673960" y="10113436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92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4" name="object 584" descr=""/>
            <p:cNvSpPr/>
            <p:nvPr/>
          </p:nvSpPr>
          <p:spPr>
            <a:xfrm>
              <a:off x="2705572" y="1009636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5" name="object 585" descr=""/>
            <p:cNvSpPr/>
            <p:nvPr/>
          </p:nvSpPr>
          <p:spPr>
            <a:xfrm>
              <a:off x="2737183" y="1007930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6" name="object 586" descr=""/>
            <p:cNvSpPr/>
            <p:nvPr/>
          </p:nvSpPr>
          <p:spPr>
            <a:xfrm>
              <a:off x="2767129" y="1006313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7" name="object 587" descr=""/>
            <p:cNvSpPr/>
            <p:nvPr/>
          </p:nvSpPr>
          <p:spPr>
            <a:xfrm>
              <a:off x="2798740" y="1004605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8" name="object 588" descr=""/>
            <p:cNvSpPr/>
            <p:nvPr/>
          </p:nvSpPr>
          <p:spPr>
            <a:xfrm>
              <a:off x="2830352" y="10028991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9" name="object 589" descr=""/>
            <p:cNvSpPr/>
            <p:nvPr/>
          </p:nvSpPr>
          <p:spPr>
            <a:xfrm>
              <a:off x="920205" y="9845769"/>
              <a:ext cx="1122680" cy="621030"/>
            </a:xfrm>
            <a:custGeom>
              <a:avLst/>
              <a:gdLst/>
              <a:ahLst/>
              <a:cxnLst/>
              <a:rect l="l" t="t" r="r" b="b"/>
              <a:pathLst>
                <a:path w="1122680" h="621029">
                  <a:moveTo>
                    <a:pt x="112045" y="47139"/>
                  </a:moveTo>
                  <a:lnTo>
                    <a:pt x="99881" y="69430"/>
                  </a:lnTo>
                  <a:lnTo>
                    <a:pt x="1110246" y="620814"/>
                  </a:lnTo>
                  <a:lnTo>
                    <a:pt x="1122413" y="598512"/>
                  </a:lnTo>
                  <a:lnTo>
                    <a:pt x="112045" y="47139"/>
                  </a:lnTo>
                  <a:close/>
                </a:path>
                <a:path w="1122680" h="621029">
                  <a:moveTo>
                    <a:pt x="137769" y="0"/>
                  </a:moveTo>
                  <a:lnTo>
                    <a:pt x="0" y="457"/>
                  </a:lnTo>
                  <a:lnTo>
                    <a:pt x="74155" y="116573"/>
                  </a:lnTo>
                  <a:lnTo>
                    <a:pt x="99881" y="69430"/>
                  </a:lnTo>
                  <a:lnTo>
                    <a:pt x="90690" y="64414"/>
                  </a:lnTo>
                  <a:lnTo>
                    <a:pt x="102857" y="42125"/>
                  </a:lnTo>
                  <a:lnTo>
                    <a:pt x="114781" y="42125"/>
                  </a:lnTo>
                  <a:lnTo>
                    <a:pt x="137769" y="0"/>
                  </a:lnTo>
                  <a:close/>
                </a:path>
                <a:path w="1122680" h="621029">
                  <a:moveTo>
                    <a:pt x="102857" y="42125"/>
                  </a:moveTo>
                  <a:lnTo>
                    <a:pt x="90690" y="64414"/>
                  </a:lnTo>
                  <a:lnTo>
                    <a:pt x="99881" y="69430"/>
                  </a:lnTo>
                  <a:lnTo>
                    <a:pt x="112045" y="47139"/>
                  </a:lnTo>
                  <a:lnTo>
                    <a:pt x="102857" y="42125"/>
                  </a:lnTo>
                  <a:close/>
                </a:path>
                <a:path w="1122680" h="621029">
                  <a:moveTo>
                    <a:pt x="114781" y="42125"/>
                  </a:moveTo>
                  <a:lnTo>
                    <a:pt x="102857" y="42125"/>
                  </a:lnTo>
                  <a:lnTo>
                    <a:pt x="112045" y="47139"/>
                  </a:lnTo>
                  <a:lnTo>
                    <a:pt x="114781" y="421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0" name="object 590" descr=""/>
            <p:cNvSpPr/>
            <p:nvPr/>
          </p:nvSpPr>
          <p:spPr>
            <a:xfrm>
              <a:off x="1961117" y="10454834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1" name="object 591" descr=""/>
            <p:cNvSpPr/>
            <p:nvPr/>
          </p:nvSpPr>
          <p:spPr>
            <a:xfrm>
              <a:off x="1966696" y="104376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2" name="object 592" descr=""/>
            <p:cNvSpPr/>
            <p:nvPr/>
          </p:nvSpPr>
          <p:spPr>
            <a:xfrm>
              <a:off x="1935144" y="104204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3" name="object 593" descr=""/>
            <p:cNvSpPr/>
            <p:nvPr/>
          </p:nvSpPr>
          <p:spPr>
            <a:xfrm>
              <a:off x="1905276" y="1040414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4" name="object 594" descr=""/>
            <p:cNvSpPr/>
            <p:nvPr/>
          </p:nvSpPr>
          <p:spPr>
            <a:xfrm>
              <a:off x="1873724" y="1038693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5" name="object 595" descr=""/>
            <p:cNvSpPr/>
            <p:nvPr/>
          </p:nvSpPr>
          <p:spPr>
            <a:xfrm>
              <a:off x="1805075" y="10369738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6" name="object 596" descr=""/>
            <p:cNvSpPr/>
            <p:nvPr/>
          </p:nvSpPr>
          <p:spPr>
            <a:xfrm>
              <a:off x="1810658" y="1035254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7" name="object 597" descr=""/>
            <p:cNvSpPr/>
            <p:nvPr/>
          </p:nvSpPr>
          <p:spPr>
            <a:xfrm>
              <a:off x="1779106" y="1033534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8" name="object 598" descr=""/>
            <p:cNvSpPr/>
            <p:nvPr/>
          </p:nvSpPr>
          <p:spPr>
            <a:xfrm>
              <a:off x="1749238" y="1031904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9" name="object 599" descr=""/>
            <p:cNvSpPr/>
            <p:nvPr/>
          </p:nvSpPr>
          <p:spPr>
            <a:xfrm>
              <a:off x="1717699" y="1030184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0" name="object 600" descr=""/>
            <p:cNvSpPr/>
            <p:nvPr/>
          </p:nvSpPr>
          <p:spPr>
            <a:xfrm>
              <a:off x="1650693" y="10285548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1" name="object 601" descr=""/>
            <p:cNvSpPr/>
            <p:nvPr/>
          </p:nvSpPr>
          <p:spPr>
            <a:xfrm>
              <a:off x="1656275" y="1026835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2" name="object 602" descr=""/>
            <p:cNvSpPr/>
            <p:nvPr/>
          </p:nvSpPr>
          <p:spPr>
            <a:xfrm>
              <a:off x="1624723" y="1025115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3" name="object 603" descr=""/>
            <p:cNvSpPr/>
            <p:nvPr/>
          </p:nvSpPr>
          <p:spPr>
            <a:xfrm>
              <a:off x="1594855" y="1023485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4" name="object 604" descr=""/>
            <p:cNvSpPr/>
            <p:nvPr/>
          </p:nvSpPr>
          <p:spPr>
            <a:xfrm>
              <a:off x="1563303" y="1021765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5" name="object 605" descr=""/>
            <p:cNvSpPr/>
            <p:nvPr/>
          </p:nvSpPr>
          <p:spPr>
            <a:xfrm>
              <a:off x="1494655" y="10200455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6" name="object 606" descr=""/>
            <p:cNvSpPr/>
            <p:nvPr/>
          </p:nvSpPr>
          <p:spPr>
            <a:xfrm>
              <a:off x="1500237" y="1018325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7" name="object 607" descr=""/>
            <p:cNvSpPr/>
            <p:nvPr/>
          </p:nvSpPr>
          <p:spPr>
            <a:xfrm>
              <a:off x="1468685" y="1016605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8" name="object 608" descr=""/>
            <p:cNvSpPr/>
            <p:nvPr/>
          </p:nvSpPr>
          <p:spPr>
            <a:xfrm>
              <a:off x="1438817" y="1014976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9" name="object 609" descr=""/>
            <p:cNvSpPr/>
            <p:nvPr/>
          </p:nvSpPr>
          <p:spPr>
            <a:xfrm>
              <a:off x="1407274" y="1013255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0" name="object 610" descr=""/>
            <p:cNvSpPr/>
            <p:nvPr/>
          </p:nvSpPr>
          <p:spPr>
            <a:xfrm>
              <a:off x="1336953" y="10114455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1" name="object 611" descr=""/>
            <p:cNvSpPr/>
            <p:nvPr/>
          </p:nvSpPr>
          <p:spPr>
            <a:xfrm>
              <a:off x="1342523" y="1009725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2" name="object 612" descr=""/>
            <p:cNvSpPr/>
            <p:nvPr/>
          </p:nvSpPr>
          <p:spPr>
            <a:xfrm>
              <a:off x="1310995" y="1008005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3" name="object 613" descr=""/>
            <p:cNvSpPr/>
            <p:nvPr/>
          </p:nvSpPr>
          <p:spPr>
            <a:xfrm>
              <a:off x="1281116" y="1006375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4" name="object 614" descr=""/>
            <p:cNvSpPr/>
            <p:nvPr/>
          </p:nvSpPr>
          <p:spPr>
            <a:xfrm>
              <a:off x="1249577" y="1004656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5" name="object 615" descr=""/>
            <p:cNvSpPr/>
            <p:nvPr/>
          </p:nvSpPr>
          <p:spPr>
            <a:xfrm>
              <a:off x="1180914" y="10029362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6" name="object 616" descr=""/>
            <p:cNvSpPr/>
            <p:nvPr/>
          </p:nvSpPr>
          <p:spPr>
            <a:xfrm>
              <a:off x="1186493" y="1001216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7" name="object 617" descr=""/>
            <p:cNvSpPr/>
            <p:nvPr/>
          </p:nvSpPr>
          <p:spPr>
            <a:xfrm>
              <a:off x="1154954" y="999496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8" name="object 618" descr=""/>
            <p:cNvSpPr/>
            <p:nvPr/>
          </p:nvSpPr>
          <p:spPr>
            <a:xfrm>
              <a:off x="1125073" y="997866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9" name="object 619" descr=""/>
            <p:cNvSpPr/>
            <p:nvPr/>
          </p:nvSpPr>
          <p:spPr>
            <a:xfrm>
              <a:off x="1093522" y="996146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5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0" name="object 620" descr=""/>
            <p:cNvSpPr/>
            <p:nvPr/>
          </p:nvSpPr>
          <p:spPr>
            <a:xfrm>
              <a:off x="1026532" y="9945172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69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1" name="object 621" descr=""/>
          <p:cNvSpPr txBox="1"/>
          <p:nvPr/>
        </p:nvSpPr>
        <p:spPr>
          <a:xfrm>
            <a:off x="2401697" y="9697958"/>
            <a:ext cx="107314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0"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</p:txBody>
      </p:sp>
      <p:sp>
        <p:nvSpPr>
          <p:cNvPr id="622" name="object 622" descr=""/>
          <p:cNvSpPr/>
          <p:nvPr/>
        </p:nvSpPr>
        <p:spPr>
          <a:xfrm>
            <a:off x="2367158" y="9838328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40">
                <a:moveTo>
                  <a:pt x="21628" y="0"/>
                </a:moveTo>
                <a:lnTo>
                  <a:pt x="13931" y="0"/>
                </a:lnTo>
                <a:lnTo>
                  <a:pt x="6235" y="0"/>
                </a:lnTo>
                <a:lnTo>
                  <a:pt x="0" y="6235"/>
                </a:lnTo>
                <a:lnTo>
                  <a:pt x="0" y="21628"/>
                </a:lnTo>
                <a:lnTo>
                  <a:pt x="6235" y="27863"/>
                </a:lnTo>
                <a:lnTo>
                  <a:pt x="21628" y="27863"/>
                </a:lnTo>
                <a:lnTo>
                  <a:pt x="27863" y="21628"/>
                </a:lnTo>
                <a:lnTo>
                  <a:pt x="27863" y="6235"/>
                </a:lnTo>
                <a:lnTo>
                  <a:pt x="2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3" name="object 623" descr=""/>
          <p:cNvSpPr txBox="1"/>
          <p:nvPr/>
        </p:nvSpPr>
        <p:spPr>
          <a:xfrm>
            <a:off x="375158" y="8524503"/>
            <a:ext cx="1681480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855" algn="l"/>
                <a:tab pos="1327785" algn="l"/>
              </a:tabLst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ANSWER:</a:t>
            </a:r>
            <a:r>
              <a:rPr dirty="0" sz="1050" spc="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 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dirty="0" sz="1550" spc="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550" spc="2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550" spc="-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624" name="object 624" descr=""/>
          <p:cNvSpPr txBox="1"/>
          <p:nvPr/>
        </p:nvSpPr>
        <p:spPr>
          <a:xfrm>
            <a:off x="799896" y="8094964"/>
            <a:ext cx="1582420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r>
              <a:rPr dirty="0" sz="105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25" name="object 625" descr=""/>
          <p:cNvSpPr txBox="1"/>
          <p:nvPr/>
        </p:nvSpPr>
        <p:spPr>
          <a:xfrm>
            <a:off x="3329978" y="8085566"/>
            <a:ext cx="20637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15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626" name="object 626" descr=""/>
          <p:cNvGrpSpPr/>
          <p:nvPr/>
        </p:nvGrpSpPr>
        <p:grpSpPr>
          <a:xfrm>
            <a:off x="3169331" y="8477548"/>
            <a:ext cx="561340" cy="1979295"/>
            <a:chOff x="3169331" y="8477548"/>
            <a:chExt cx="561340" cy="1979295"/>
          </a:xfrm>
        </p:grpSpPr>
        <p:sp>
          <p:nvSpPr>
            <p:cNvPr id="627" name="object 627" descr=""/>
            <p:cNvSpPr/>
            <p:nvPr/>
          </p:nvSpPr>
          <p:spPr>
            <a:xfrm>
              <a:off x="3367890" y="8477548"/>
              <a:ext cx="133350" cy="1965325"/>
            </a:xfrm>
            <a:custGeom>
              <a:avLst/>
              <a:gdLst/>
              <a:ahLst/>
              <a:cxnLst/>
              <a:rect l="l" t="t" r="r" b="b"/>
              <a:pathLst>
                <a:path w="133350" h="1965325">
                  <a:moveTo>
                    <a:pt x="79095" y="110248"/>
                  </a:moveTo>
                  <a:lnTo>
                    <a:pt x="53695" y="110248"/>
                  </a:lnTo>
                  <a:lnTo>
                    <a:pt x="53695" y="1965261"/>
                  </a:lnTo>
                  <a:lnTo>
                    <a:pt x="79095" y="1965261"/>
                  </a:lnTo>
                  <a:lnTo>
                    <a:pt x="79095" y="110248"/>
                  </a:lnTo>
                  <a:close/>
                </a:path>
                <a:path w="133350" h="1965325">
                  <a:moveTo>
                    <a:pt x="66395" y="0"/>
                  </a:moveTo>
                  <a:lnTo>
                    <a:pt x="0" y="120713"/>
                  </a:lnTo>
                  <a:lnTo>
                    <a:pt x="53695" y="120713"/>
                  </a:lnTo>
                  <a:lnTo>
                    <a:pt x="53695" y="110248"/>
                  </a:lnTo>
                  <a:lnTo>
                    <a:pt x="127035" y="110248"/>
                  </a:lnTo>
                  <a:lnTo>
                    <a:pt x="66395" y="0"/>
                  </a:lnTo>
                  <a:close/>
                </a:path>
                <a:path w="133350" h="1965325">
                  <a:moveTo>
                    <a:pt x="127035" y="110248"/>
                  </a:moveTo>
                  <a:lnTo>
                    <a:pt x="79095" y="110248"/>
                  </a:lnTo>
                  <a:lnTo>
                    <a:pt x="79095" y="120713"/>
                  </a:lnTo>
                  <a:lnTo>
                    <a:pt x="132791" y="120713"/>
                  </a:lnTo>
                  <a:lnTo>
                    <a:pt x="127035" y="1102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8" name="object 628" descr=""/>
            <p:cNvSpPr/>
            <p:nvPr/>
          </p:nvSpPr>
          <p:spPr>
            <a:xfrm>
              <a:off x="3429486" y="8653288"/>
              <a:ext cx="0" cy="1779905"/>
            </a:xfrm>
            <a:custGeom>
              <a:avLst/>
              <a:gdLst/>
              <a:ahLst/>
              <a:cxnLst/>
              <a:rect l="l" t="t" r="r" b="b"/>
              <a:pathLst>
                <a:path w="0" h="1779904">
                  <a:moveTo>
                    <a:pt x="0" y="177956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9" name="object 629" descr=""/>
            <p:cNvSpPr/>
            <p:nvPr/>
          </p:nvSpPr>
          <p:spPr>
            <a:xfrm>
              <a:off x="3429486" y="1039502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0" name="object 630" descr=""/>
            <p:cNvSpPr/>
            <p:nvPr/>
          </p:nvSpPr>
          <p:spPr>
            <a:xfrm>
              <a:off x="3429486" y="1035910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1" name="object 631" descr=""/>
            <p:cNvSpPr/>
            <p:nvPr/>
          </p:nvSpPr>
          <p:spPr>
            <a:xfrm>
              <a:off x="3429486" y="1032507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2" name="object 632" descr=""/>
            <p:cNvSpPr/>
            <p:nvPr/>
          </p:nvSpPr>
          <p:spPr>
            <a:xfrm>
              <a:off x="3429486" y="1028914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3" name="object 633" descr=""/>
            <p:cNvSpPr/>
            <p:nvPr/>
          </p:nvSpPr>
          <p:spPr>
            <a:xfrm>
              <a:off x="3429486" y="10253221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4" name="object 634" descr=""/>
            <p:cNvSpPr/>
            <p:nvPr/>
          </p:nvSpPr>
          <p:spPr>
            <a:xfrm>
              <a:off x="3429486" y="1021729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5" name="object 635" descr=""/>
            <p:cNvSpPr/>
            <p:nvPr/>
          </p:nvSpPr>
          <p:spPr>
            <a:xfrm>
              <a:off x="3429486" y="1018136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6" name="object 636" descr=""/>
            <p:cNvSpPr/>
            <p:nvPr/>
          </p:nvSpPr>
          <p:spPr>
            <a:xfrm>
              <a:off x="3429486" y="1014733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7" name="object 637" descr=""/>
            <p:cNvSpPr/>
            <p:nvPr/>
          </p:nvSpPr>
          <p:spPr>
            <a:xfrm>
              <a:off x="3429486" y="1011141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8" name="object 638" descr=""/>
            <p:cNvSpPr/>
            <p:nvPr/>
          </p:nvSpPr>
          <p:spPr>
            <a:xfrm>
              <a:off x="3429486" y="1007737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9" name="object 639" descr=""/>
            <p:cNvSpPr/>
            <p:nvPr/>
          </p:nvSpPr>
          <p:spPr>
            <a:xfrm>
              <a:off x="3429486" y="1004145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0" name="object 640" descr=""/>
            <p:cNvSpPr/>
            <p:nvPr/>
          </p:nvSpPr>
          <p:spPr>
            <a:xfrm>
              <a:off x="3429486" y="1000552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1" name="object 641" descr=""/>
            <p:cNvSpPr/>
            <p:nvPr/>
          </p:nvSpPr>
          <p:spPr>
            <a:xfrm>
              <a:off x="3429486" y="997149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2" name="object 642" descr=""/>
            <p:cNvSpPr/>
            <p:nvPr/>
          </p:nvSpPr>
          <p:spPr>
            <a:xfrm>
              <a:off x="3429486" y="993556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3" name="object 643" descr=""/>
            <p:cNvSpPr/>
            <p:nvPr/>
          </p:nvSpPr>
          <p:spPr>
            <a:xfrm>
              <a:off x="3429486" y="989963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4" name="object 644" descr=""/>
            <p:cNvSpPr/>
            <p:nvPr/>
          </p:nvSpPr>
          <p:spPr>
            <a:xfrm>
              <a:off x="3429486" y="986371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5" name="object 645" descr=""/>
            <p:cNvSpPr/>
            <p:nvPr/>
          </p:nvSpPr>
          <p:spPr>
            <a:xfrm>
              <a:off x="3429486" y="982779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6" name="object 646" descr=""/>
            <p:cNvSpPr/>
            <p:nvPr/>
          </p:nvSpPr>
          <p:spPr>
            <a:xfrm>
              <a:off x="3429486" y="979375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7" name="object 647" descr=""/>
            <p:cNvSpPr/>
            <p:nvPr/>
          </p:nvSpPr>
          <p:spPr>
            <a:xfrm>
              <a:off x="3429486" y="975783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8" name="object 648" descr=""/>
            <p:cNvSpPr/>
            <p:nvPr/>
          </p:nvSpPr>
          <p:spPr>
            <a:xfrm>
              <a:off x="3429486" y="9720014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9" name="object 649" descr=""/>
            <p:cNvSpPr/>
            <p:nvPr/>
          </p:nvSpPr>
          <p:spPr>
            <a:xfrm>
              <a:off x="3429486" y="96840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0" name="object 650" descr=""/>
            <p:cNvSpPr/>
            <p:nvPr/>
          </p:nvSpPr>
          <p:spPr>
            <a:xfrm>
              <a:off x="3429486" y="964816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1" name="object 651" descr=""/>
            <p:cNvSpPr/>
            <p:nvPr/>
          </p:nvSpPr>
          <p:spPr>
            <a:xfrm>
              <a:off x="3429486" y="961413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2" name="object 652" descr=""/>
            <p:cNvSpPr/>
            <p:nvPr/>
          </p:nvSpPr>
          <p:spPr>
            <a:xfrm>
              <a:off x="3429486" y="957820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3" name="object 653" descr=""/>
            <p:cNvSpPr/>
            <p:nvPr/>
          </p:nvSpPr>
          <p:spPr>
            <a:xfrm>
              <a:off x="3429486" y="9542283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4" name="object 654" descr=""/>
            <p:cNvSpPr/>
            <p:nvPr/>
          </p:nvSpPr>
          <p:spPr>
            <a:xfrm>
              <a:off x="3429486" y="950635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5" name="object 655" descr=""/>
            <p:cNvSpPr/>
            <p:nvPr/>
          </p:nvSpPr>
          <p:spPr>
            <a:xfrm>
              <a:off x="3429486" y="947043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6" name="object 656" descr=""/>
            <p:cNvSpPr/>
            <p:nvPr/>
          </p:nvSpPr>
          <p:spPr>
            <a:xfrm>
              <a:off x="3429486" y="943639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7" name="object 657" descr=""/>
            <p:cNvSpPr/>
            <p:nvPr/>
          </p:nvSpPr>
          <p:spPr>
            <a:xfrm>
              <a:off x="3429486" y="940047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8" name="object 658" descr=""/>
            <p:cNvSpPr/>
            <p:nvPr/>
          </p:nvSpPr>
          <p:spPr>
            <a:xfrm>
              <a:off x="3429486" y="936643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9" name="object 659" descr=""/>
            <p:cNvSpPr/>
            <p:nvPr/>
          </p:nvSpPr>
          <p:spPr>
            <a:xfrm>
              <a:off x="3429486" y="933051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0" name="object 660" descr=""/>
            <p:cNvSpPr/>
            <p:nvPr/>
          </p:nvSpPr>
          <p:spPr>
            <a:xfrm>
              <a:off x="3429486" y="929458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1" name="object 661" descr=""/>
            <p:cNvSpPr/>
            <p:nvPr/>
          </p:nvSpPr>
          <p:spPr>
            <a:xfrm>
              <a:off x="3429486" y="926055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2" name="object 662" descr=""/>
            <p:cNvSpPr/>
            <p:nvPr/>
          </p:nvSpPr>
          <p:spPr>
            <a:xfrm>
              <a:off x="3429486" y="922462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3" name="object 663" descr=""/>
            <p:cNvSpPr/>
            <p:nvPr/>
          </p:nvSpPr>
          <p:spPr>
            <a:xfrm>
              <a:off x="3429486" y="9188701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4" name="object 664" descr=""/>
            <p:cNvSpPr/>
            <p:nvPr/>
          </p:nvSpPr>
          <p:spPr>
            <a:xfrm>
              <a:off x="3429486" y="915277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5" name="object 665" descr=""/>
            <p:cNvSpPr/>
            <p:nvPr/>
          </p:nvSpPr>
          <p:spPr>
            <a:xfrm>
              <a:off x="3429486" y="911685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6" name="object 666" descr=""/>
            <p:cNvSpPr/>
            <p:nvPr/>
          </p:nvSpPr>
          <p:spPr>
            <a:xfrm>
              <a:off x="3429486" y="908281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7" name="object 667" descr=""/>
            <p:cNvSpPr/>
            <p:nvPr/>
          </p:nvSpPr>
          <p:spPr>
            <a:xfrm>
              <a:off x="3429486" y="904689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8" name="object 668" descr=""/>
            <p:cNvSpPr/>
            <p:nvPr/>
          </p:nvSpPr>
          <p:spPr>
            <a:xfrm>
              <a:off x="3429486" y="9009076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9" name="object 669" descr=""/>
            <p:cNvSpPr/>
            <p:nvPr/>
          </p:nvSpPr>
          <p:spPr>
            <a:xfrm>
              <a:off x="3429486" y="897315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0" name="object 670" descr=""/>
            <p:cNvSpPr/>
            <p:nvPr/>
          </p:nvSpPr>
          <p:spPr>
            <a:xfrm>
              <a:off x="3429486" y="893722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1" name="object 671" descr=""/>
            <p:cNvSpPr/>
            <p:nvPr/>
          </p:nvSpPr>
          <p:spPr>
            <a:xfrm>
              <a:off x="3429486" y="890319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2" name="object 672" descr=""/>
            <p:cNvSpPr/>
            <p:nvPr/>
          </p:nvSpPr>
          <p:spPr>
            <a:xfrm>
              <a:off x="3429486" y="886726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3" name="object 673" descr=""/>
            <p:cNvSpPr/>
            <p:nvPr/>
          </p:nvSpPr>
          <p:spPr>
            <a:xfrm>
              <a:off x="3429486" y="8831339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4" name="object 674" descr=""/>
            <p:cNvSpPr/>
            <p:nvPr/>
          </p:nvSpPr>
          <p:spPr>
            <a:xfrm>
              <a:off x="3429486" y="879541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5" name="object 675" descr=""/>
            <p:cNvSpPr/>
            <p:nvPr/>
          </p:nvSpPr>
          <p:spPr>
            <a:xfrm>
              <a:off x="3429486" y="875949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6" name="object 676" descr=""/>
            <p:cNvSpPr/>
            <p:nvPr/>
          </p:nvSpPr>
          <p:spPr>
            <a:xfrm>
              <a:off x="3429486" y="872545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7" name="object 677" descr=""/>
            <p:cNvSpPr/>
            <p:nvPr/>
          </p:nvSpPr>
          <p:spPr>
            <a:xfrm>
              <a:off x="3429486" y="868953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1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8" name="object 678" descr=""/>
            <p:cNvSpPr/>
            <p:nvPr/>
          </p:nvSpPr>
          <p:spPr>
            <a:xfrm>
              <a:off x="3429486" y="8655498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9" name="object 679" descr=""/>
            <p:cNvSpPr/>
            <p:nvPr/>
          </p:nvSpPr>
          <p:spPr>
            <a:xfrm>
              <a:off x="3169331" y="10444129"/>
              <a:ext cx="561340" cy="0"/>
            </a:xfrm>
            <a:custGeom>
              <a:avLst/>
              <a:gdLst/>
              <a:ahLst/>
              <a:cxnLst/>
              <a:rect l="l" t="t" r="r" b="b"/>
              <a:pathLst>
                <a:path w="561339" h="0">
                  <a:moveTo>
                    <a:pt x="0" y="0"/>
                  </a:moveTo>
                  <a:lnTo>
                    <a:pt x="561213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0" name="object 680" descr=""/>
          <p:cNvSpPr txBox="1"/>
          <p:nvPr/>
        </p:nvSpPr>
        <p:spPr>
          <a:xfrm>
            <a:off x="263245" y="8007461"/>
            <a:ext cx="254000" cy="354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150" spc="-25">
                <a:solidFill>
                  <a:srgbClr val="151616"/>
                </a:solidFill>
                <a:latin typeface="Arial"/>
                <a:cs typeface="Arial"/>
              </a:rPr>
              <a:t>5.</a:t>
            </a:r>
            <a:endParaRPr sz="2150">
              <a:latin typeface="Arial"/>
              <a:cs typeface="Arial"/>
            </a:endParaRPr>
          </a:p>
        </p:txBody>
      </p:sp>
      <p:grpSp>
        <p:nvGrpSpPr>
          <p:cNvPr id="681" name="object 681" descr=""/>
          <p:cNvGrpSpPr/>
          <p:nvPr/>
        </p:nvGrpSpPr>
        <p:grpSpPr>
          <a:xfrm>
            <a:off x="4826735" y="9052545"/>
            <a:ext cx="1577340" cy="1412875"/>
            <a:chOff x="4826735" y="9052545"/>
            <a:chExt cx="1577340" cy="1412875"/>
          </a:xfrm>
        </p:grpSpPr>
        <p:sp>
          <p:nvSpPr>
            <p:cNvPr id="682" name="object 682" descr=""/>
            <p:cNvSpPr/>
            <p:nvPr/>
          </p:nvSpPr>
          <p:spPr>
            <a:xfrm>
              <a:off x="4830545" y="9306012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816597" y="0"/>
                  </a:moveTo>
                  <a:lnTo>
                    <a:pt x="0" y="386587"/>
                  </a:lnTo>
                  <a:lnTo>
                    <a:pt x="785444" y="809840"/>
                  </a:lnTo>
                  <a:lnTo>
                    <a:pt x="1569720" y="391210"/>
                  </a:lnTo>
                  <a:lnTo>
                    <a:pt x="816597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3" name="object 683" descr=""/>
            <p:cNvSpPr/>
            <p:nvPr/>
          </p:nvSpPr>
          <p:spPr>
            <a:xfrm>
              <a:off x="4830545" y="9306012"/>
              <a:ext cx="1569720" cy="810260"/>
            </a:xfrm>
            <a:custGeom>
              <a:avLst/>
              <a:gdLst/>
              <a:ahLst/>
              <a:cxnLst/>
              <a:rect l="l" t="t" r="r" b="b"/>
              <a:pathLst>
                <a:path w="1569720" h="810259">
                  <a:moveTo>
                    <a:pt x="0" y="386587"/>
                  </a:moveTo>
                  <a:lnTo>
                    <a:pt x="816597" y="0"/>
                  </a:lnTo>
                  <a:lnTo>
                    <a:pt x="1569720" y="391210"/>
                  </a:lnTo>
                  <a:lnTo>
                    <a:pt x="785444" y="809840"/>
                  </a:lnTo>
                  <a:lnTo>
                    <a:pt x="0" y="386587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4" name="object 684" descr=""/>
            <p:cNvSpPr/>
            <p:nvPr/>
          </p:nvSpPr>
          <p:spPr>
            <a:xfrm>
              <a:off x="4830545" y="9694073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5" name="object 685" descr=""/>
            <p:cNvSpPr/>
            <p:nvPr/>
          </p:nvSpPr>
          <p:spPr>
            <a:xfrm>
              <a:off x="4830545" y="9694073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0" y="0"/>
                  </a:moveTo>
                  <a:lnTo>
                    <a:pt x="762" y="343179"/>
                  </a:lnTo>
                  <a:lnTo>
                    <a:pt x="784885" y="764755"/>
                  </a:lnTo>
                  <a:lnTo>
                    <a:pt x="784872" y="420268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6" name="object 686" descr=""/>
            <p:cNvSpPr/>
            <p:nvPr/>
          </p:nvSpPr>
          <p:spPr>
            <a:xfrm>
              <a:off x="5615194" y="9696402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784885" y="0"/>
                  </a:moveTo>
                  <a:lnTo>
                    <a:pt x="12" y="420268"/>
                  </a:lnTo>
                  <a:lnTo>
                    <a:pt x="0" y="764755"/>
                  </a:lnTo>
                  <a:lnTo>
                    <a:pt x="784123" y="343179"/>
                  </a:lnTo>
                  <a:lnTo>
                    <a:pt x="78488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7" name="object 687" descr=""/>
            <p:cNvSpPr/>
            <p:nvPr/>
          </p:nvSpPr>
          <p:spPr>
            <a:xfrm>
              <a:off x="5615194" y="9696402"/>
              <a:ext cx="785495" cy="765175"/>
            </a:xfrm>
            <a:custGeom>
              <a:avLst/>
              <a:gdLst/>
              <a:ahLst/>
              <a:cxnLst/>
              <a:rect l="l" t="t" r="r" b="b"/>
              <a:pathLst>
                <a:path w="785495" h="765175">
                  <a:moveTo>
                    <a:pt x="784885" y="0"/>
                  </a:moveTo>
                  <a:lnTo>
                    <a:pt x="784123" y="343179"/>
                  </a:lnTo>
                  <a:lnTo>
                    <a:pt x="0" y="764755"/>
                  </a:lnTo>
                  <a:lnTo>
                    <a:pt x="12" y="420268"/>
                  </a:lnTo>
                  <a:lnTo>
                    <a:pt x="78488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8" name="object 688" descr=""/>
            <p:cNvSpPr/>
            <p:nvPr/>
          </p:nvSpPr>
          <p:spPr>
            <a:xfrm>
              <a:off x="4996987" y="9056355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649401" y="0"/>
                  </a:moveTo>
                  <a:lnTo>
                    <a:pt x="0" y="299478"/>
                  </a:lnTo>
                  <a:lnTo>
                    <a:pt x="624624" y="627354"/>
                  </a:lnTo>
                  <a:lnTo>
                    <a:pt x="1248308" y="303060"/>
                  </a:lnTo>
                  <a:lnTo>
                    <a:pt x="649401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9" name="object 689" descr=""/>
            <p:cNvSpPr/>
            <p:nvPr/>
          </p:nvSpPr>
          <p:spPr>
            <a:xfrm>
              <a:off x="4996987" y="9056355"/>
              <a:ext cx="1248410" cy="627380"/>
            </a:xfrm>
            <a:custGeom>
              <a:avLst/>
              <a:gdLst/>
              <a:ahLst/>
              <a:cxnLst/>
              <a:rect l="l" t="t" r="r" b="b"/>
              <a:pathLst>
                <a:path w="1248410" h="627379">
                  <a:moveTo>
                    <a:pt x="0" y="299478"/>
                  </a:moveTo>
                  <a:lnTo>
                    <a:pt x="649401" y="0"/>
                  </a:lnTo>
                  <a:lnTo>
                    <a:pt x="1248308" y="303060"/>
                  </a:lnTo>
                  <a:lnTo>
                    <a:pt x="624624" y="627354"/>
                  </a:lnTo>
                  <a:lnTo>
                    <a:pt x="0" y="29947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0" name="object 690" descr=""/>
            <p:cNvSpPr/>
            <p:nvPr/>
          </p:nvSpPr>
          <p:spPr>
            <a:xfrm>
              <a:off x="4996987" y="9356976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1" name="object 691" descr=""/>
            <p:cNvSpPr/>
            <p:nvPr/>
          </p:nvSpPr>
          <p:spPr>
            <a:xfrm>
              <a:off x="4996987" y="9356976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0" y="0"/>
                  </a:moveTo>
                  <a:lnTo>
                    <a:pt x="609" y="265849"/>
                  </a:lnTo>
                  <a:lnTo>
                    <a:pt x="624179" y="592416"/>
                  </a:lnTo>
                  <a:lnTo>
                    <a:pt x="624166" y="32556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2" name="object 692" descr=""/>
            <p:cNvSpPr/>
            <p:nvPr/>
          </p:nvSpPr>
          <p:spPr>
            <a:xfrm>
              <a:off x="5620966" y="9358779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624179" y="0"/>
                  </a:moveTo>
                  <a:lnTo>
                    <a:pt x="12" y="325564"/>
                  </a:lnTo>
                  <a:lnTo>
                    <a:pt x="0" y="592416"/>
                  </a:lnTo>
                  <a:lnTo>
                    <a:pt x="623570" y="265849"/>
                  </a:lnTo>
                  <a:lnTo>
                    <a:pt x="624179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3" name="object 693" descr=""/>
            <p:cNvSpPr/>
            <p:nvPr/>
          </p:nvSpPr>
          <p:spPr>
            <a:xfrm>
              <a:off x="5620966" y="9358779"/>
              <a:ext cx="624205" cy="592455"/>
            </a:xfrm>
            <a:custGeom>
              <a:avLst/>
              <a:gdLst/>
              <a:ahLst/>
              <a:cxnLst/>
              <a:rect l="l" t="t" r="r" b="b"/>
              <a:pathLst>
                <a:path w="624204" h="592454">
                  <a:moveTo>
                    <a:pt x="624179" y="0"/>
                  </a:moveTo>
                  <a:lnTo>
                    <a:pt x="623570" y="265849"/>
                  </a:lnTo>
                  <a:lnTo>
                    <a:pt x="0" y="592416"/>
                  </a:lnTo>
                  <a:lnTo>
                    <a:pt x="12" y="325564"/>
                  </a:lnTo>
                  <a:lnTo>
                    <a:pt x="624179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4" name="object 694" descr=""/>
          <p:cNvSpPr txBox="1"/>
          <p:nvPr/>
        </p:nvSpPr>
        <p:spPr>
          <a:xfrm>
            <a:off x="4905362" y="8315093"/>
            <a:ext cx="60007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dirty="0" sz="155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550">
              <a:latin typeface="Arial"/>
              <a:cs typeface="Arial"/>
            </a:endParaRPr>
          </a:p>
        </p:txBody>
      </p:sp>
      <p:sp>
        <p:nvSpPr>
          <p:cNvPr id="695" name="object 695" descr=""/>
          <p:cNvSpPr txBox="1"/>
          <p:nvPr/>
        </p:nvSpPr>
        <p:spPr>
          <a:xfrm>
            <a:off x="4275328" y="9626419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2300">
              <a:latin typeface="Arial"/>
              <a:cs typeface="Arial"/>
            </a:endParaRPr>
          </a:p>
        </p:txBody>
      </p:sp>
      <p:sp>
        <p:nvSpPr>
          <p:cNvPr id="696" name="object 696" descr=""/>
          <p:cNvSpPr txBox="1"/>
          <p:nvPr/>
        </p:nvSpPr>
        <p:spPr>
          <a:xfrm>
            <a:off x="6612953" y="9694936"/>
            <a:ext cx="22288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20">
                <a:latin typeface="Arial"/>
                <a:cs typeface="Arial"/>
              </a:rPr>
              <a:t>Y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697" name="object 697" descr=""/>
          <p:cNvGrpSpPr/>
          <p:nvPr/>
        </p:nvGrpSpPr>
        <p:grpSpPr>
          <a:xfrm>
            <a:off x="4502133" y="9861343"/>
            <a:ext cx="2129155" cy="733425"/>
            <a:chOff x="4502133" y="9861343"/>
            <a:chExt cx="2129155" cy="733425"/>
          </a:xfrm>
        </p:grpSpPr>
        <p:sp>
          <p:nvSpPr>
            <p:cNvPr id="698" name="object 698" descr=""/>
            <p:cNvSpPr/>
            <p:nvPr/>
          </p:nvSpPr>
          <p:spPr>
            <a:xfrm>
              <a:off x="5604198" y="9916297"/>
              <a:ext cx="1026794" cy="565785"/>
            </a:xfrm>
            <a:custGeom>
              <a:avLst/>
              <a:gdLst/>
              <a:ahLst/>
              <a:cxnLst/>
              <a:rect l="l" t="t" r="r" b="b"/>
              <a:pathLst>
                <a:path w="1026795" h="565784">
                  <a:moveTo>
                    <a:pt x="914461" y="47207"/>
                  </a:moveTo>
                  <a:lnTo>
                    <a:pt x="0" y="542924"/>
                  </a:lnTo>
                  <a:lnTo>
                    <a:pt x="12103" y="565264"/>
                  </a:lnTo>
                  <a:lnTo>
                    <a:pt x="926568" y="69544"/>
                  </a:lnTo>
                  <a:lnTo>
                    <a:pt x="914461" y="47207"/>
                  </a:lnTo>
                  <a:close/>
                </a:path>
                <a:path w="1026795" h="565784">
                  <a:moveTo>
                    <a:pt x="1000059" y="42214"/>
                  </a:moveTo>
                  <a:lnTo>
                    <a:pt x="923670" y="42214"/>
                  </a:lnTo>
                  <a:lnTo>
                    <a:pt x="935774" y="64554"/>
                  </a:lnTo>
                  <a:lnTo>
                    <a:pt x="926568" y="69544"/>
                  </a:lnTo>
                  <a:lnTo>
                    <a:pt x="952157" y="116751"/>
                  </a:lnTo>
                  <a:lnTo>
                    <a:pt x="1000059" y="42214"/>
                  </a:lnTo>
                  <a:close/>
                </a:path>
                <a:path w="1026795" h="565784">
                  <a:moveTo>
                    <a:pt x="923670" y="42214"/>
                  </a:moveTo>
                  <a:lnTo>
                    <a:pt x="914461" y="47207"/>
                  </a:lnTo>
                  <a:lnTo>
                    <a:pt x="926568" y="69544"/>
                  </a:lnTo>
                  <a:lnTo>
                    <a:pt x="935774" y="64554"/>
                  </a:lnTo>
                  <a:lnTo>
                    <a:pt x="923670" y="42214"/>
                  </a:lnTo>
                  <a:close/>
                </a:path>
                <a:path w="1026795" h="565784">
                  <a:moveTo>
                    <a:pt x="888872" y="0"/>
                  </a:moveTo>
                  <a:lnTo>
                    <a:pt x="914461" y="47207"/>
                  </a:lnTo>
                  <a:lnTo>
                    <a:pt x="923670" y="42214"/>
                  </a:lnTo>
                  <a:lnTo>
                    <a:pt x="1000059" y="42214"/>
                  </a:lnTo>
                  <a:lnTo>
                    <a:pt x="1026642" y="850"/>
                  </a:lnTo>
                  <a:lnTo>
                    <a:pt x="8888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9" name="object 699" descr=""/>
            <p:cNvSpPr/>
            <p:nvPr/>
          </p:nvSpPr>
          <p:spPr>
            <a:xfrm>
              <a:off x="5628653" y="9963762"/>
              <a:ext cx="933450" cy="504190"/>
            </a:xfrm>
            <a:custGeom>
              <a:avLst/>
              <a:gdLst/>
              <a:ahLst/>
              <a:cxnLst/>
              <a:rect l="l" t="t" r="r" b="b"/>
              <a:pathLst>
                <a:path w="933450" h="504190">
                  <a:moveTo>
                    <a:pt x="0" y="503935"/>
                  </a:moveTo>
                  <a:lnTo>
                    <a:pt x="93327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0" name="object 700" descr=""/>
            <p:cNvSpPr/>
            <p:nvPr/>
          </p:nvSpPr>
          <p:spPr>
            <a:xfrm>
              <a:off x="5630320" y="10466798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1" name="object 701" descr=""/>
            <p:cNvSpPr/>
            <p:nvPr/>
          </p:nvSpPr>
          <p:spPr>
            <a:xfrm>
              <a:off x="5661931" y="1044972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2" name="object 702" descr=""/>
            <p:cNvSpPr/>
            <p:nvPr/>
          </p:nvSpPr>
          <p:spPr>
            <a:xfrm>
              <a:off x="5693540" y="1043265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3" name="object 703" descr=""/>
            <p:cNvSpPr/>
            <p:nvPr/>
          </p:nvSpPr>
          <p:spPr>
            <a:xfrm>
              <a:off x="5723488" y="1041648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4" name="object 704" descr=""/>
            <p:cNvSpPr/>
            <p:nvPr/>
          </p:nvSpPr>
          <p:spPr>
            <a:xfrm>
              <a:off x="5755100" y="1039942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5" name="object 705" descr=""/>
            <p:cNvSpPr/>
            <p:nvPr/>
          </p:nvSpPr>
          <p:spPr>
            <a:xfrm>
              <a:off x="5786711" y="10382349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6" name="object 706" descr=""/>
            <p:cNvSpPr/>
            <p:nvPr/>
          </p:nvSpPr>
          <p:spPr>
            <a:xfrm>
              <a:off x="5818323" y="1036528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7" name="object 707" descr=""/>
            <p:cNvSpPr/>
            <p:nvPr/>
          </p:nvSpPr>
          <p:spPr>
            <a:xfrm>
              <a:off x="5849934" y="1034821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8" name="object 708" descr=""/>
            <p:cNvSpPr/>
            <p:nvPr/>
          </p:nvSpPr>
          <p:spPr>
            <a:xfrm>
              <a:off x="5879880" y="1033204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9" name="object 709" descr=""/>
            <p:cNvSpPr/>
            <p:nvPr/>
          </p:nvSpPr>
          <p:spPr>
            <a:xfrm>
              <a:off x="5911491" y="1031497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0" name="object 710" descr=""/>
            <p:cNvSpPr/>
            <p:nvPr/>
          </p:nvSpPr>
          <p:spPr>
            <a:xfrm>
              <a:off x="5941439" y="10298804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1" name="object 711" descr=""/>
            <p:cNvSpPr/>
            <p:nvPr/>
          </p:nvSpPr>
          <p:spPr>
            <a:xfrm>
              <a:off x="5973051" y="1028173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2" name="object 712" descr=""/>
            <p:cNvSpPr/>
            <p:nvPr/>
          </p:nvSpPr>
          <p:spPr>
            <a:xfrm>
              <a:off x="6004662" y="1026466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3" name="object 713" descr=""/>
            <p:cNvSpPr/>
            <p:nvPr/>
          </p:nvSpPr>
          <p:spPr>
            <a:xfrm>
              <a:off x="6034611" y="1024849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4" name="object 714" descr=""/>
            <p:cNvSpPr/>
            <p:nvPr/>
          </p:nvSpPr>
          <p:spPr>
            <a:xfrm>
              <a:off x="6066219" y="1023142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5" name="object 715" descr=""/>
            <p:cNvSpPr/>
            <p:nvPr/>
          </p:nvSpPr>
          <p:spPr>
            <a:xfrm>
              <a:off x="6097831" y="10214355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6" name="object 716" descr=""/>
            <p:cNvSpPr/>
            <p:nvPr/>
          </p:nvSpPr>
          <p:spPr>
            <a:xfrm>
              <a:off x="6129442" y="1019728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7" name="object 717" descr=""/>
            <p:cNvSpPr/>
            <p:nvPr/>
          </p:nvSpPr>
          <p:spPr>
            <a:xfrm>
              <a:off x="6161054" y="1018021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8" name="object 718" descr=""/>
            <p:cNvSpPr/>
            <p:nvPr/>
          </p:nvSpPr>
          <p:spPr>
            <a:xfrm>
              <a:off x="6191002" y="1016404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9" name="object 719" descr=""/>
            <p:cNvSpPr/>
            <p:nvPr/>
          </p:nvSpPr>
          <p:spPr>
            <a:xfrm>
              <a:off x="6222613" y="1014697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0" name="object 720" descr=""/>
            <p:cNvSpPr/>
            <p:nvPr/>
          </p:nvSpPr>
          <p:spPr>
            <a:xfrm>
              <a:off x="6255889" y="10129010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1" name="object 721" descr=""/>
            <p:cNvSpPr/>
            <p:nvPr/>
          </p:nvSpPr>
          <p:spPr>
            <a:xfrm>
              <a:off x="6287500" y="1011194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2" name="object 722" descr=""/>
            <p:cNvSpPr/>
            <p:nvPr/>
          </p:nvSpPr>
          <p:spPr>
            <a:xfrm>
              <a:off x="6319112" y="1009487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3" name="object 723" descr=""/>
            <p:cNvSpPr/>
            <p:nvPr/>
          </p:nvSpPr>
          <p:spPr>
            <a:xfrm>
              <a:off x="6349057" y="1007870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4" name="object 724" descr=""/>
            <p:cNvSpPr/>
            <p:nvPr/>
          </p:nvSpPr>
          <p:spPr>
            <a:xfrm>
              <a:off x="6380669" y="10061632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0" y="0"/>
                  </a:moveTo>
                  <a:lnTo>
                    <a:pt x="26949" y="4991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5" name="object 725" descr=""/>
            <p:cNvSpPr/>
            <p:nvPr/>
          </p:nvSpPr>
          <p:spPr>
            <a:xfrm>
              <a:off x="6412280" y="10044565"/>
              <a:ext cx="64135" cy="118745"/>
            </a:xfrm>
            <a:custGeom>
              <a:avLst/>
              <a:gdLst/>
              <a:ahLst/>
              <a:cxnLst/>
              <a:rect l="l" t="t" r="r" b="b"/>
              <a:pathLst>
                <a:path w="64135" h="118745">
                  <a:moveTo>
                    <a:pt x="0" y="0"/>
                  </a:moveTo>
                  <a:lnTo>
                    <a:pt x="63779" y="11812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6" name="object 726" descr=""/>
            <p:cNvSpPr/>
            <p:nvPr/>
          </p:nvSpPr>
          <p:spPr>
            <a:xfrm>
              <a:off x="4502133" y="9861343"/>
              <a:ext cx="1122680" cy="621030"/>
            </a:xfrm>
            <a:custGeom>
              <a:avLst/>
              <a:gdLst/>
              <a:ahLst/>
              <a:cxnLst/>
              <a:rect l="l" t="t" r="r" b="b"/>
              <a:pathLst>
                <a:path w="1122679" h="621029">
                  <a:moveTo>
                    <a:pt x="112050" y="47130"/>
                  </a:moveTo>
                  <a:lnTo>
                    <a:pt x="99881" y="69430"/>
                  </a:lnTo>
                  <a:lnTo>
                    <a:pt x="1110246" y="620814"/>
                  </a:lnTo>
                  <a:lnTo>
                    <a:pt x="1122413" y="598512"/>
                  </a:lnTo>
                  <a:lnTo>
                    <a:pt x="112050" y="47130"/>
                  </a:lnTo>
                  <a:close/>
                </a:path>
                <a:path w="1122679" h="621029">
                  <a:moveTo>
                    <a:pt x="137769" y="0"/>
                  </a:moveTo>
                  <a:lnTo>
                    <a:pt x="0" y="457"/>
                  </a:lnTo>
                  <a:lnTo>
                    <a:pt x="74155" y="116573"/>
                  </a:lnTo>
                  <a:lnTo>
                    <a:pt x="99881" y="69430"/>
                  </a:lnTo>
                  <a:lnTo>
                    <a:pt x="90690" y="64414"/>
                  </a:lnTo>
                  <a:lnTo>
                    <a:pt x="102857" y="42113"/>
                  </a:lnTo>
                  <a:lnTo>
                    <a:pt x="114788" y="42113"/>
                  </a:lnTo>
                  <a:lnTo>
                    <a:pt x="137769" y="0"/>
                  </a:lnTo>
                  <a:close/>
                </a:path>
                <a:path w="1122679" h="621029">
                  <a:moveTo>
                    <a:pt x="102857" y="42113"/>
                  </a:moveTo>
                  <a:lnTo>
                    <a:pt x="90690" y="64414"/>
                  </a:lnTo>
                  <a:lnTo>
                    <a:pt x="99881" y="69430"/>
                  </a:lnTo>
                  <a:lnTo>
                    <a:pt x="112050" y="47130"/>
                  </a:lnTo>
                  <a:lnTo>
                    <a:pt x="102857" y="42113"/>
                  </a:lnTo>
                  <a:close/>
                </a:path>
                <a:path w="1122679" h="621029">
                  <a:moveTo>
                    <a:pt x="114788" y="42113"/>
                  </a:moveTo>
                  <a:lnTo>
                    <a:pt x="102857" y="42113"/>
                  </a:lnTo>
                  <a:lnTo>
                    <a:pt x="112050" y="47130"/>
                  </a:lnTo>
                  <a:lnTo>
                    <a:pt x="114788" y="421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7" name="object 727" descr=""/>
            <p:cNvSpPr/>
            <p:nvPr/>
          </p:nvSpPr>
          <p:spPr>
            <a:xfrm>
              <a:off x="5543045" y="10470409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8" name="object 728" descr=""/>
            <p:cNvSpPr/>
            <p:nvPr/>
          </p:nvSpPr>
          <p:spPr>
            <a:xfrm>
              <a:off x="5548624" y="1045320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9" name="object 729" descr=""/>
            <p:cNvSpPr/>
            <p:nvPr/>
          </p:nvSpPr>
          <p:spPr>
            <a:xfrm>
              <a:off x="5517084" y="1043600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0" name="object 730" descr=""/>
            <p:cNvSpPr/>
            <p:nvPr/>
          </p:nvSpPr>
          <p:spPr>
            <a:xfrm>
              <a:off x="5487204" y="1041971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1" name="object 731" descr=""/>
            <p:cNvSpPr/>
            <p:nvPr/>
          </p:nvSpPr>
          <p:spPr>
            <a:xfrm>
              <a:off x="5455665" y="1040251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2" name="object 732" descr=""/>
            <p:cNvSpPr/>
            <p:nvPr/>
          </p:nvSpPr>
          <p:spPr>
            <a:xfrm>
              <a:off x="5387003" y="10385312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3" name="object 733" descr=""/>
            <p:cNvSpPr/>
            <p:nvPr/>
          </p:nvSpPr>
          <p:spPr>
            <a:xfrm>
              <a:off x="5392586" y="1036811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4" name="object 734" descr=""/>
            <p:cNvSpPr/>
            <p:nvPr/>
          </p:nvSpPr>
          <p:spPr>
            <a:xfrm>
              <a:off x="5361046" y="1035091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5" name="object 735" descr=""/>
            <p:cNvSpPr/>
            <p:nvPr/>
          </p:nvSpPr>
          <p:spPr>
            <a:xfrm>
              <a:off x="5331166" y="1033461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6" name="object 736" descr=""/>
            <p:cNvSpPr/>
            <p:nvPr/>
          </p:nvSpPr>
          <p:spPr>
            <a:xfrm>
              <a:off x="5299627" y="1031741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7" name="object 737" descr=""/>
            <p:cNvSpPr/>
            <p:nvPr/>
          </p:nvSpPr>
          <p:spPr>
            <a:xfrm>
              <a:off x="5232620" y="10301123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8" name="object 738" descr=""/>
            <p:cNvSpPr/>
            <p:nvPr/>
          </p:nvSpPr>
          <p:spPr>
            <a:xfrm>
              <a:off x="5238203" y="10283926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9" name="object 739" descr=""/>
            <p:cNvSpPr/>
            <p:nvPr/>
          </p:nvSpPr>
          <p:spPr>
            <a:xfrm>
              <a:off x="5206664" y="1026672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0" name="object 740" descr=""/>
            <p:cNvSpPr/>
            <p:nvPr/>
          </p:nvSpPr>
          <p:spPr>
            <a:xfrm>
              <a:off x="5176784" y="1025043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1" name="object 741" descr=""/>
            <p:cNvSpPr/>
            <p:nvPr/>
          </p:nvSpPr>
          <p:spPr>
            <a:xfrm>
              <a:off x="5145244" y="1023323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2" name="object 742" descr=""/>
            <p:cNvSpPr/>
            <p:nvPr/>
          </p:nvSpPr>
          <p:spPr>
            <a:xfrm>
              <a:off x="5076582" y="10216029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3" name="object 743" descr=""/>
            <p:cNvSpPr/>
            <p:nvPr/>
          </p:nvSpPr>
          <p:spPr>
            <a:xfrm>
              <a:off x="5082165" y="10198828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4" name="object 744" descr=""/>
            <p:cNvSpPr/>
            <p:nvPr/>
          </p:nvSpPr>
          <p:spPr>
            <a:xfrm>
              <a:off x="5050626" y="1018163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5" name="object 745" descr=""/>
            <p:cNvSpPr/>
            <p:nvPr/>
          </p:nvSpPr>
          <p:spPr>
            <a:xfrm>
              <a:off x="5020745" y="101653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6" name="object 746" descr=""/>
            <p:cNvSpPr/>
            <p:nvPr/>
          </p:nvSpPr>
          <p:spPr>
            <a:xfrm>
              <a:off x="4989202" y="10148133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7" name="object 747" descr=""/>
            <p:cNvSpPr/>
            <p:nvPr/>
          </p:nvSpPr>
          <p:spPr>
            <a:xfrm>
              <a:off x="4918881" y="10130028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8" name="object 748" descr=""/>
            <p:cNvSpPr/>
            <p:nvPr/>
          </p:nvSpPr>
          <p:spPr>
            <a:xfrm>
              <a:off x="4924451" y="10112831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9" name="object 749" descr=""/>
            <p:cNvSpPr/>
            <p:nvPr/>
          </p:nvSpPr>
          <p:spPr>
            <a:xfrm>
              <a:off x="4892923" y="1009563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0" name="object 750" descr=""/>
            <p:cNvSpPr/>
            <p:nvPr/>
          </p:nvSpPr>
          <p:spPr>
            <a:xfrm>
              <a:off x="4863044" y="100793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1" name="object 751" descr=""/>
            <p:cNvSpPr/>
            <p:nvPr/>
          </p:nvSpPr>
          <p:spPr>
            <a:xfrm>
              <a:off x="4831504" y="10062137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2" name="object 752" descr=""/>
            <p:cNvSpPr/>
            <p:nvPr/>
          </p:nvSpPr>
          <p:spPr>
            <a:xfrm>
              <a:off x="4762842" y="10044936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3" name="object 753" descr=""/>
            <p:cNvSpPr/>
            <p:nvPr/>
          </p:nvSpPr>
          <p:spPr>
            <a:xfrm>
              <a:off x="4768421" y="10027735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4" name="object 754" descr=""/>
            <p:cNvSpPr/>
            <p:nvPr/>
          </p:nvSpPr>
          <p:spPr>
            <a:xfrm>
              <a:off x="4736869" y="10010534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65" y="0"/>
                  </a:moveTo>
                  <a:lnTo>
                    <a:pt x="0" y="4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5" name="object 755" descr=""/>
            <p:cNvSpPr/>
            <p:nvPr/>
          </p:nvSpPr>
          <p:spPr>
            <a:xfrm>
              <a:off x="4707002" y="9994240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6" name="object 756" descr=""/>
            <p:cNvSpPr/>
            <p:nvPr/>
          </p:nvSpPr>
          <p:spPr>
            <a:xfrm>
              <a:off x="4675462" y="9977039"/>
              <a:ext cx="27305" cy="50165"/>
            </a:xfrm>
            <a:custGeom>
              <a:avLst/>
              <a:gdLst/>
              <a:ahLst/>
              <a:cxnLst/>
              <a:rect l="l" t="t" r="r" b="b"/>
              <a:pathLst>
                <a:path w="27304" h="50165">
                  <a:moveTo>
                    <a:pt x="27152" y="0"/>
                  </a:moveTo>
                  <a:lnTo>
                    <a:pt x="0" y="498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7" name="object 757" descr=""/>
            <p:cNvSpPr/>
            <p:nvPr/>
          </p:nvSpPr>
          <p:spPr>
            <a:xfrm>
              <a:off x="4608460" y="9960746"/>
              <a:ext cx="64769" cy="118110"/>
            </a:xfrm>
            <a:custGeom>
              <a:avLst/>
              <a:gdLst/>
              <a:ahLst/>
              <a:cxnLst/>
              <a:rect l="l" t="t" r="r" b="b"/>
              <a:pathLst>
                <a:path w="64770" h="118109">
                  <a:moveTo>
                    <a:pt x="64274" y="0"/>
                  </a:moveTo>
                  <a:lnTo>
                    <a:pt x="0" y="1178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58" name="object 758" descr=""/>
          <p:cNvSpPr txBox="1"/>
          <p:nvPr/>
        </p:nvSpPr>
        <p:spPr>
          <a:xfrm>
            <a:off x="5150434" y="9915991"/>
            <a:ext cx="100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0">
                <a:latin typeface="Arial"/>
                <a:cs typeface="Arial"/>
              </a:rPr>
              <a:t>F</a:t>
            </a:r>
            <a:endParaRPr sz="950">
              <a:latin typeface="Arial"/>
              <a:cs typeface="Arial"/>
            </a:endParaRPr>
          </a:p>
        </p:txBody>
      </p:sp>
      <p:sp>
        <p:nvSpPr>
          <p:cNvPr id="759" name="object 759" descr=""/>
          <p:cNvSpPr/>
          <p:nvPr/>
        </p:nvSpPr>
        <p:spPr>
          <a:xfrm>
            <a:off x="5131473" y="10056359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40">
                <a:moveTo>
                  <a:pt x="21628" y="0"/>
                </a:moveTo>
                <a:lnTo>
                  <a:pt x="13931" y="0"/>
                </a:lnTo>
                <a:lnTo>
                  <a:pt x="6235" y="0"/>
                </a:lnTo>
                <a:lnTo>
                  <a:pt x="0" y="6235"/>
                </a:lnTo>
                <a:lnTo>
                  <a:pt x="0" y="21628"/>
                </a:lnTo>
                <a:lnTo>
                  <a:pt x="6235" y="27863"/>
                </a:lnTo>
                <a:lnTo>
                  <a:pt x="21628" y="27863"/>
                </a:lnTo>
                <a:lnTo>
                  <a:pt x="27863" y="21628"/>
                </a:lnTo>
                <a:lnTo>
                  <a:pt x="27863" y="6235"/>
                </a:lnTo>
                <a:lnTo>
                  <a:pt x="2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0" name="object 760" descr=""/>
          <p:cNvSpPr txBox="1"/>
          <p:nvPr/>
        </p:nvSpPr>
        <p:spPr>
          <a:xfrm>
            <a:off x="3957078" y="8540074"/>
            <a:ext cx="1681480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855" algn="l"/>
                <a:tab pos="1327785" algn="l"/>
              </a:tabLst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ANSWER:</a:t>
            </a:r>
            <a:r>
              <a:rPr dirty="0" sz="1050" spc="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5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 </a:t>
            </a:r>
            <a:r>
              <a:rPr dirty="0" u="sng" sz="15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55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dirty="0" sz="1550" spc="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550" spc="2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550" spc="-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761" name="object 761" descr=""/>
          <p:cNvSpPr txBox="1"/>
          <p:nvPr/>
        </p:nvSpPr>
        <p:spPr>
          <a:xfrm>
            <a:off x="4381830" y="8110534"/>
            <a:ext cx="1582420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r>
              <a:rPr dirty="0" sz="105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endParaRPr sz="1050">
              <a:latin typeface="Arial"/>
              <a:cs typeface="Arial"/>
            </a:endParaRPr>
          </a:p>
        </p:txBody>
      </p:sp>
      <p:sp>
        <p:nvSpPr>
          <p:cNvPr id="762" name="object 762" descr=""/>
          <p:cNvSpPr txBox="1"/>
          <p:nvPr/>
        </p:nvSpPr>
        <p:spPr>
          <a:xfrm>
            <a:off x="6911899" y="8101136"/>
            <a:ext cx="206375" cy="3810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00" spc="15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763" name="object 763" descr=""/>
          <p:cNvGrpSpPr/>
          <p:nvPr/>
        </p:nvGrpSpPr>
        <p:grpSpPr>
          <a:xfrm>
            <a:off x="6751260" y="8493133"/>
            <a:ext cx="561340" cy="1979295"/>
            <a:chOff x="6751260" y="8493133"/>
            <a:chExt cx="561340" cy="1979295"/>
          </a:xfrm>
        </p:grpSpPr>
        <p:sp>
          <p:nvSpPr>
            <p:cNvPr id="764" name="object 764" descr=""/>
            <p:cNvSpPr/>
            <p:nvPr/>
          </p:nvSpPr>
          <p:spPr>
            <a:xfrm>
              <a:off x="6949818" y="8493133"/>
              <a:ext cx="133350" cy="1965325"/>
            </a:xfrm>
            <a:custGeom>
              <a:avLst/>
              <a:gdLst/>
              <a:ahLst/>
              <a:cxnLst/>
              <a:rect l="l" t="t" r="r" b="b"/>
              <a:pathLst>
                <a:path w="133350" h="1965325">
                  <a:moveTo>
                    <a:pt x="79095" y="110235"/>
                  </a:moveTo>
                  <a:lnTo>
                    <a:pt x="53695" y="110235"/>
                  </a:lnTo>
                  <a:lnTo>
                    <a:pt x="53695" y="1965261"/>
                  </a:lnTo>
                  <a:lnTo>
                    <a:pt x="79095" y="1965261"/>
                  </a:lnTo>
                  <a:lnTo>
                    <a:pt x="79095" y="110235"/>
                  </a:lnTo>
                  <a:close/>
                </a:path>
                <a:path w="133350" h="1965325">
                  <a:moveTo>
                    <a:pt x="66395" y="0"/>
                  </a:moveTo>
                  <a:lnTo>
                    <a:pt x="0" y="120700"/>
                  </a:lnTo>
                  <a:lnTo>
                    <a:pt x="53695" y="120700"/>
                  </a:lnTo>
                  <a:lnTo>
                    <a:pt x="53695" y="110235"/>
                  </a:lnTo>
                  <a:lnTo>
                    <a:pt x="127034" y="110235"/>
                  </a:lnTo>
                  <a:lnTo>
                    <a:pt x="66395" y="0"/>
                  </a:lnTo>
                  <a:close/>
                </a:path>
                <a:path w="133350" h="1965325">
                  <a:moveTo>
                    <a:pt x="127034" y="110235"/>
                  </a:moveTo>
                  <a:lnTo>
                    <a:pt x="79095" y="110235"/>
                  </a:lnTo>
                  <a:lnTo>
                    <a:pt x="79095" y="120700"/>
                  </a:lnTo>
                  <a:lnTo>
                    <a:pt x="132791" y="120700"/>
                  </a:lnTo>
                  <a:lnTo>
                    <a:pt x="127034" y="1102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5" name="object 765" descr=""/>
            <p:cNvSpPr/>
            <p:nvPr/>
          </p:nvSpPr>
          <p:spPr>
            <a:xfrm>
              <a:off x="7011413" y="8668862"/>
              <a:ext cx="0" cy="1779905"/>
            </a:xfrm>
            <a:custGeom>
              <a:avLst/>
              <a:gdLst/>
              <a:ahLst/>
              <a:cxnLst/>
              <a:rect l="l" t="t" r="r" b="b"/>
              <a:pathLst>
                <a:path w="0" h="1779904">
                  <a:moveTo>
                    <a:pt x="0" y="177956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6" name="object 766" descr=""/>
            <p:cNvSpPr/>
            <p:nvPr/>
          </p:nvSpPr>
          <p:spPr>
            <a:xfrm>
              <a:off x="7011413" y="1041060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7" name="object 767" descr=""/>
            <p:cNvSpPr/>
            <p:nvPr/>
          </p:nvSpPr>
          <p:spPr>
            <a:xfrm>
              <a:off x="7011413" y="1037467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8" name="object 768" descr=""/>
            <p:cNvSpPr/>
            <p:nvPr/>
          </p:nvSpPr>
          <p:spPr>
            <a:xfrm>
              <a:off x="7011413" y="1034064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9" name="object 769" descr=""/>
            <p:cNvSpPr/>
            <p:nvPr/>
          </p:nvSpPr>
          <p:spPr>
            <a:xfrm>
              <a:off x="7011413" y="1030471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0" name="object 770" descr=""/>
            <p:cNvSpPr/>
            <p:nvPr/>
          </p:nvSpPr>
          <p:spPr>
            <a:xfrm>
              <a:off x="7011413" y="10268795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1" name="object 771" descr=""/>
            <p:cNvSpPr/>
            <p:nvPr/>
          </p:nvSpPr>
          <p:spPr>
            <a:xfrm>
              <a:off x="7011413" y="1023287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2" name="object 772" descr=""/>
            <p:cNvSpPr/>
            <p:nvPr/>
          </p:nvSpPr>
          <p:spPr>
            <a:xfrm>
              <a:off x="7011413" y="10196942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3" name="object 773" descr=""/>
            <p:cNvSpPr/>
            <p:nvPr/>
          </p:nvSpPr>
          <p:spPr>
            <a:xfrm>
              <a:off x="7011413" y="1016290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4" name="object 774" descr=""/>
            <p:cNvSpPr/>
            <p:nvPr/>
          </p:nvSpPr>
          <p:spPr>
            <a:xfrm>
              <a:off x="7011413" y="1012698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5" name="object 775" descr=""/>
            <p:cNvSpPr/>
            <p:nvPr/>
          </p:nvSpPr>
          <p:spPr>
            <a:xfrm>
              <a:off x="7011413" y="10092948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6" name="object 776" descr=""/>
            <p:cNvSpPr/>
            <p:nvPr/>
          </p:nvSpPr>
          <p:spPr>
            <a:xfrm>
              <a:off x="7011413" y="1005702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7" name="object 777" descr=""/>
            <p:cNvSpPr/>
            <p:nvPr/>
          </p:nvSpPr>
          <p:spPr>
            <a:xfrm>
              <a:off x="7011413" y="1002110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8" name="object 778" descr=""/>
            <p:cNvSpPr/>
            <p:nvPr/>
          </p:nvSpPr>
          <p:spPr>
            <a:xfrm>
              <a:off x="7011413" y="998706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9" name="object 779" descr=""/>
            <p:cNvSpPr/>
            <p:nvPr/>
          </p:nvSpPr>
          <p:spPr>
            <a:xfrm>
              <a:off x="7011413" y="995114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0" name="object 780" descr=""/>
            <p:cNvSpPr/>
            <p:nvPr/>
          </p:nvSpPr>
          <p:spPr>
            <a:xfrm>
              <a:off x="7011413" y="9915213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1" name="object 781" descr=""/>
            <p:cNvSpPr/>
            <p:nvPr/>
          </p:nvSpPr>
          <p:spPr>
            <a:xfrm>
              <a:off x="7011413" y="987928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2" name="object 782" descr=""/>
            <p:cNvSpPr/>
            <p:nvPr/>
          </p:nvSpPr>
          <p:spPr>
            <a:xfrm>
              <a:off x="7011413" y="984336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3" name="object 783" descr=""/>
            <p:cNvSpPr/>
            <p:nvPr/>
          </p:nvSpPr>
          <p:spPr>
            <a:xfrm>
              <a:off x="7011413" y="980933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4" name="object 784" descr=""/>
            <p:cNvSpPr/>
            <p:nvPr/>
          </p:nvSpPr>
          <p:spPr>
            <a:xfrm>
              <a:off x="7011413" y="977340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5" name="object 785" descr=""/>
            <p:cNvSpPr/>
            <p:nvPr/>
          </p:nvSpPr>
          <p:spPr>
            <a:xfrm>
              <a:off x="7011413" y="9735588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6" name="object 786" descr=""/>
            <p:cNvSpPr/>
            <p:nvPr/>
          </p:nvSpPr>
          <p:spPr>
            <a:xfrm>
              <a:off x="7011413" y="969966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7" name="object 787" descr=""/>
            <p:cNvSpPr/>
            <p:nvPr/>
          </p:nvSpPr>
          <p:spPr>
            <a:xfrm>
              <a:off x="7011413" y="966373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8" name="object 788" descr=""/>
            <p:cNvSpPr/>
            <p:nvPr/>
          </p:nvSpPr>
          <p:spPr>
            <a:xfrm>
              <a:off x="7011413" y="962970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9" name="object 789" descr=""/>
            <p:cNvSpPr/>
            <p:nvPr/>
          </p:nvSpPr>
          <p:spPr>
            <a:xfrm>
              <a:off x="7011413" y="959378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0" name="object 790" descr=""/>
            <p:cNvSpPr/>
            <p:nvPr/>
          </p:nvSpPr>
          <p:spPr>
            <a:xfrm>
              <a:off x="7011413" y="9557855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1" name="object 791" descr=""/>
            <p:cNvSpPr/>
            <p:nvPr/>
          </p:nvSpPr>
          <p:spPr>
            <a:xfrm>
              <a:off x="7011413" y="952192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2" name="object 792" descr=""/>
            <p:cNvSpPr/>
            <p:nvPr/>
          </p:nvSpPr>
          <p:spPr>
            <a:xfrm>
              <a:off x="7011413" y="948600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3" name="object 793" descr=""/>
            <p:cNvSpPr/>
            <p:nvPr/>
          </p:nvSpPr>
          <p:spPr>
            <a:xfrm>
              <a:off x="7011413" y="945196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4" name="object 794" descr=""/>
            <p:cNvSpPr/>
            <p:nvPr/>
          </p:nvSpPr>
          <p:spPr>
            <a:xfrm>
              <a:off x="7011413" y="941604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5" name="object 795" descr=""/>
            <p:cNvSpPr/>
            <p:nvPr/>
          </p:nvSpPr>
          <p:spPr>
            <a:xfrm>
              <a:off x="7011413" y="9382010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6" name="object 796" descr=""/>
            <p:cNvSpPr/>
            <p:nvPr/>
          </p:nvSpPr>
          <p:spPr>
            <a:xfrm>
              <a:off x="7011413" y="9346085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7" name="object 797" descr=""/>
            <p:cNvSpPr/>
            <p:nvPr/>
          </p:nvSpPr>
          <p:spPr>
            <a:xfrm>
              <a:off x="7011413" y="931015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8" name="object 798" descr=""/>
            <p:cNvSpPr/>
            <p:nvPr/>
          </p:nvSpPr>
          <p:spPr>
            <a:xfrm>
              <a:off x="7011413" y="9276127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9" name="object 799" descr=""/>
            <p:cNvSpPr/>
            <p:nvPr/>
          </p:nvSpPr>
          <p:spPr>
            <a:xfrm>
              <a:off x="7011413" y="924019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0" name="object 800" descr=""/>
            <p:cNvSpPr/>
            <p:nvPr/>
          </p:nvSpPr>
          <p:spPr>
            <a:xfrm>
              <a:off x="7011413" y="9204275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1" name="object 801" descr=""/>
            <p:cNvSpPr/>
            <p:nvPr/>
          </p:nvSpPr>
          <p:spPr>
            <a:xfrm>
              <a:off x="7011413" y="916835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2" name="object 802" descr=""/>
            <p:cNvSpPr/>
            <p:nvPr/>
          </p:nvSpPr>
          <p:spPr>
            <a:xfrm>
              <a:off x="7011413" y="913242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3" name="object 803" descr=""/>
            <p:cNvSpPr/>
            <p:nvPr/>
          </p:nvSpPr>
          <p:spPr>
            <a:xfrm>
              <a:off x="7011413" y="9098391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4" name="object 804" descr=""/>
            <p:cNvSpPr/>
            <p:nvPr/>
          </p:nvSpPr>
          <p:spPr>
            <a:xfrm>
              <a:off x="7011413" y="9062463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5" name="object 805" descr=""/>
            <p:cNvSpPr/>
            <p:nvPr/>
          </p:nvSpPr>
          <p:spPr>
            <a:xfrm>
              <a:off x="7011413" y="9024648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6" name="object 806" descr=""/>
            <p:cNvSpPr/>
            <p:nvPr/>
          </p:nvSpPr>
          <p:spPr>
            <a:xfrm>
              <a:off x="7011413" y="898872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7" name="object 807" descr=""/>
            <p:cNvSpPr/>
            <p:nvPr/>
          </p:nvSpPr>
          <p:spPr>
            <a:xfrm>
              <a:off x="7011413" y="895279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8" name="object 808" descr=""/>
            <p:cNvSpPr/>
            <p:nvPr/>
          </p:nvSpPr>
          <p:spPr>
            <a:xfrm>
              <a:off x="7011413" y="891876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9" name="object 809" descr=""/>
            <p:cNvSpPr/>
            <p:nvPr/>
          </p:nvSpPr>
          <p:spPr>
            <a:xfrm>
              <a:off x="7011413" y="8882838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0" name="object 810" descr=""/>
            <p:cNvSpPr/>
            <p:nvPr/>
          </p:nvSpPr>
          <p:spPr>
            <a:xfrm>
              <a:off x="7011413" y="8846913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1" name="object 811" descr=""/>
            <p:cNvSpPr/>
            <p:nvPr/>
          </p:nvSpPr>
          <p:spPr>
            <a:xfrm>
              <a:off x="7011413" y="881098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2" name="object 812" descr=""/>
            <p:cNvSpPr/>
            <p:nvPr/>
          </p:nvSpPr>
          <p:spPr>
            <a:xfrm>
              <a:off x="7011413" y="8775064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3" name="object 813" descr=""/>
            <p:cNvSpPr/>
            <p:nvPr/>
          </p:nvSpPr>
          <p:spPr>
            <a:xfrm>
              <a:off x="7011413" y="8741029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4" name="object 814" descr=""/>
            <p:cNvSpPr/>
            <p:nvPr/>
          </p:nvSpPr>
          <p:spPr>
            <a:xfrm>
              <a:off x="7011413" y="8705106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 h="0">
                  <a:moveTo>
                    <a:pt x="0" y="0"/>
                  </a:moveTo>
                  <a:lnTo>
                    <a:pt x="5673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5" name="object 815" descr=""/>
            <p:cNvSpPr/>
            <p:nvPr/>
          </p:nvSpPr>
          <p:spPr>
            <a:xfrm>
              <a:off x="7011413" y="8671071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 h="0">
                  <a:moveTo>
                    <a:pt x="0" y="0"/>
                  </a:moveTo>
                  <a:lnTo>
                    <a:pt x="13425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6" name="object 816" descr=""/>
            <p:cNvSpPr/>
            <p:nvPr/>
          </p:nvSpPr>
          <p:spPr>
            <a:xfrm>
              <a:off x="6751260" y="10459703"/>
              <a:ext cx="561340" cy="0"/>
            </a:xfrm>
            <a:custGeom>
              <a:avLst/>
              <a:gdLst/>
              <a:ahLst/>
              <a:cxnLst/>
              <a:rect l="l" t="t" r="r" b="b"/>
              <a:pathLst>
                <a:path w="561340" h="0">
                  <a:moveTo>
                    <a:pt x="0" y="0"/>
                  </a:moveTo>
                  <a:lnTo>
                    <a:pt x="561213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17" name="object 817" descr=""/>
          <p:cNvSpPr txBox="1"/>
          <p:nvPr/>
        </p:nvSpPr>
        <p:spPr>
          <a:xfrm>
            <a:off x="3845166" y="8023031"/>
            <a:ext cx="254000" cy="354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150" spc="-25">
                <a:solidFill>
                  <a:srgbClr val="151616"/>
                </a:solidFill>
                <a:latin typeface="Arial"/>
                <a:cs typeface="Arial"/>
              </a:rPr>
              <a:t>6.</a:t>
            </a:r>
            <a:endParaRPr sz="2150">
              <a:latin typeface="Arial"/>
              <a:cs typeface="Arial"/>
            </a:endParaRPr>
          </a:p>
        </p:txBody>
      </p:sp>
      <p:sp>
        <p:nvSpPr>
          <p:cNvPr id="818" name="object 818" descr=""/>
          <p:cNvSpPr txBox="1"/>
          <p:nvPr/>
        </p:nvSpPr>
        <p:spPr>
          <a:xfrm>
            <a:off x="993725" y="430026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wrap="square" lIns="0" tIns="81915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645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https://technologystudent.com/cam/cnccut1.html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819" name="object 819" descr=""/>
          <p:cNvSpPr txBox="1"/>
          <p:nvPr/>
        </p:nvSpPr>
        <p:spPr>
          <a:xfrm>
            <a:off x="625284" y="-79524"/>
            <a:ext cx="6394450" cy="448309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</a:t>
            </a:r>
            <a:r>
              <a:rPr dirty="0" u="sng" sz="1600" spc="-9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COORDINATES</a:t>
            </a:r>
            <a:endParaRPr sz="1600">
              <a:latin typeface="Arial"/>
              <a:cs typeface="Arial"/>
            </a:endParaRPr>
          </a:p>
          <a:p>
            <a:pPr marL="280035">
              <a:lnSpc>
                <a:spcPct val="100000"/>
              </a:lnSpc>
              <a:spcBef>
                <a:spcPts val="195"/>
              </a:spcBef>
              <a:tabLst>
                <a:tab pos="2295525" algn="l"/>
                <a:tab pos="4177665" algn="l"/>
              </a:tabLst>
            </a:pP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5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5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5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55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baseline="10101" sz="82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dirty="0" baseline="10101" sz="825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dirty="0" baseline="10101" sz="825" spc="68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baseline="10101" sz="825" spc="7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baseline="10101" sz="825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10101" sz="82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EXAMINATION QUESTIONS - CNC MACHINE AND COORDINATES</cp:keywords>
  <dc:title>cnc3.cdr</dc:title>
  <dcterms:created xsi:type="dcterms:W3CDTF">2023-10-11T16:09:13Z</dcterms:created>
  <dcterms:modified xsi:type="dcterms:W3CDTF">2023-10-11T16:09:13Z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