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hyperlink" Target="https://technologystudent.com/cam/cncman1.ht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hyperlink" Target="https://www.facebook.com/groups/254963448192823/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hyperlink" Target="https://technologystudent.com/cam/cncman4.htm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technologystudent.com/cam/cncman4.htm" TargetMode="External"/><Relationship Id="rId4" Type="http://schemas.openxmlformats.org/officeDocument/2006/relationships/hyperlink" Target="https://technologystudent.com/cam/cncman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31048" y="102460"/>
            <a:ext cx="431165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CNC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MACHINES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326492" y="3986881"/>
            <a:ext cx="266700" cy="427990"/>
            <a:chOff x="6326492" y="3986881"/>
            <a:chExt cx="266700" cy="427990"/>
          </a:xfrm>
        </p:grpSpPr>
        <p:sp>
          <p:nvSpPr>
            <p:cNvPr id="4" name="object 4"/>
            <p:cNvSpPr/>
            <p:nvPr/>
          </p:nvSpPr>
          <p:spPr>
            <a:xfrm>
              <a:off x="6328079" y="3988468"/>
              <a:ext cx="263525" cy="424815"/>
            </a:xfrm>
            <a:custGeom>
              <a:avLst/>
              <a:gdLst/>
              <a:ahLst/>
              <a:cxnLst/>
              <a:rect l="l" t="t" r="r" b="b"/>
              <a:pathLst>
                <a:path w="263525" h="424814">
                  <a:moveTo>
                    <a:pt x="217779" y="0"/>
                  </a:moveTo>
                  <a:lnTo>
                    <a:pt x="45529" y="0"/>
                  </a:lnTo>
                  <a:lnTo>
                    <a:pt x="27855" y="4473"/>
                  </a:lnTo>
                  <a:lnTo>
                    <a:pt x="13377" y="16656"/>
                  </a:lnTo>
                  <a:lnTo>
                    <a:pt x="3593" y="34686"/>
                  </a:lnTo>
                  <a:lnTo>
                    <a:pt x="0" y="56705"/>
                  </a:lnTo>
                  <a:lnTo>
                    <a:pt x="0" y="367766"/>
                  </a:lnTo>
                  <a:lnTo>
                    <a:pt x="3593" y="389785"/>
                  </a:lnTo>
                  <a:lnTo>
                    <a:pt x="13377" y="407816"/>
                  </a:lnTo>
                  <a:lnTo>
                    <a:pt x="27855" y="419998"/>
                  </a:lnTo>
                  <a:lnTo>
                    <a:pt x="45529" y="424472"/>
                  </a:lnTo>
                  <a:lnTo>
                    <a:pt x="217779" y="424472"/>
                  </a:lnTo>
                  <a:lnTo>
                    <a:pt x="235459" y="419998"/>
                  </a:lnTo>
                  <a:lnTo>
                    <a:pt x="249935" y="407816"/>
                  </a:lnTo>
                  <a:lnTo>
                    <a:pt x="259716" y="389785"/>
                  </a:lnTo>
                  <a:lnTo>
                    <a:pt x="263309" y="367766"/>
                  </a:lnTo>
                  <a:lnTo>
                    <a:pt x="263309" y="56705"/>
                  </a:lnTo>
                  <a:lnTo>
                    <a:pt x="259716" y="34686"/>
                  </a:lnTo>
                  <a:lnTo>
                    <a:pt x="249935" y="16656"/>
                  </a:lnTo>
                  <a:lnTo>
                    <a:pt x="235459" y="4473"/>
                  </a:lnTo>
                  <a:lnTo>
                    <a:pt x="217779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328079" y="3988468"/>
              <a:ext cx="263525" cy="424815"/>
            </a:xfrm>
            <a:custGeom>
              <a:avLst/>
              <a:gdLst/>
              <a:ahLst/>
              <a:cxnLst/>
              <a:rect l="l" t="t" r="r" b="b"/>
              <a:pathLst>
                <a:path w="263525" h="424814">
                  <a:moveTo>
                    <a:pt x="45529" y="0"/>
                  </a:moveTo>
                  <a:lnTo>
                    <a:pt x="217779" y="0"/>
                  </a:lnTo>
                  <a:lnTo>
                    <a:pt x="235459" y="4473"/>
                  </a:lnTo>
                  <a:lnTo>
                    <a:pt x="249935" y="16656"/>
                  </a:lnTo>
                  <a:lnTo>
                    <a:pt x="259716" y="34686"/>
                  </a:lnTo>
                  <a:lnTo>
                    <a:pt x="263309" y="56705"/>
                  </a:lnTo>
                  <a:lnTo>
                    <a:pt x="263309" y="367766"/>
                  </a:lnTo>
                  <a:lnTo>
                    <a:pt x="259716" y="389785"/>
                  </a:lnTo>
                  <a:lnTo>
                    <a:pt x="249935" y="407816"/>
                  </a:lnTo>
                  <a:lnTo>
                    <a:pt x="235459" y="419998"/>
                  </a:lnTo>
                  <a:lnTo>
                    <a:pt x="217779" y="424472"/>
                  </a:lnTo>
                  <a:lnTo>
                    <a:pt x="45529" y="424472"/>
                  </a:lnTo>
                  <a:lnTo>
                    <a:pt x="27855" y="419998"/>
                  </a:lnTo>
                  <a:lnTo>
                    <a:pt x="13377" y="407816"/>
                  </a:lnTo>
                  <a:lnTo>
                    <a:pt x="3593" y="389785"/>
                  </a:lnTo>
                  <a:lnTo>
                    <a:pt x="0" y="367766"/>
                  </a:lnTo>
                  <a:lnTo>
                    <a:pt x="0" y="56705"/>
                  </a:lnTo>
                  <a:lnTo>
                    <a:pt x="3593" y="34686"/>
                  </a:lnTo>
                  <a:lnTo>
                    <a:pt x="13377" y="16656"/>
                  </a:lnTo>
                  <a:lnTo>
                    <a:pt x="27855" y="4473"/>
                  </a:lnTo>
                  <a:lnTo>
                    <a:pt x="4552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48956" y="4204702"/>
              <a:ext cx="23495" cy="57785"/>
            </a:xfrm>
            <a:custGeom>
              <a:avLst/>
              <a:gdLst/>
              <a:ahLst/>
              <a:cxnLst/>
              <a:rect l="l" t="t" r="r" b="b"/>
              <a:pathLst>
                <a:path w="23495" h="57785">
                  <a:moveTo>
                    <a:pt x="23025" y="0"/>
                  </a:moveTo>
                  <a:lnTo>
                    <a:pt x="0" y="0"/>
                  </a:lnTo>
                  <a:lnTo>
                    <a:pt x="0" y="57556"/>
                  </a:lnTo>
                  <a:lnTo>
                    <a:pt x="23025" y="57556"/>
                  </a:lnTo>
                  <a:lnTo>
                    <a:pt x="230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448956" y="4204702"/>
              <a:ext cx="23495" cy="57785"/>
            </a:xfrm>
            <a:custGeom>
              <a:avLst/>
              <a:gdLst/>
              <a:ahLst/>
              <a:cxnLst/>
              <a:rect l="l" t="t" r="r" b="b"/>
              <a:pathLst>
                <a:path w="23495" h="57785">
                  <a:moveTo>
                    <a:pt x="0" y="0"/>
                  </a:moveTo>
                  <a:lnTo>
                    <a:pt x="23025" y="0"/>
                  </a:lnTo>
                  <a:lnTo>
                    <a:pt x="23025" y="57556"/>
                  </a:lnTo>
                  <a:lnTo>
                    <a:pt x="0" y="5755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505775" y="4293625"/>
              <a:ext cx="24765" cy="58419"/>
            </a:xfrm>
            <a:custGeom>
              <a:avLst/>
              <a:gdLst/>
              <a:ahLst/>
              <a:cxnLst/>
              <a:rect l="l" t="t" r="r" b="b"/>
              <a:pathLst>
                <a:path w="24765" h="58420">
                  <a:moveTo>
                    <a:pt x="23012" y="0"/>
                  </a:moveTo>
                  <a:lnTo>
                    <a:pt x="0" y="596"/>
                  </a:lnTo>
                  <a:lnTo>
                    <a:pt x="1485" y="58140"/>
                  </a:lnTo>
                  <a:lnTo>
                    <a:pt x="24498" y="57543"/>
                  </a:lnTo>
                  <a:lnTo>
                    <a:pt x="230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505775" y="4293625"/>
              <a:ext cx="24765" cy="58419"/>
            </a:xfrm>
            <a:custGeom>
              <a:avLst/>
              <a:gdLst/>
              <a:ahLst/>
              <a:cxnLst/>
              <a:rect l="l" t="t" r="r" b="b"/>
              <a:pathLst>
                <a:path w="24765" h="58420">
                  <a:moveTo>
                    <a:pt x="24498" y="57543"/>
                  </a:moveTo>
                  <a:lnTo>
                    <a:pt x="1485" y="58140"/>
                  </a:lnTo>
                  <a:lnTo>
                    <a:pt x="0" y="596"/>
                  </a:lnTo>
                  <a:lnTo>
                    <a:pt x="23012" y="0"/>
                  </a:lnTo>
                  <a:lnTo>
                    <a:pt x="24498" y="5754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387782" y="4293625"/>
              <a:ext cx="24765" cy="58419"/>
            </a:xfrm>
            <a:custGeom>
              <a:avLst/>
              <a:gdLst/>
              <a:ahLst/>
              <a:cxnLst/>
              <a:rect l="l" t="t" r="r" b="b"/>
              <a:pathLst>
                <a:path w="24764" h="58420">
                  <a:moveTo>
                    <a:pt x="23025" y="0"/>
                  </a:moveTo>
                  <a:lnTo>
                    <a:pt x="0" y="596"/>
                  </a:lnTo>
                  <a:lnTo>
                    <a:pt x="1485" y="58140"/>
                  </a:lnTo>
                  <a:lnTo>
                    <a:pt x="24498" y="57543"/>
                  </a:lnTo>
                  <a:lnTo>
                    <a:pt x="230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87782" y="4293625"/>
              <a:ext cx="24765" cy="58419"/>
            </a:xfrm>
            <a:custGeom>
              <a:avLst/>
              <a:gdLst/>
              <a:ahLst/>
              <a:cxnLst/>
              <a:rect l="l" t="t" r="r" b="b"/>
              <a:pathLst>
                <a:path w="24764" h="58420">
                  <a:moveTo>
                    <a:pt x="24498" y="57543"/>
                  </a:moveTo>
                  <a:lnTo>
                    <a:pt x="1485" y="58140"/>
                  </a:lnTo>
                  <a:lnTo>
                    <a:pt x="0" y="596"/>
                  </a:lnTo>
                  <a:lnTo>
                    <a:pt x="23025" y="0"/>
                  </a:lnTo>
                  <a:lnTo>
                    <a:pt x="24498" y="5754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37468" y="3994495"/>
              <a:ext cx="250825" cy="149860"/>
            </a:xfrm>
            <a:custGeom>
              <a:avLst/>
              <a:gdLst/>
              <a:ahLst/>
              <a:cxnLst/>
              <a:rect l="l" t="t" r="r" b="b"/>
              <a:pathLst>
                <a:path w="250825" h="149860">
                  <a:moveTo>
                    <a:pt x="212382" y="0"/>
                  </a:moveTo>
                  <a:lnTo>
                    <a:pt x="36449" y="0"/>
                  </a:lnTo>
                  <a:lnTo>
                    <a:pt x="21984" y="7752"/>
                  </a:lnTo>
                  <a:lnTo>
                    <a:pt x="11090" y="18281"/>
                  </a:lnTo>
                  <a:lnTo>
                    <a:pt x="3762" y="31582"/>
                  </a:lnTo>
                  <a:lnTo>
                    <a:pt x="0" y="47650"/>
                  </a:lnTo>
                  <a:lnTo>
                    <a:pt x="0" y="149821"/>
                  </a:lnTo>
                  <a:lnTo>
                    <a:pt x="250418" y="149821"/>
                  </a:lnTo>
                  <a:lnTo>
                    <a:pt x="250418" y="51015"/>
                  </a:lnTo>
                  <a:lnTo>
                    <a:pt x="244477" y="31725"/>
                  </a:lnTo>
                  <a:lnTo>
                    <a:pt x="236158" y="16792"/>
                  </a:lnTo>
                  <a:lnTo>
                    <a:pt x="225460" y="6217"/>
                  </a:lnTo>
                  <a:lnTo>
                    <a:pt x="21238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6353771" y="3979072"/>
            <a:ext cx="205740" cy="1130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18415">
              <a:lnSpc>
                <a:spcPts val="330"/>
              </a:lnSpc>
              <a:spcBef>
                <a:spcPts val="130"/>
              </a:spcBef>
            </a:pPr>
            <a:r>
              <a:rPr sz="300" spc="-1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3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00" spc="-10" dirty="0">
                <a:solidFill>
                  <a:srgbClr val="151616"/>
                </a:solidFill>
                <a:latin typeface="Arial"/>
                <a:cs typeface="Arial"/>
              </a:rPr>
              <a:t>BREAKER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749639" y="2275383"/>
            <a:ext cx="4842510" cy="2675890"/>
            <a:chOff x="1749639" y="2275383"/>
            <a:chExt cx="4842510" cy="2675890"/>
          </a:xfrm>
        </p:grpSpPr>
        <p:sp>
          <p:nvSpPr>
            <p:cNvPr id="15" name="object 15"/>
            <p:cNvSpPr/>
            <p:nvPr/>
          </p:nvSpPr>
          <p:spPr>
            <a:xfrm>
              <a:off x="6393731" y="4090222"/>
              <a:ext cx="121920" cy="48895"/>
            </a:xfrm>
            <a:custGeom>
              <a:avLst/>
              <a:gdLst/>
              <a:ahLst/>
              <a:cxnLst/>
              <a:rect l="l" t="t" r="r" b="b"/>
              <a:pathLst>
                <a:path w="121920" h="48895">
                  <a:moveTo>
                    <a:pt x="114693" y="0"/>
                  </a:moveTo>
                  <a:lnTo>
                    <a:pt x="14935" y="0"/>
                  </a:lnTo>
                  <a:lnTo>
                    <a:pt x="6718" y="0"/>
                  </a:lnTo>
                  <a:lnTo>
                    <a:pt x="0" y="2667"/>
                  </a:lnTo>
                  <a:lnTo>
                    <a:pt x="0" y="45618"/>
                  </a:lnTo>
                  <a:lnTo>
                    <a:pt x="6718" y="48285"/>
                  </a:lnTo>
                  <a:lnTo>
                    <a:pt x="114693" y="48285"/>
                  </a:lnTo>
                  <a:lnTo>
                    <a:pt x="121424" y="45618"/>
                  </a:lnTo>
                  <a:lnTo>
                    <a:pt x="121424" y="2667"/>
                  </a:lnTo>
                  <a:lnTo>
                    <a:pt x="114693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393731" y="4090222"/>
              <a:ext cx="121920" cy="48895"/>
            </a:xfrm>
            <a:custGeom>
              <a:avLst/>
              <a:gdLst/>
              <a:ahLst/>
              <a:cxnLst/>
              <a:rect l="l" t="t" r="r" b="b"/>
              <a:pathLst>
                <a:path w="121920" h="48895">
                  <a:moveTo>
                    <a:pt x="14935" y="0"/>
                  </a:moveTo>
                  <a:lnTo>
                    <a:pt x="106489" y="0"/>
                  </a:lnTo>
                  <a:lnTo>
                    <a:pt x="114693" y="0"/>
                  </a:lnTo>
                  <a:lnTo>
                    <a:pt x="121424" y="2667"/>
                  </a:lnTo>
                  <a:lnTo>
                    <a:pt x="121424" y="5943"/>
                  </a:lnTo>
                  <a:lnTo>
                    <a:pt x="121424" y="42354"/>
                  </a:lnTo>
                  <a:lnTo>
                    <a:pt x="121424" y="45618"/>
                  </a:lnTo>
                  <a:lnTo>
                    <a:pt x="114693" y="48285"/>
                  </a:lnTo>
                  <a:lnTo>
                    <a:pt x="106489" y="48285"/>
                  </a:lnTo>
                  <a:lnTo>
                    <a:pt x="14935" y="48285"/>
                  </a:lnTo>
                  <a:lnTo>
                    <a:pt x="6718" y="48285"/>
                  </a:lnTo>
                  <a:lnTo>
                    <a:pt x="0" y="45618"/>
                  </a:lnTo>
                  <a:lnTo>
                    <a:pt x="0" y="42354"/>
                  </a:lnTo>
                  <a:lnTo>
                    <a:pt x="0" y="5943"/>
                  </a:lnTo>
                  <a:lnTo>
                    <a:pt x="0" y="2667"/>
                  </a:lnTo>
                  <a:lnTo>
                    <a:pt x="6718" y="0"/>
                  </a:lnTo>
                  <a:lnTo>
                    <a:pt x="1493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327946" y="4152902"/>
              <a:ext cx="262255" cy="0"/>
            </a:xfrm>
            <a:custGeom>
              <a:avLst/>
              <a:gdLst/>
              <a:ahLst/>
              <a:cxnLst/>
              <a:rect l="l" t="t" r="r" b="b"/>
              <a:pathLst>
                <a:path w="262254">
                  <a:moveTo>
                    <a:pt x="262026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12431" y="4412664"/>
              <a:ext cx="96570" cy="213206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565072" y="4094900"/>
              <a:ext cx="897255" cy="819785"/>
            </a:xfrm>
            <a:custGeom>
              <a:avLst/>
              <a:gdLst/>
              <a:ahLst/>
              <a:cxnLst/>
              <a:rect l="l" t="t" r="r" b="b"/>
              <a:pathLst>
                <a:path w="897254" h="819785">
                  <a:moveTo>
                    <a:pt x="897204" y="529602"/>
                  </a:moveTo>
                  <a:lnTo>
                    <a:pt x="888636" y="609823"/>
                  </a:lnTo>
                  <a:lnTo>
                    <a:pt x="868288" y="679433"/>
                  </a:lnTo>
                  <a:lnTo>
                    <a:pt x="828662" y="741451"/>
                  </a:lnTo>
                  <a:lnTo>
                    <a:pt x="774335" y="780900"/>
                  </a:lnTo>
                  <a:lnTo>
                    <a:pt x="738806" y="797494"/>
                  </a:lnTo>
                  <a:lnTo>
                    <a:pt x="699072" y="810332"/>
                  </a:lnTo>
                  <a:lnTo>
                    <a:pt x="656159" y="818160"/>
                  </a:lnTo>
                  <a:lnTo>
                    <a:pt x="611097" y="819727"/>
                  </a:lnTo>
                  <a:lnTo>
                    <a:pt x="564912" y="813780"/>
                  </a:lnTo>
                  <a:lnTo>
                    <a:pt x="518634" y="799065"/>
                  </a:lnTo>
                  <a:lnTo>
                    <a:pt x="473289" y="774332"/>
                  </a:lnTo>
                  <a:lnTo>
                    <a:pt x="429907" y="738327"/>
                  </a:lnTo>
                  <a:lnTo>
                    <a:pt x="398612" y="702847"/>
                  </a:lnTo>
                  <a:lnTo>
                    <a:pt x="369444" y="661863"/>
                  </a:lnTo>
                  <a:lnTo>
                    <a:pt x="342428" y="616505"/>
                  </a:lnTo>
                  <a:lnTo>
                    <a:pt x="317589" y="567905"/>
                  </a:lnTo>
                  <a:lnTo>
                    <a:pt x="294954" y="517195"/>
                  </a:lnTo>
                  <a:lnTo>
                    <a:pt x="274548" y="465506"/>
                  </a:lnTo>
                  <a:lnTo>
                    <a:pt x="256396" y="413970"/>
                  </a:lnTo>
                  <a:lnTo>
                    <a:pt x="240523" y="363719"/>
                  </a:lnTo>
                  <a:lnTo>
                    <a:pt x="226956" y="315883"/>
                  </a:lnTo>
                  <a:lnTo>
                    <a:pt x="215720" y="271596"/>
                  </a:lnTo>
                  <a:lnTo>
                    <a:pt x="206841" y="231988"/>
                  </a:lnTo>
                  <a:lnTo>
                    <a:pt x="196253" y="171335"/>
                  </a:lnTo>
                  <a:lnTo>
                    <a:pt x="179985" y="124032"/>
                  </a:lnTo>
                  <a:lnTo>
                    <a:pt x="148141" y="82612"/>
                  </a:lnTo>
                  <a:lnTo>
                    <a:pt x="107470" y="48286"/>
                  </a:lnTo>
                  <a:lnTo>
                    <a:pt x="64723" y="22268"/>
                  </a:lnTo>
                  <a:lnTo>
                    <a:pt x="26649" y="5769"/>
                  </a:lnTo>
                  <a:lnTo>
                    <a:pt x="0" y="0"/>
                  </a:lnTo>
                </a:path>
              </a:pathLst>
            </a:custGeom>
            <a:ln w="7199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60156" y="2276971"/>
              <a:ext cx="3943350" cy="2207260"/>
            </a:xfrm>
            <a:custGeom>
              <a:avLst/>
              <a:gdLst/>
              <a:ahLst/>
              <a:cxnLst/>
              <a:rect l="l" t="t" r="r" b="b"/>
              <a:pathLst>
                <a:path w="3943350" h="2207260">
                  <a:moveTo>
                    <a:pt x="3862438" y="0"/>
                  </a:moveTo>
                  <a:lnTo>
                    <a:pt x="62483" y="11239"/>
                  </a:lnTo>
                  <a:lnTo>
                    <a:pt x="0" y="2207133"/>
                  </a:lnTo>
                  <a:lnTo>
                    <a:pt x="3942778" y="2195906"/>
                  </a:lnTo>
                  <a:lnTo>
                    <a:pt x="3862438" y="0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60156" y="2276971"/>
              <a:ext cx="3943350" cy="2207260"/>
            </a:xfrm>
            <a:custGeom>
              <a:avLst/>
              <a:gdLst/>
              <a:ahLst/>
              <a:cxnLst/>
              <a:rect l="l" t="t" r="r" b="b"/>
              <a:pathLst>
                <a:path w="3943350" h="2207260">
                  <a:moveTo>
                    <a:pt x="62483" y="11239"/>
                  </a:moveTo>
                  <a:lnTo>
                    <a:pt x="3862438" y="0"/>
                  </a:lnTo>
                  <a:lnTo>
                    <a:pt x="3942778" y="2195906"/>
                  </a:lnTo>
                  <a:lnTo>
                    <a:pt x="0" y="2207133"/>
                  </a:lnTo>
                  <a:lnTo>
                    <a:pt x="62483" y="1123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51227" y="4475181"/>
              <a:ext cx="3950970" cy="80645"/>
            </a:xfrm>
            <a:custGeom>
              <a:avLst/>
              <a:gdLst/>
              <a:ahLst/>
              <a:cxnLst/>
              <a:rect l="l" t="t" r="r" b="b"/>
              <a:pathLst>
                <a:path w="3950970" h="80645">
                  <a:moveTo>
                    <a:pt x="3950347" y="0"/>
                  </a:moveTo>
                  <a:lnTo>
                    <a:pt x="0" y="0"/>
                  </a:lnTo>
                  <a:lnTo>
                    <a:pt x="160680" y="80340"/>
                  </a:lnTo>
                  <a:lnTo>
                    <a:pt x="3798595" y="80340"/>
                  </a:lnTo>
                  <a:lnTo>
                    <a:pt x="3950347" y="0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51227" y="4475181"/>
              <a:ext cx="3950970" cy="80645"/>
            </a:xfrm>
            <a:custGeom>
              <a:avLst/>
              <a:gdLst/>
              <a:ahLst/>
              <a:cxnLst/>
              <a:rect l="l" t="t" r="r" b="b"/>
              <a:pathLst>
                <a:path w="3950970" h="80645">
                  <a:moveTo>
                    <a:pt x="0" y="0"/>
                  </a:moveTo>
                  <a:lnTo>
                    <a:pt x="3950347" y="0"/>
                  </a:lnTo>
                  <a:lnTo>
                    <a:pt x="3798595" y="80340"/>
                  </a:lnTo>
                  <a:lnTo>
                    <a:pt x="160680" y="8034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902978" y="4555518"/>
              <a:ext cx="3645535" cy="375285"/>
            </a:xfrm>
            <a:custGeom>
              <a:avLst/>
              <a:gdLst/>
              <a:ahLst/>
              <a:cxnLst/>
              <a:rect l="l" t="t" r="r" b="b"/>
              <a:pathLst>
                <a:path w="3645535" h="375285">
                  <a:moveTo>
                    <a:pt x="3644963" y="0"/>
                  </a:moveTo>
                  <a:lnTo>
                    <a:pt x="0" y="0"/>
                  </a:lnTo>
                  <a:lnTo>
                    <a:pt x="0" y="374916"/>
                  </a:lnTo>
                  <a:lnTo>
                    <a:pt x="3644963" y="374916"/>
                  </a:lnTo>
                  <a:lnTo>
                    <a:pt x="3644963" y="0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71306" y="4689230"/>
              <a:ext cx="74434" cy="74434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21550" y="4224960"/>
              <a:ext cx="180314" cy="118186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4925876" y="2640794"/>
              <a:ext cx="682625" cy="1399540"/>
            </a:xfrm>
            <a:custGeom>
              <a:avLst/>
              <a:gdLst/>
              <a:ahLst/>
              <a:cxnLst/>
              <a:rect l="l" t="t" r="r" b="b"/>
              <a:pathLst>
                <a:path w="682625" h="1399539">
                  <a:moveTo>
                    <a:pt x="682117" y="0"/>
                  </a:moveTo>
                  <a:lnTo>
                    <a:pt x="0" y="0"/>
                  </a:lnTo>
                  <a:lnTo>
                    <a:pt x="0" y="1399082"/>
                  </a:lnTo>
                  <a:lnTo>
                    <a:pt x="682117" y="1399082"/>
                  </a:lnTo>
                  <a:lnTo>
                    <a:pt x="682117" y="0"/>
                  </a:lnTo>
                  <a:close/>
                </a:path>
              </a:pathLst>
            </a:custGeom>
            <a:solidFill>
              <a:srgbClr val="B6F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925876" y="2640794"/>
              <a:ext cx="682625" cy="1399540"/>
            </a:xfrm>
            <a:custGeom>
              <a:avLst/>
              <a:gdLst/>
              <a:ahLst/>
              <a:cxnLst/>
              <a:rect l="l" t="t" r="r" b="b"/>
              <a:pathLst>
                <a:path w="682625" h="1399539">
                  <a:moveTo>
                    <a:pt x="0" y="0"/>
                  </a:moveTo>
                  <a:lnTo>
                    <a:pt x="682117" y="0"/>
                  </a:lnTo>
                  <a:lnTo>
                    <a:pt x="682117" y="1399082"/>
                  </a:lnTo>
                  <a:lnTo>
                    <a:pt x="0" y="139908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985625" y="3676421"/>
              <a:ext cx="74930" cy="2540"/>
            </a:xfrm>
            <a:custGeom>
              <a:avLst/>
              <a:gdLst/>
              <a:ahLst/>
              <a:cxnLst/>
              <a:rect l="l" t="t" r="r" b="b"/>
              <a:pathLst>
                <a:path w="74929" h="2539">
                  <a:moveTo>
                    <a:pt x="0" y="2119"/>
                  </a:moveTo>
                  <a:lnTo>
                    <a:pt x="74675" y="2119"/>
                  </a:lnTo>
                  <a:lnTo>
                    <a:pt x="74675" y="0"/>
                  </a:lnTo>
                  <a:lnTo>
                    <a:pt x="0" y="0"/>
                  </a:lnTo>
                  <a:lnTo>
                    <a:pt x="0" y="2119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985625" y="3676421"/>
              <a:ext cx="74930" cy="74930"/>
            </a:xfrm>
            <a:custGeom>
              <a:avLst/>
              <a:gdLst/>
              <a:ahLst/>
              <a:cxnLst/>
              <a:rect l="l" t="t" r="r" b="b"/>
              <a:pathLst>
                <a:path w="74929" h="74929">
                  <a:moveTo>
                    <a:pt x="0" y="0"/>
                  </a:moveTo>
                  <a:lnTo>
                    <a:pt x="74676" y="0"/>
                  </a:lnTo>
                  <a:lnTo>
                    <a:pt x="74676" y="74688"/>
                  </a:lnTo>
                  <a:lnTo>
                    <a:pt x="0" y="7468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985625" y="3678540"/>
              <a:ext cx="74930" cy="74930"/>
            </a:xfrm>
            <a:custGeom>
              <a:avLst/>
              <a:gdLst/>
              <a:ahLst/>
              <a:cxnLst/>
              <a:rect l="l" t="t" r="r" b="b"/>
              <a:pathLst>
                <a:path w="74929" h="74929">
                  <a:moveTo>
                    <a:pt x="74676" y="0"/>
                  </a:moveTo>
                  <a:lnTo>
                    <a:pt x="0" y="0"/>
                  </a:lnTo>
                  <a:lnTo>
                    <a:pt x="0" y="74688"/>
                  </a:lnTo>
                  <a:lnTo>
                    <a:pt x="74676" y="74688"/>
                  </a:lnTo>
                  <a:lnTo>
                    <a:pt x="74676" y="0"/>
                  </a:lnTo>
                  <a:close/>
                </a:path>
              </a:pathLst>
            </a:custGeom>
            <a:solidFill>
              <a:srgbClr val="959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985625" y="3678540"/>
              <a:ext cx="74930" cy="74930"/>
            </a:xfrm>
            <a:custGeom>
              <a:avLst/>
              <a:gdLst/>
              <a:ahLst/>
              <a:cxnLst/>
              <a:rect l="l" t="t" r="r" b="b"/>
              <a:pathLst>
                <a:path w="74929" h="74929">
                  <a:moveTo>
                    <a:pt x="0" y="0"/>
                  </a:moveTo>
                  <a:lnTo>
                    <a:pt x="74676" y="0"/>
                  </a:lnTo>
                  <a:lnTo>
                    <a:pt x="74676" y="74688"/>
                  </a:lnTo>
                  <a:lnTo>
                    <a:pt x="0" y="7468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998318" y="3701512"/>
              <a:ext cx="52069" cy="37465"/>
            </a:xfrm>
            <a:custGeom>
              <a:avLst/>
              <a:gdLst/>
              <a:ahLst/>
              <a:cxnLst/>
              <a:rect l="l" t="t" r="r" b="b"/>
              <a:pathLst>
                <a:path w="52070" h="37464">
                  <a:moveTo>
                    <a:pt x="0" y="0"/>
                  </a:moveTo>
                  <a:lnTo>
                    <a:pt x="51473" y="0"/>
                  </a:lnTo>
                  <a:lnTo>
                    <a:pt x="51473" y="36957"/>
                  </a:lnTo>
                  <a:lnTo>
                    <a:pt x="0" y="3695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022075" y="371075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0" y="0"/>
                  </a:moveTo>
                  <a:lnTo>
                    <a:pt x="0" y="23749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32783" y="3769650"/>
              <a:ext cx="246710" cy="246710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5174827" y="3920389"/>
              <a:ext cx="120014" cy="69850"/>
            </a:xfrm>
            <a:custGeom>
              <a:avLst/>
              <a:gdLst/>
              <a:ahLst/>
              <a:cxnLst/>
              <a:rect l="l" t="t" r="r" b="b"/>
              <a:pathLst>
                <a:path w="120014" h="69850">
                  <a:moveTo>
                    <a:pt x="0" y="0"/>
                  </a:moveTo>
                  <a:lnTo>
                    <a:pt x="119494" y="0"/>
                  </a:lnTo>
                  <a:lnTo>
                    <a:pt x="119494" y="69710"/>
                  </a:lnTo>
                  <a:lnTo>
                    <a:pt x="0" y="6971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985625" y="3760881"/>
              <a:ext cx="74930" cy="74930"/>
            </a:xfrm>
            <a:custGeom>
              <a:avLst/>
              <a:gdLst/>
              <a:ahLst/>
              <a:cxnLst/>
              <a:rect l="l" t="t" r="r" b="b"/>
              <a:pathLst>
                <a:path w="74929" h="74929">
                  <a:moveTo>
                    <a:pt x="74676" y="0"/>
                  </a:moveTo>
                  <a:lnTo>
                    <a:pt x="0" y="0"/>
                  </a:lnTo>
                  <a:lnTo>
                    <a:pt x="0" y="74676"/>
                  </a:lnTo>
                  <a:lnTo>
                    <a:pt x="74676" y="74676"/>
                  </a:lnTo>
                  <a:lnTo>
                    <a:pt x="746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985625" y="3760881"/>
              <a:ext cx="74930" cy="74930"/>
            </a:xfrm>
            <a:custGeom>
              <a:avLst/>
              <a:gdLst/>
              <a:ahLst/>
              <a:cxnLst/>
              <a:rect l="l" t="t" r="r" b="b"/>
              <a:pathLst>
                <a:path w="74929" h="74929">
                  <a:moveTo>
                    <a:pt x="0" y="0"/>
                  </a:moveTo>
                  <a:lnTo>
                    <a:pt x="74676" y="0"/>
                  </a:lnTo>
                  <a:lnTo>
                    <a:pt x="74676" y="74676"/>
                  </a:lnTo>
                  <a:lnTo>
                    <a:pt x="0" y="7467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998318" y="3785968"/>
              <a:ext cx="52069" cy="37465"/>
            </a:xfrm>
            <a:custGeom>
              <a:avLst/>
              <a:gdLst/>
              <a:ahLst/>
              <a:cxnLst/>
              <a:rect l="l" t="t" r="r" b="b"/>
              <a:pathLst>
                <a:path w="52070" h="37464">
                  <a:moveTo>
                    <a:pt x="0" y="0"/>
                  </a:moveTo>
                  <a:lnTo>
                    <a:pt x="51473" y="0"/>
                  </a:lnTo>
                  <a:lnTo>
                    <a:pt x="51473" y="36944"/>
                  </a:lnTo>
                  <a:lnTo>
                    <a:pt x="0" y="3694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022075" y="3795206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0" y="0"/>
                  </a:moveTo>
                  <a:lnTo>
                    <a:pt x="0" y="23761"/>
                  </a:lnTo>
                </a:path>
              </a:pathLst>
            </a:custGeom>
            <a:ln w="3175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985625" y="3845336"/>
              <a:ext cx="74930" cy="74930"/>
            </a:xfrm>
            <a:custGeom>
              <a:avLst/>
              <a:gdLst/>
              <a:ahLst/>
              <a:cxnLst/>
              <a:rect l="l" t="t" r="r" b="b"/>
              <a:pathLst>
                <a:path w="74929" h="74929">
                  <a:moveTo>
                    <a:pt x="74676" y="0"/>
                  </a:moveTo>
                  <a:lnTo>
                    <a:pt x="0" y="0"/>
                  </a:lnTo>
                  <a:lnTo>
                    <a:pt x="0" y="74688"/>
                  </a:lnTo>
                  <a:lnTo>
                    <a:pt x="74676" y="74688"/>
                  </a:lnTo>
                  <a:lnTo>
                    <a:pt x="7467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998318" y="3870428"/>
              <a:ext cx="52069" cy="37465"/>
            </a:xfrm>
            <a:custGeom>
              <a:avLst/>
              <a:gdLst/>
              <a:ahLst/>
              <a:cxnLst/>
              <a:rect l="l" t="t" r="r" b="b"/>
              <a:pathLst>
                <a:path w="52070" h="37464">
                  <a:moveTo>
                    <a:pt x="0" y="0"/>
                  </a:moveTo>
                  <a:lnTo>
                    <a:pt x="51473" y="0"/>
                  </a:lnTo>
                  <a:lnTo>
                    <a:pt x="51473" y="36944"/>
                  </a:lnTo>
                  <a:lnTo>
                    <a:pt x="0" y="3694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008874" y="3874388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15176" y="0"/>
                  </a:moveTo>
                  <a:lnTo>
                    <a:pt x="23558" y="0"/>
                  </a:lnTo>
                  <a:lnTo>
                    <a:pt x="30352" y="6794"/>
                  </a:lnTo>
                  <a:lnTo>
                    <a:pt x="30352" y="15176"/>
                  </a:lnTo>
                  <a:lnTo>
                    <a:pt x="30352" y="23558"/>
                  </a:lnTo>
                  <a:lnTo>
                    <a:pt x="23558" y="30353"/>
                  </a:lnTo>
                  <a:lnTo>
                    <a:pt x="15176" y="30353"/>
                  </a:lnTo>
                  <a:lnTo>
                    <a:pt x="6794" y="30353"/>
                  </a:lnTo>
                  <a:lnTo>
                    <a:pt x="0" y="23558"/>
                  </a:lnTo>
                  <a:lnTo>
                    <a:pt x="0" y="15176"/>
                  </a:lnTo>
                  <a:lnTo>
                    <a:pt x="0" y="6794"/>
                  </a:lnTo>
                  <a:lnTo>
                    <a:pt x="6794" y="0"/>
                  </a:lnTo>
                  <a:lnTo>
                    <a:pt x="15176" y="0"/>
                  </a:lnTo>
                  <a:close/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925876" y="3656506"/>
              <a:ext cx="652780" cy="0"/>
            </a:xfrm>
            <a:custGeom>
              <a:avLst/>
              <a:gdLst/>
              <a:ahLst/>
              <a:cxnLst/>
              <a:rect l="l" t="t" r="r" b="b"/>
              <a:pathLst>
                <a:path w="652779">
                  <a:moveTo>
                    <a:pt x="0" y="0"/>
                  </a:moveTo>
                  <a:lnTo>
                    <a:pt x="652259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205262" y="3393114"/>
              <a:ext cx="173990" cy="56515"/>
            </a:xfrm>
            <a:custGeom>
              <a:avLst/>
              <a:gdLst/>
              <a:ahLst/>
              <a:cxnLst/>
              <a:rect l="l" t="t" r="r" b="b"/>
              <a:pathLst>
                <a:path w="173989" h="56514">
                  <a:moveTo>
                    <a:pt x="31330" y="0"/>
                  </a:moveTo>
                  <a:lnTo>
                    <a:pt x="0" y="15125"/>
                  </a:lnTo>
                  <a:lnTo>
                    <a:pt x="148031" y="50774"/>
                  </a:lnTo>
                  <a:lnTo>
                    <a:pt x="144792" y="56184"/>
                  </a:lnTo>
                  <a:lnTo>
                    <a:pt x="173964" y="47536"/>
                  </a:lnTo>
                  <a:lnTo>
                    <a:pt x="173964" y="32410"/>
                  </a:lnTo>
                  <a:lnTo>
                    <a:pt x="167474" y="35648"/>
                  </a:lnTo>
                  <a:lnTo>
                    <a:pt x="313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205262" y="3393114"/>
              <a:ext cx="173990" cy="56515"/>
            </a:xfrm>
            <a:custGeom>
              <a:avLst/>
              <a:gdLst/>
              <a:ahLst/>
              <a:cxnLst/>
              <a:rect l="l" t="t" r="r" b="b"/>
              <a:pathLst>
                <a:path w="173989" h="56514">
                  <a:moveTo>
                    <a:pt x="148031" y="50774"/>
                  </a:moveTo>
                  <a:lnTo>
                    <a:pt x="0" y="15125"/>
                  </a:lnTo>
                  <a:lnTo>
                    <a:pt x="31330" y="0"/>
                  </a:lnTo>
                  <a:lnTo>
                    <a:pt x="167474" y="35648"/>
                  </a:lnTo>
                  <a:lnTo>
                    <a:pt x="173964" y="32410"/>
                  </a:lnTo>
                  <a:lnTo>
                    <a:pt x="173964" y="47536"/>
                  </a:lnTo>
                  <a:lnTo>
                    <a:pt x="144792" y="56184"/>
                  </a:lnTo>
                  <a:lnTo>
                    <a:pt x="148031" y="5077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951977" y="3393114"/>
              <a:ext cx="173990" cy="56515"/>
            </a:xfrm>
            <a:custGeom>
              <a:avLst/>
              <a:gdLst/>
              <a:ahLst/>
              <a:cxnLst/>
              <a:rect l="l" t="t" r="r" b="b"/>
              <a:pathLst>
                <a:path w="173989" h="56514">
                  <a:moveTo>
                    <a:pt x="142633" y="0"/>
                  </a:moveTo>
                  <a:lnTo>
                    <a:pt x="6489" y="35648"/>
                  </a:lnTo>
                  <a:lnTo>
                    <a:pt x="0" y="32410"/>
                  </a:lnTo>
                  <a:lnTo>
                    <a:pt x="0" y="47536"/>
                  </a:lnTo>
                  <a:lnTo>
                    <a:pt x="29171" y="56184"/>
                  </a:lnTo>
                  <a:lnTo>
                    <a:pt x="25933" y="50774"/>
                  </a:lnTo>
                  <a:lnTo>
                    <a:pt x="173964" y="15125"/>
                  </a:lnTo>
                  <a:lnTo>
                    <a:pt x="1426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951977" y="3393114"/>
              <a:ext cx="173990" cy="56515"/>
            </a:xfrm>
            <a:custGeom>
              <a:avLst/>
              <a:gdLst/>
              <a:ahLst/>
              <a:cxnLst/>
              <a:rect l="l" t="t" r="r" b="b"/>
              <a:pathLst>
                <a:path w="173989" h="56514">
                  <a:moveTo>
                    <a:pt x="25933" y="50774"/>
                  </a:moveTo>
                  <a:lnTo>
                    <a:pt x="173964" y="15125"/>
                  </a:lnTo>
                  <a:lnTo>
                    <a:pt x="142633" y="0"/>
                  </a:lnTo>
                  <a:lnTo>
                    <a:pt x="6489" y="35648"/>
                  </a:lnTo>
                  <a:lnTo>
                    <a:pt x="0" y="32410"/>
                  </a:lnTo>
                  <a:lnTo>
                    <a:pt x="0" y="47536"/>
                  </a:lnTo>
                  <a:lnTo>
                    <a:pt x="29171" y="56184"/>
                  </a:lnTo>
                  <a:lnTo>
                    <a:pt x="25933" y="5077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51977" y="3300068"/>
              <a:ext cx="173990" cy="56515"/>
            </a:xfrm>
            <a:custGeom>
              <a:avLst/>
              <a:gdLst/>
              <a:ahLst/>
              <a:cxnLst/>
              <a:rect l="l" t="t" r="r" b="b"/>
              <a:pathLst>
                <a:path w="173989" h="56514">
                  <a:moveTo>
                    <a:pt x="29171" y="0"/>
                  </a:moveTo>
                  <a:lnTo>
                    <a:pt x="0" y="8635"/>
                  </a:lnTo>
                  <a:lnTo>
                    <a:pt x="0" y="23761"/>
                  </a:lnTo>
                  <a:lnTo>
                    <a:pt x="6489" y="20523"/>
                  </a:lnTo>
                  <a:lnTo>
                    <a:pt x="142633" y="56184"/>
                  </a:lnTo>
                  <a:lnTo>
                    <a:pt x="173964" y="41046"/>
                  </a:lnTo>
                  <a:lnTo>
                    <a:pt x="25933" y="5397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951977" y="3300068"/>
              <a:ext cx="173990" cy="56515"/>
            </a:xfrm>
            <a:custGeom>
              <a:avLst/>
              <a:gdLst/>
              <a:ahLst/>
              <a:cxnLst/>
              <a:rect l="l" t="t" r="r" b="b"/>
              <a:pathLst>
                <a:path w="173989" h="56514">
                  <a:moveTo>
                    <a:pt x="25933" y="5397"/>
                  </a:moveTo>
                  <a:lnTo>
                    <a:pt x="173964" y="41046"/>
                  </a:lnTo>
                  <a:lnTo>
                    <a:pt x="142633" y="56184"/>
                  </a:lnTo>
                  <a:lnTo>
                    <a:pt x="6489" y="20523"/>
                  </a:lnTo>
                  <a:lnTo>
                    <a:pt x="0" y="23761"/>
                  </a:lnTo>
                  <a:lnTo>
                    <a:pt x="0" y="8635"/>
                  </a:lnTo>
                  <a:lnTo>
                    <a:pt x="29171" y="0"/>
                  </a:lnTo>
                  <a:lnTo>
                    <a:pt x="25933" y="539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205262" y="3300068"/>
              <a:ext cx="173990" cy="56515"/>
            </a:xfrm>
            <a:custGeom>
              <a:avLst/>
              <a:gdLst/>
              <a:ahLst/>
              <a:cxnLst/>
              <a:rect l="l" t="t" r="r" b="b"/>
              <a:pathLst>
                <a:path w="173989" h="56514">
                  <a:moveTo>
                    <a:pt x="144792" y="0"/>
                  </a:moveTo>
                  <a:lnTo>
                    <a:pt x="148031" y="5397"/>
                  </a:lnTo>
                  <a:lnTo>
                    <a:pt x="0" y="41046"/>
                  </a:lnTo>
                  <a:lnTo>
                    <a:pt x="31330" y="56184"/>
                  </a:lnTo>
                  <a:lnTo>
                    <a:pt x="167474" y="20523"/>
                  </a:lnTo>
                  <a:lnTo>
                    <a:pt x="173964" y="23761"/>
                  </a:lnTo>
                  <a:lnTo>
                    <a:pt x="173964" y="8635"/>
                  </a:lnTo>
                  <a:lnTo>
                    <a:pt x="1447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205262" y="3300068"/>
              <a:ext cx="173990" cy="56515"/>
            </a:xfrm>
            <a:custGeom>
              <a:avLst/>
              <a:gdLst/>
              <a:ahLst/>
              <a:cxnLst/>
              <a:rect l="l" t="t" r="r" b="b"/>
              <a:pathLst>
                <a:path w="173989" h="56514">
                  <a:moveTo>
                    <a:pt x="148031" y="5397"/>
                  </a:moveTo>
                  <a:lnTo>
                    <a:pt x="0" y="41046"/>
                  </a:lnTo>
                  <a:lnTo>
                    <a:pt x="31330" y="56184"/>
                  </a:lnTo>
                  <a:lnTo>
                    <a:pt x="167474" y="20523"/>
                  </a:lnTo>
                  <a:lnTo>
                    <a:pt x="173964" y="23761"/>
                  </a:lnTo>
                  <a:lnTo>
                    <a:pt x="173964" y="8635"/>
                  </a:lnTo>
                  <a:lnTo>
                    <a:pt x="144792" y="0"/>
                  </a:lnTo>
                  <a:lnTo>
                    <a:pt x="148031" y="539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996597" y="3274275"/>
              <a:ext cx="67310" cy="65405"/>
            </a:xfrm>
            <a:custGeom>
              <a:avLst/>
              <a:gdLst/>
              <a:ahLst/>
              <a:cxnLst/>
              <a:rect l="l" t="t" r="r" b="b"/>
              <a:pathLst>
                <a:path w="67310" h="65404">
                  <a:moveTo>
                    <a:pt x="67081" y="0"/>
                  </a:moveTo>
                  <a:lnTo>
                    <a:pt x="0" y="0"/>
                  </a:lnTo>
                  <a:lnTo>
                    <a:pt x="0" y="65405"/>
                  </a:lnTo>
                  <a:lnTo>
                    <a:pt x="67081" y="65405"/>
                  </a:lnTo>
                  <a:lnTo>
                    <a:pt x="67081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996597" y="3274275"/>
              <a:ext cx="67310" cy="65405"/>
            </a:xfrm>
            <a:custGeom>
              <a:avLst/>
              <a:gdLst/>
              <a:ahLst/>
              <a:cxnLst/>
              <a:rect l="l" t="t" r="r" b="b"/>
              <a:pathLst>
                <a:path w="67310" h="65404">
                  <a:moveTo>
                    <a:pt x="0" y="0"/>
                  </a:moveTo>
                  <a:lnTo>
                    <a:pt x="67081" y="0"/>
                  </a:lnTo>
                  <a:lnTo>
                    <a:pt x="67081" y="65405"/>
                  </a:lnTo>
                  <a:lnTo>
                    <a:pt x="0" y="6540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219409" y="3276835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39" h="66039">
                  <a:moveTo>
                    <a:pt x="65620" y="0"/>
                  </a:moveTo>
                  <a:lnTo>
                    <a:pt x="0" y="0"/>
                  </a:lnTo>
                  <a:lnTo>
                    <a:pt x="0" y="65620"/>
                  </a:lnTo>
                  <a:lnTo>
                    <a:pt x="65620" y="65620"/>
                  </a:lnTo>
                  <a:lnTo>
                    <a:pt x="6562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219409" y="3276835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39" h="66039">
                  <a:moveTo>
                    <a:pt x="0" y="0"/>
                  </a:moveTo>
                  <a:lnTo>
                    <a:pt x="65620" y="0"/>
                  </a:lnTo>
                  <a:lnTo>
                    <a:pt x="65620" y="65620"/>
                  </a:lnTo>
                  <a:lnTo>
                    <a:pt x="0" y="656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023205" y="3387513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39" h="66039">
                  <a:moveTo>
                    <a:pt x="65620" y="0"/>
                  </a:moveTo>
                  <a:lnTo>
                    <a:pt x="0" y="0"/>
                  </a:lnTo>
                  <a:lnTo>
                    <a:pt x="0" y="65620"/>
                  </a:lnTo>
                  <a:lnTo>
                    <a:pt x="65620" y="65620"/>
                  </a:lnTo>
                  <a:lnTo>
                    <a:pt x="6562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023205" y="3387513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39" h="66039">
                  <a:moveTo>
                    <a:pt x="0" y="0"/>
                  </a:moveTo>
                  <a:lnTo>
                    <a:pt x="65620" y="0"/>
                  </a:lnTo>
                  <a:lnTo>
                    <a:pt x="65620" y="65620"/>
                  </a:lnTo>
                  <a:lnTo>
                    <a:pt x="0" y="656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130529" y="3337204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39" h="66039">
                  <a:moveTo>
                    <a:pt x="65633" y="0"/>
                  </a:moveTo>
                  <a:lnTo>
                    <a:pt x="0" y="0"/>
                  </a:lnTo>
                  <a:lnTo>
                    <a:pt x="0" y="65620"/>
                  </a:lnTo>
                  <a:lnTo>
                    <a:pt x="65633" y="65620"/>
                  </a:lnTo>
                  <a:lnTo>
                    <a:pt x="65633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130529" y="3337204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39" h="66039">
                  <a:moveTo>
                    <a:pt x="0" y="0"/>
                  </a:moveTo>
                  <a:lnTo>
                    <a:pt x="65633" y="0"/>
                  </a:lnTo>
                  <a:lnTo>
                    <a:pt x="65633" y="65620"/>
                  </a:lnTo>
                  <a:lnTo>
                    <a:pt x="0" y="656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241207" y="3384158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39" h="66039">
                  <a:moveTo>
                    <a:pt x="65633" y="0"/>
                  </a:moveTo>
                  <a:lnTo>
                    <a:pt x="0" y="0"/>
                  </a:lnTo>
                  <a:lnTo>
                    <a:pt x="0" y="65633"/>
                  </a:lnTo>
                  <a:lnTo>
                    <a:pt x="65633" y="65633"/>
                  </a:lnTo>
                  <a:lnTo>
                    <a:pt x="65633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241207" y="3384158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39" h="66039">
                  <a:moveTo>
                    <a:pt x="0" y="0"/>
                  </a:moveTo>
                  <a:lnTo>
                    <a:pt x="65633" y="0"/>
                  </a:lnTo>
                  <a:lnTo>
                    <a:pt x="65633" y="65633"/>
                  </a:lnTo>
                  <a:lnTo>
                    <a:pt x="0" y="6563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5000069" y="3255606"/>
            <a:ext cx="72390" cy="96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25" dirty="0">
                <a:solidFill>
                  <a:srgbClr val="151616"/>
                </a:solidFill>
                <a:latin typeface="Arial"/>
                <a:cs typeface="Arial"/>
              </a:rPr>
              <a:t>X-</a:t>
            </a:r>
            <a:endParaRPr sz="4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026623" y="3367962"/>
            <a:ext cx="67310" cy="96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35" dirty="0">
                <a:solidFill>
                  <a:srgbClr val="151616"/>
                </a:solidFill>
                <a:latin typeface="Arial"/>
                <a:cs typeface="Arial"/>
              </a:rPr>
              <a:t>Y-</a:t>
            </a:r>
            <a:endParaRPr sz="4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217664" y="3260635"/>
            <a:ext cx="76200" cy="96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65" dirty="0">
                <a:solidFill>
                  <a:srgbClr val="151616"/>
                </a:solidFill>
                <a:latin typeface="Arial"/>
                <a:cs typeface="Arial"/>
              </a:rPr>
              <a:t>Y+</a:t>
            </a:r>
            <a:endParaRPr sz="4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238177" y="3366284"/>
            <a:ext cx="75565" cy="96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65" dirty="0">
                <a:solidFill>
                  <a:srgbClr val="151616"/>
                </a:solidFill>
                <a:latin typeface="Arial"/>
                <a:cs typeface="Arial"/>
              </a:rPr>
              <a:t>X+</a:t>
            </a:r>
            <a:endParaRPr sz="450">
              <a:latin typeface="Arial"/>
              <a:cs typeface="Arial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5136959" y="2992290"/>
            <a:ext cx="424180" cy="528320"/>
            <a:chOff x="5136959" y="2992290"/>
            <a:chExt cx="424180" cy="528320"/>
          </a:xfrm>
        </p:grpSpPr>
        <p:sp>
          <p:nvSpPr>
            <p:cNvPr id="68" name="object 68"/>
            <p:cNvSpPr/>
            <p:nvPr/>
          </p:nvSpPr>
          <p:spPr>
            <a:xfrm>
              <a:off x="5138546" y="3346360"/>
              <a:ext cx="49530" cy="47625"/>
            </a:xfrm>
            <a:custGeom>
              <a:avLst/>
              <a:gdLst/>
              <a:ahLst/>
              <a:cxnLst/>
              <a:rect l="l" t="t" r="r" b="b"/>
              <a:pathLst>
                <a:path w="49529" h="47625">
                  <a:moveTo>
                    <a:pt x="0" y="8191"/>
                  </a:moveTo>
                  <a:lnTo>
                    <a:pt x="2717" y="1701"/>
                  </a:lnTo>
                  <a:lnTo>
                    <a:pt x="6210" y="1701"/>
                  </a:lnTo>
                  <a:lnTo>
                    <a:pt x="10490" y="8191"/>
                  </a:lnTo>
                  <a:lnTo>
                    <a:pt x="10490" y="16078"/>
                  </a:lnTo>
                  <a:lnTo>
                    <a:pt x="10490" y="23963"/>
                  </a:lnTo>
                  <a:lnTo>
                    <a:pt x="10490" y="31846"/>
                  </a:lnTo>
                  <a:lnTo>
                    <a:pt x="10490" y="39725"/>
                  </a:lnTo>
                  <a:lnTo>
                    <a:pt x="14185" y="47091"/>
                  </a:lnTo>
                  <a:lnTo>
                    <a:pt x="18656" y="47091"/>
                  </a:lnTo>
                  <a:lnTo>
                    <a:pt x="23901" y="39725"/>
                  </a:lnTo>
                  <a:lnTo>
                    <a:pt x="23901" y="31834"/>
                  </a:lnTo>
                  <a:lnTo>
                    <a:pt x="23901" y="23939"/>
                  </a:lnTo>
                  <a:lnTo>
                    <a:pt x="23901" y="16044"/>
                  </a:lnTo>
                  <a:lnTo>
                    <a:pt x="23901" y="8153"/>
                  </a:lnTo>
                  <a:lnTo>
                    <a:pt x="26809" y="3263"/>
                  </a:lnTo>
                  <a:lnTo>
                    <a:pt x="32931" y="0"/>
                  </a:lnTo>
                  <a:lnTo>
                    <a:pt x="35852" y="8153"/>
                  </a:lnTo>
                  <a:lnTo>
                    <a:pt x="35852" y="15947"/>
                  </a:lnTo>
                  <a:lnTo>
                    <a:pt x="35852" y="23744"/>
                  </a:lnTo>
                  <a:lnTo>
                    <a:pt x="35852" y="31543"/>
                  </a:lnTo>
                  <a:lnTo>
                    <a:pt x="35852" y="39344"/>
                  </a:lnTo>
                  <a:lnTo>
                    <a:pt x="38849" y="46278"/>
                  </a:lnTo>
                  <a:lnTo>
                    <a:pt x="43408" y="46278"/>
                  </a:lnTo>
                  <a:lnTo>
                    <a:pt x="49530" y="39344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347291" y="2993878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67195" y="0"/>
                  </a:moveTo>
                  <a:lnTo>
                    <a:pt x="0" y="0"/>
                  </a:lnTo>
                  <a:lnTo>
                    <a:pt x="0" y="67195"/>
                  </a:lnTo>
                  <a:lnTo>
                    <a:pt x="67195" y="67195"/>
                  </a:lnTo>
                  <a:lnTo>
                    <a:pt x="671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347291" y="2993878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0" y="0"/>
                  </a:moveTo>
                  <a:lnTo>
                    <a:pt x="67195" y="0"/>
                  </a:lnTo>
                  <a:lnTo>
                    <a:pt x="67195" y="67195"/>
                  </a:lnTo>
                  <a:lnTo>
                    <a:pt x="0" y="6719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357638" y="2999048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10020" y="0"/>
                  </a:moveTo>
                  <a:lnTo>
                    <a:pt x="6451" y="0"/>
                  </a:lnTo>
                  <a:lnTo>
                    <a:pt x="2882" y="0"/>
                  </a:lnTo>
                  <a:lnTo>
                    <a:pt x="0" y="2895"/>
                  </a:lnTo>
                  <a:lnTo>
                    <a:pt x="0" y="10020"/>
                  </a:lnTo>
                  <a:lnTo>
                    <a:pt x="2882" y="12915"/>
                  </a:lnTo>
                  <a:lnTo>
                    <a:pt x="10020" y="12915"/>
                  </a:lnTo>
                  <a:lnTo>
                    <a:pt x="12915" y="10020"/>
                  </a:lnTo>
                  <a:lnTo>
                    <a:pt x="12915" y="2895"/>
                  </a:lnTo>
                  <a:lnTo>
                    <a:pt x="1002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357638" y="2999048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6451" y="0"/>
                  </a:moveTo>
                  <a:lnTo>
                    <a:pt x="10020" y="0"/>
                  </a:lnTo>
                  <a:lnTo>
                    <a:pt x="12915" y="2895"/>
                  </a:lnTo>
                  <a:lnTo>
                    <a:pt x="12915" y="6451"/>
                  </a:lnTo>
                  <a:lnTo>
                    <a:pt x="12915" y="10020"/>
                  </a:lnTo>
                  <a:lnTo>
                    <a:pt x="10020" y="12915"/>
                  </a:lnTo>
                  <a:lnTo>
                    <a:pt x="6451" y="12915"/>
                  </a:lnTo>
                  <a:lnTo>
                    <a:pt x="2882" y="12915"/>
                  </a:lnTo>
                  <a:lnTo>
                    <a:pt x="0" y="10020"/>
                  </a:lnTo>
                  <a:lnTo>
                    <a:pt x="0" y="6451"/>
                  </a:lnTo>
                  <a:lnTo>
                    <a:pt x="0" y="2895"/>
                  </a:lnTo>
                  <a:lnTo>
                    <a:pt x="2882" y="0"/>
                  </a:lnTo>
                  <a:lnTo>
                    <a:pt x="645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419660" y="2993878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67195" y="0"/>
                  </a:moveTo>
                  <a:lnTo>
                    <a:pt x="0" y="0"/>
                  </a:lnTo>
                  <a:lnTo>
                    <a:pt x="0" y="67195"/>
                  </a:lnTo>
                  <a:lnTo>
                    <a:pt x="67195" y="67195"/>
                  </a:lnTo>
                  <a:lnTo>
                    <a:pt x="671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419660" y="2993878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0" y="0"/>
                  </a:moveTo>
                  <a:lnTo>
                    <a:pt x="67195" y="0"/>
                  </a:lnTo>
                  <a:lnTo>
                    <a:pt x="67195" y="67195"/>
                  </a:lnTo>
                  <a:lnTo>
                    <a:pt x="0" y="6719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429992" y="2999048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10033" y="0"/>
                  </a:moveTo>
                  <a:lnTo>
                    <a:pt x="6464" y="0"/>
                  </a:lnTo>
                  <a:lnTo>
                    <a:pt x="2895" y="0"/>
                  </a:lnTo>
                  <a:lnTo>
                    <a:pt x="0" y="2895"/>
                  </a:lnTo>
                  <a:lnTo>
                    <a:pt x="0" y="10020"/>
                  </a:lnTo>
                  <a:lnTo>
                    <a:pt x="2895" y="12915"/>
                  </a:lnTo>
                  <a:lnTo>
                    <a:pt x="10033" y="12915"/>
                  </a:lnTo>
                  <a:lnTo>
                    <a:pt x="12928" y="10020"/>
                  </a:lnTo>
                  <a:lnTo>
                    <a:pt x="12928" y="2895"/>
                  </a:lnTo>
                  <a:lnTo>
                    <a:pt x="100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429992" y="2999048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6464" y="0"/>
                  </a:moveTo>
                  <a:lnTo>
                    <a:pt x="10033" y="0"/>
                  </a:lnTo>
                  <a:lnTo>
                    <a:pt x="12928" y="2895"/>
                  </a:lnTo>
                  <a:lnTo>
                    <a:pt x="12928" y="6451"/>
                  </a:lnTo>
                  <a:lnTo>
                    <a:pt x="12928" y="10020"/>
                  </a:lnTo>
                  <a:lnTo>
                    <a:pt x="10033" y="12915"/>
                  </a:lnTo>
                  <a:lnTo>
                    <a:pt x="6464" y="12915"/>
                  </a:lnTo>
                  <a:lnTo>
                    <a:pt x="2895" y="12915"/>
                  </a:lnTo>
                  <a:lnTo>
                    <a:pt x="0" y="10020"/>
                  </a:lnTo>
                  <a:lnTo>
                    <a:pt x="0" y="6451"/>
                  </a:lnTo>
                  <a:lnTo>
                    <a:pt x="0" y="2895"/>
                  </a:lnTo>
                  <a:lnTo>
                    <a:pt x="2895" y="0"/>
                  </a:lnTo>
                  <a:lnTo>
                    <a:pt x="6464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492027" y="2993878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67195" y="0"/>
                  </a:moveTo>
                  <a:lnTo>
                    <a:pt x="0" y="0"/>
                  </a:lnTo>
                  <a:lnTo>
                    <a:pt x="0" y="67195"/>
                  </a:lnTo>
                  <a:lnTo>
                    <a:pt x="67195" y="67195"/>
                  </a:lnTo>
                  <a:lnTo>
                    <a:pt x="67195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492027" y="2993878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0" y="0"/>
                  </a:moveTo>
                  <a:lnTo>
                    <a:pt x="67195" y="0"/>
                  </a:lnTo>
                  <a:lnTo>
                    <a:pt x="67195" y="67195"/>
                  </a:lnTo>
                  <a:lnTo>
                    <a:pt x="0" y="6719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502372" y="2999048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10020" y="0"/>
                  </a:moveTo>
                  <a:lnTo>
                    <a:pt x="6451" y="0"/>
                  </a:lnTo>
                  <a:lnTo>
                    <a:pt x="2882" y="0"/>
                  </a:lnTo>
                  <a:lnTo>
                    <a:pt x="0" y="2895"/>
                  </a:lnTo>
                  <a:lnTo>
                    <a:pt x="0" y="10020"/>
                  </a:lnTo>
                  <a:lnTo>
                    <a:pt x="2882" y="12915"/>
                  </a:lnTo>
                  <a:lnTo>
                    <a:pt x="10020" y="12915"/>
                  </a:lnTo>
                  <a:lnTo>
                    <a:pt x="12915" y="10020"/>
                  </a:lnTo>
                  <a:lnTo>
                    <a:pt x="12915" y="2895"/>
                  </a:lnTo>
                  <a:lnTo>
                    <a:pt x="100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502372" y="2999048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6451" y="0"/>
                  </a:moveTo>
                  <a:lnTo>
                    <a:pt x="10020" y="0"/>
                  </a:lnTo>
                  <a:lnTo>
                    <a:pt x="12915" y="2895"/>
                  </a:lnTo>
                  <a:lnTo>
                    <a:pt x="12915" y="6451"/>
                  </a:lnTo>
                  <a:lnTo>
                    <a:pt x="12915" y="10020"/>
                  </a:lnTo>
                  <a:lnTo>
                    <a:pt x="10020" y="12915"/>
                  </a:lnTo>
                  <a:lnTo>
                    <a:pt x="6451" y="12915"/>
                  </a:lnTo>
                  <a:lnTo>
                    <a:pt x="2882" y="12915"/>
                  </a:lnTo>
                  <a:lnTo>
                    <a:pt x="0" y="10020"/>
                  </a:lnTo>
                  <a:lnTo>
                    <a:pt x="0" y="6451"/>
                  </a:lnTo>
                  <a:lnTo>
                    <a:pt x="0" y="2895"/>
                  </a:lnTo>
                  <a:lnTo>
                    <a:pt x="2882" y="0"/>
                  </a:lnTo>
                  <a:lnTo>
                    <a:pt x="645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347291" y="3097260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67195" y="0"/>
                  </a:moveTo>
                  <a:lnTo>
                    <a:pt x="0" y="0"/>
                  </a:lnTo>
                  <a:lnTo>
                    <a:pt x="0" y="67195"/>
                  </a:lnTo>
                  <a:lnTo>
                    <a:pt x="67195" y="67195"/>
                  </a:lnTo>
                  <a:lnTo>
                    <a:pt x="671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347291" y="3097260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0" y="0"/>
                  </a:moveTo>
                  <a:lnTo>
                    <a:pt x="67195" y="0"/>
                  </a:lnTo>
                  <a:lnTo>
                    <a:pt x="67195" y="67195"/>
                  </a:lnTo>
                  <a:lnTo>
                    <a:pt x="0" y="6719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357638" y="3102429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10020" y="0"/>
                  </a:moveTo>
                  <a:lnTo>
                    <a:pt x="6451" y="0"/>
                  </a:lnTo>
                  <a:lnTo>
                    <a:pt x="2882" y="0"/>
                  </a:lnTo>
                  <a:lnTo>
                    <a:pt x="0" y="2895"/>
                  </a:lnTo>
                  <a:lnTo>
                    <a:pt x="0" y="10020"/>
                  </a:lnTo>
                  <a:lnTo>
                    <a:pt x="2882" y="12915"/>
                  </a:lnTo>
                  <a:lnTo>
                    <a:pt x="10020" y="12915"/>
                  </a:lnTo>
                  <a:lnTo>
                    <a:pt x="12915" y="10020"/>
                  </a:lnTo>
                  <a:lnTo>
                    <a:pt x="12915" y="2895"/>
                  </a:lnTo>
                  <a:lnTo>
                    <a:pt x="1002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357638" y="3102429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6451" y="0"/>
                  </a:moveTo>
                  <a:lnTo>
                    <a:pt x="10020" y="0"/>
                  </a:lnTo>
                  <a:lnTo>
                    <a:pt x="12915" y="2895"/>
                  </a:lnTo>
                  <a:lnTo>
                    <a:pt x="12915" y="6464"/>
                  </a:lnTo>
                  <a:lnTo>
                    <a:pt x="12915" y="10020"/>
                  </a:lnTo>
                  <a:lnTo>
                    <a:pt x="10020" y="12915"/>
                  </a:lnTo>
                  <a:lnTo>
                    <a:pt x="6451" y="12915"/>
                  </a:lnTo>
                  <a:lnTo>
                    <a:pt x="2882" y="12915"/>
                  </a:lnTo>
                  <a:lnTo>
                    <a:pt x="0" y="10020"/>
                  </a:lnTo>
                  <a:lnTo>
                    <a:pt x="0" y="6464"/>
                  </a:lnTo>
                  <a:lnTo>
                    <a:pt x="0" y="2895"/>
                  </a:lnTo>
                  <a:lnTo>
                    <a:pt x="2882" y="0"/>
                  </a:lnTo>
                  <a:lnTo>
                    <a:pt x="645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419660" y="3097260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67195" y="0"/>
                  </a:moveTo>
                  <a:lnTo>
                    <a:pt x="0" y="0"/>
                  </a:lnTo>
                  <a:lnTo>
                    <a:pt x="0" y="67195"/>
                  </a:lnTo>
                  <a:lnTo>
                    <a:pt x="67195" y="67195"/>
                  </a:lnTo>
                  <a:lnTo>
                    <a:pt x="671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419660" y="3097260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0" y="0"/>
                  </a:moveTo>
                  <a:lnTo>
                    <a:pt x="67195" y="0"/>
                  </a:lnTo>
                  <a:lnTo>
                    <a:pt x="67195" y="67195"/>
                  </a:lnTo>
                  <a:lnTo>
                    <a:pt x="0" y="6719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429992" y="3102429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10033" y="0"/>
                  </a:moveTo>
                  <a:lnTo>
                    <a:pt x="6464" y="0"/>
                  </a:lnTo>
                  <a:lnTo>
                    <a:pt x="2895" y="0"/>
                  </a:lnTo>
                  <a:lnTo>
                    <a:pt x="0" y="2895"/>
                  </a:lnTo>
                  <a:lnTo>
                    <a:pt x="0" y="10020"/>
                  </a:lnTo>
                  <a:lnTo>
                    <a:pt x="2895" y="12915"/>
                  </a:lnTo>
                  <a:lnTo>
                    <a:pt x="10033" y="12915"/>
                  </a:lnTo>
                  <a:lnTo>
                    <a:pt x="12928" y="10020"/>
                  </a:lnTo>
                  <a:lnTo>
                    <a:pt x="12928" y="2895"/>
                  </a:lnTo>
                  <a:lnTo>
                    <a:pt x="100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429992" y="3102429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6464" y="0"/>
                  </a:moveTo>
                  <a:lnTo>
                    <a:pt x="10033" y="0"/>
                  </a:lnTo>
                  <a:lnTo>
                    <a:pt x="12928" y="2895"/>
                  </a:lnTo>
                  <a:lnTo>
                    <a:pt x="12928" y="6464"/>
                  </a:lnTo>
                  <a:lnTo>
                    <a:pt x="12928" y="10020"/>
                  </a:lnTo>
                  <a:lnTo>
                    <a:pt x="10033" y="12915"/>
                  </a:lnTo>
                  <a:lnTo>
                    <a:pt x="6464" y="12915"/>
                  </a:lnTo>
                  <a:lnTo>
                    <a:pt x="2895" y="12915"/>
                  </a:lnTo>
                  <a:lnTo>
                    <a:pt x="0" y="10020"/>
                  </a:lnTo>
                  <a:lnTo>
                    <a:pt x="0" y="6464"/>
                  </a:lnTo>
                  <a:lnTo>
                    <a:pt x="0" y="2895"/>
                  </a:lnTo>
                  <a:lnTo>
                    <a:pt x="2895" y="0"/>
                  </a:lnTo>
                  <a:lnTo>
                    <a:pt x="6464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492027" y="3097260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67195" y="0"/>
                  </a:moveTo>
                  <a:lnTo>
                    <a:pt x="0" y="0"/>
                  </a:lnTo>
                  <a:lnTo>
                    <a:pt x="0" y="67195"/>
                  </a:lnTo>
                  <a:lnTo>
                    <a:pt x="67195" y="67195"/>
                  </a:lnTo>
                  <a:lnTo>
                    <a:pt x="671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492027" y="3097260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0" y="0"/>
                  </a:moveTo>
                  <a:lnTo>
                    <a:pt x="67195" y="0"/>
                  </a:lnTo>
                  <a:lnTo>
                    <a:pt x="67195" y="67195"/>
                  </a:lnTo>
                  <a:lnTo>
                    <a:pt x="0" y="6719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502372" y="3102429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10020" y="0"/>
                  </a:moveTo>
                  <a:lnTo>
                    <a:pt x="6451" y="0"/>
                  </a:lnTo>
                  <a:lnTo>
                    <a:pt x="2882" y="0"/>
                  </a:lnTo>
                  <a:lnTo>
                    <a:pt x="0" y="2895"/>
                  </a:lnTo>
                  <a:lnTo>
                    <a:pt x="0" y="10020"/>
                  </a:lnTo>
                  <a:lnTo>
                    <a:pt x="2882" y="12915"/>
                  </a:lnTo>
                  <a:lnTo>
                    <a:pt x="10020" y="12915"/>
                  </a:lnTo>
                  <a:lnTo>
                    <a:pt x="12915" y="10020"/>
                  </a:lnTo>
                  <a:lnTo>
                    <a:pt x="12915" y="2895"/>
                  </a:lnTo>
                  <a:lnTo>
                    <a:pt x="100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502372" y="3102429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6451" y="0"/>
                  </a:moveTo>
                  <a:lnTo>
                    <a:pt x="10020" y="0"/>
                  </a:lnTo>
                  <a:lnTo>
                    <a:pt x="12915" y="2895"/>
                  </a:lnTo>
                  <a:lnTo>
                    <a:pt x="12915" y="6464"/>
                  </a:lnTo>
                  <a:lnTo>
                    <a:pt x="12915" y="10020"/>
                  </a:lnTo>
                  <a:lnTo>
                    <a:pt x="10020" y="12915"/>
                  </a:lnTo>
                  <a:lnTo>
                    <a:pt x="6451" y="12915"/>
                  </a:lnTo>
                  <a:lnTo>
                    <a:pt x="2882" y="12915"/>
                  </a:lnTo>
                  <a:lnTo>
                    <a:pt x="0" y="10020"/>
                  </a:lnTo>
                  <a:lnTo>
                    <a:pt x="0" y="6464"/>
                  </a:lnTo>
                  <a:lnTo>
                    <a:pt x="0" y="2895"/>
                  </a:lnTo>
                  <a:lnTo>
                    <a:pt x="2882" y="0"/>
                  </a:lnTo>
                  <a:lnTo>
                    <a:pt x="645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419660" y="3185135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67195" y="0"/>
                  </a:moveTo>
                  <a:lnTo>
                    <a:pt x="0" y="0"/>
                  </a:lnTo>
                  <a:lnTo>
                    <a:pt x="0" y="67195"/>
                  </a:lnTo>
                  <a:lnTo>
                    <a:pt x="67195" y="67195"/>
                  </a:lnTo>
                  <a:lnTo>
                    <a:pt x="671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419660" y="3185135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0" y="0"/>
                  </a:moveTo>
                  <a:lnTo>
                    <a:pt x="67195" y="0"/>
                  </a:lnTo>
                  <a:lnTo>
                    <a:pt x="67195" y="67195"/>
                  </a:lnTo>
                  <a:lnTo>
                    <a:pt x="0" y="6719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429992" y="3190305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10033" y="0"/>
                  </a:moveTo>
                  <a:lnTo>
                    <a:pt x="6464" y="0"/>
                  </a:lnTo>
                  <a:lnTo>
                    <a:pt x="2895" y="0"/>
                  </a:lnTo>
                  <a:lnTo>
                    <a:pt x="0" y="2895"/>
                  </a:lnTo>
                  <a:lnTo>
                    <a:pt x="0" y="10020"/>
                  </a:lnTo>
                  <a:lnTo>
                    <a:pt x="2895" y="12915"/>
                  </a:lnTo>
                  <a:lnTo>
                    <a:pt x="10033" y="12915"/>
                  </a:lnTo>
                  <a:lnTo>
                    <a:pt x="12928" y="10020"/>
                  </a:lnTo>
                  <a:lnTo>
                    <a:pt x="12928" y="2895"/>
                  </a:lnTo>
                  <a:lnTo>
                    <a:pt x="100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429992" y="3190305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6464" y="0"/>
                  </a:moveTo>
                  <a:lnTo>
                    <a:pt x="10033" y="0"/>
                  </a:lnTo>
                  <a:lnTo>
                    <a:pt x="12928" y="2895"/>
                  </a:lnTo>
                  <a:lnTo>
                    <a:pt x="12928" y="6451"/>
                  </a:lnTo>
                  <a:lnTo>
                    <a:pt x="12928" y="10020"/>
                  </a:lnTo>
                  <a:lnTo>
                    <a:pt x="10033" y="12915"/>
                  </a:lnTo>
                  <a:lnTo>
                    <a:pt x="6464" y="12915"/>
                  </a:lnTo>
                  <a:lnTo>
                    <a:pt x="2895" y="12915"/>
                  </a:lnTo>
                  <a:lnTo>
                    <a:pt x="0" y="10020"/>
                  </a:lnTo>
                  <a:lnTo>
                    <a:pt x="0" y="6451"/>
                  </a:lnTo>
                  <a:lnTo>
                    <a:pt x="0" y="2895"/>
                  </a:lnTo>
                  <a:lnTo>
                    <a:pt x="2895" y="0"/>
                  </a:lnTo>
                  <a:lnTo>
                    <a:pt x="6464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492027" y="3185135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67195" y="0"/>
                  </a:moveTo>
                  <a:lnTo>
                    <a:pt x="0" y="0"/>
                  </a:lnTo>
                  <a:lnTo>
                    <a:pt x="0" y="67195"/>
                  </a:lnTo>
                  <a:lnTo>
                    <a:pt x="67195" y="67195"/>
                  </a:lnTo>
                  <a:lnTo>
                    <a:pt x="671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492027" y="3185135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0" y="0"/>
                  </a:moveTo>
                  <a:lnTo>
                    <a:pt x="67195" y="0"/>
                  </a:lnTo>
                  <a:lnTo>
                    <a:pt x="67195" y="67195"/>
                  </a:lnTo>
                  <a:lnTo>
                    <a:pt x="0" y="6719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502372" y="3190305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10020" y="0"/>
                  </a:moveTo>
                  <a:lnTo>
                    <a:pt x="6451" y="0"/>
                  </a:lnTo>
                  <a:lnTo>
                    <a:pt x="2882" y="0"/>
                  </a:lnTo>
                  <a:lnTo>
                    <a:pt x="0" y="2895"/>
                  </a:lnTo>
                  <a:lnTo>
                    <a:pt x="0" y="10020"/>
                  </a:lnTo>
                  <a:lnTo>
                    <a:pt x="2882" y="12915"/>
                  </a:lnTo>
                  <a:lnTo>
                    <a:pt x="10020" y="12915"/>
                  </a:lnTo>
                  <a:lnTo>
                    <a:pt x="12915" y="10020"/>
                  </a:lnTo>
                  <a:lnTo>
                    <a:pt x="12915" y="2895"/>
                  </a:lnTo>
                  <a:lnTo>
                    <a:pt x="100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502372" y="3190305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6451" y="0"/>
                  </a:moveTo>
                  <a:lnTo>
                    <a:pt x="10020" y="0"/>
                  </a:lnTo>
                  <a:lnTo>
                    <a:pt x="12915" y="2895"/>
                  </a:lnTo>
                  <a:lnTo>
                    <a:pt x="12915" y="6451"/>
                  </a:lnTo>
                  <a:lnTo>
                    <a:pt x="12915" y="10020"/>
                  </a:lnTo>
                  <a:lnTo>
                    <a:pt x="10020" y="12915"/>
                  </a:lnTo>
                  <a:lnTo>
                    <a:pt x="6451" y="12915"/>
                  </a:lnTo>
                  <a:lnTo>
                    <a:pt x="2882" y="12915"/>
                  </a:lnTo>
                  <a:lnTo>
                    <a:pt x="0" y="10020"/>
                  </a:lnTo>
                  <a:lnTo>
                    <a:pt x="0" y="6451"/>
                  </a:lnTo>
                  <a:lnTo>
                    <a:pt x="0" y="2895"/>
                  </a:lnTo>
                  <a:lnTo>
                    <a:pt x="2882" y="0"/>
                  </a:lnTo>
                  <a:lnTo>
                    <a:pt x="645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419660" y="3270427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67195" y="0"/>
                  </a:moveTo>
                  <a:lnTo>
                    <a:pt x="0" y="0"/>
                  </a:lnTo>
                  <a:lnTo>
                    <a:pt x="0" y="67195"/>
                  </a:lnTo>
                  <a:lnTo>
                    <a:pt x="67195" y="67195"/>
                  </a:lnTo>
                  <a:lnTo>
                    <a:pt x="671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5419660" y="3270427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0" y="0"/>
                  </a:moveTo>
                  <a:lnTo>
                    <a:pt x="67195" y="0"/>
                  </a:lnTo>
                  <a:lnTo>
                    <a:pt x="67195" y="67195"/>
                  </a:lnTo>
                  <a:lnTo>
                    <a:pt x="0" y="6719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429992" y="3275596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10033" y="0"/>
                  </a:moveTo>
                  <a:lnTo>
                    <a:pt x="6464" y="0"/>
                  </a:lnTo>
                  <a:lnTo>
                    <a:pt x="2895" y="0"/>
                  </a:lnTo>
                  <a:lnTo>
                    <a:pt x="0" y="2895"/>
                  </a:lnTo>
                  <a:lnTo>
                    <a:pt x="0" y="10020"/>
                  </a:lnTo>
                  <a:lnTo>
                    <a:pt x="2895" y="12915"/>
                  </a:lnTo>
                  <a:lnTo>
                    <a:pt x="10033" y="12915"/>
                  </a:lnTo>
                  <a:lnTo>
                    <a:pt x="12928" y="10020"/>
                  </a:lnTo>
                  <a:lnTo>
                    <a:pt x="12928" y="2895"/>
                  </a:lnTo>
                  <a:lnTo>
                    <a:pt x="100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429992" y="3275596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6464" y="0"/>
                  </a:moveTo>
                  <a:lnTo>
                    <a:pt x="10033" y="0"/>
                  </a:lnTo>
                  <a:lnTo>
                    <a:pt x="12928" y="2895"/>
                  </a:lnTo>
                  <a:lnTo>
                    <a:pt x="12928" y="6464"/>
                  </a:lnTo>
                  <a:lnTo>
                    <a:pt x="12928" y="10020"/>
                  </a:lnTo>
                  <a:lnTo>
                    <a:pt x="10033" y="12915"/>
                  </a:lnTo>
                  <a:lnTo>
                    <a:pt x="6464" y="12915"/>
                  </a:lnTo>
                  <a:lnTo>
                    <a:pt x="2895" y="12915"/>
                  </a:lnTo>
                  <a:lnTo>
                    <a:pt x="0" y="10020"/>
                  </a:lnTo>
                  <a:lnTo>
                    <a:pt x="0" y="6464"/>
                  </a:lnTo>
                  <a:lnTo>
                    <a:pt x="0" y="2895"/>
                  </a:lnTo>
                  <a:lnTo>
                    <a:pt x="2895" y="0"/>
                  </a:lnTo>
                  <a:lnTo>
                    <a:pt x="6464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492027" y="3270427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67195" y="0"/>
                  </a:moveTo>
                  <a:lnTo>
                    <a:pt x="0" y="0"/>
                  </a:lnTo>
                  <a:lnTo>
                    <a:pt x="0" y="67195"/>
                  </a:lnTo>
                  <a:lnTo>
                    <a:pt x="67195" y="67195"/>
                  </a:lnTo>
                  <a:lnTo>
                    <a:pt x="671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492027" y="3270427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0" y="0"/>
                  </a:moveTo>
                  <a:lnTo>
                    <a:pt x="67195" y="0"/>
                  </a:lnTo>
                  <a:lnTo>
                    <a:pt x="67195" y="67195"/>
                  </a:lnTo>
                  <a:lnTo>
                    <a:pt x="0" y="6719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502372" y="3275596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10020" y="0"/>
                  </a:moveTo>
                  <a:lnTo>
                    <a:pt x="6451" y="0"/>
                  </a:lnTo>
                  <a:lnTo>
                    <a:pt x="2882" y="0"/>
                  </a:lnTo>
                  <a:lnTo>
                    <a:pt x="0" y="2895"/>
                  </a:lnTo>
                  <a:lnTo>
                    <a:pt x="0" y="10020"/>
                  </a:lnTo>
                  <a:lnTo>
                    <a:pt x="2882" y="12915"/>
                  </a:lnTo>
                  <a:lnTo>
                    <a:pt x="10020" y="12915"/>
                  </a:lnTo>
                  <a:lnTo>
                    <a:pt x="12915" y="10020"/>
                  </a:lnTo>
                  <a:lnTo>
                    <a:pt x="12915" y="2895"/>
                  </a:lnTo>
                  <a:lnTo>
                    <a:pt x="100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502372" y="3275596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6451" y="0"/>
                  </a:moveTo>
                  <a:lnTo>
                    <a:pt x="10020" y="0"/>
                  </a:lnTo>
                  <a:lnTo>
                    <a:pt x="12915" y="2895"/>
                  </a:lnTo>
                  <a:lnTo>
                    <a:pt x="12915" y="6464"/>
                  </a:lnTo>
                  <a:lnTo>
                    <a:pt x="12915" y="10020"/>
                  </a:lnTo>
                  <a:lnTo>
                    <a:pt x="10020" y="12915"/>
                  </a:lnTo>
                  <a:lnTo>
                    <a:pt x="6451" y="12915"/>
                  </a:lnTo>
                  <a:lnTo>
                    <a:pt x="2882" y="12915"/>
                  </a:lnTo>
                  <a:lnTo>
                    <a:pt x="0" y="10020"/>
                  </a:lnTo>
                  <a:lnTo>
                    <a:pt x="0" y="6464"/>
                  </a:lnTo>
                  <a:lnTo>
                    <a:pt x="0" y="2895"/>
                  </a:lnTo>
                  <a:lnTo>
                    <a:pt x="2882" y="0"/>
                  </a:lnTo>
                  <a:lnTo>
                    <a:pt x="645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424828" y="3378978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67195" y="0"/>
                  </a:moveTo>
                  <a:lnTo>
                    <a:pt x="0" y="0"/>
                  </a:lnTo>
                  <a:lnTo>
                    <a:pt x="0" y="67195"/>
                  </a:lnTo>
                  <a:lnTo>
                    <a:pt x="67195" y="67195"/>
                  </a:lnTo>
                  <a:lnTo>
                    <a:pt x="671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424828" y="3378978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0" y="0"/>
                  </a:moveTo>
                  <a:lnTo>
                    <a:pt x="0" y="67195"/>
                  </a:lnTo>
                  <a:lnTo>
                    <a:pt x="67195" y="67195"/>
                  </a:lnTo>
                  <a:lnTo>
                    <a:pt x="67195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429999" y="3389310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10020" y="0"/>
                  </a:moveTo>
                  <a:lnTo>
                    <a:pt x="2895" y="0"/>
                  </a:lnTo>
                  <a:lnTo>
                    <a:pt x="0" y="2895"/>
                  </a:lnTo>
                  <a:lnTo>
                    <a:pt x="0" y="6464"/>
                  </a:lnTo>
                  <a:lnTo>
                    <a:pt x="0" y="10033"/>
                  </a:lnTo>
                  <a:lnTo>
                    <a:pt x="2895" y="12928"/>
                  </a:lnTo>
                  <a:lnTo>
                    <a:pt x="10020" y="12928"/>
                  </a:lnTo>
                  <a:lnTo>
                    <a:pt x="12915" y="10033"/>
                  </a:lnTo>
                  <a:lnTo>
                    <a:pt x="12915" y="2895"/>
                  </a:lnTo>
                  <a:lnTo>
                    <a:pt x="100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429999" y="3389310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0" y="6464"/>
                  </a:moveTo>
                  <a:lnTo>
                    <a:pt x="0" y="10033"/>
                  </a:lnTo>
                  <a:lnTo>
                    <a:pt x="2895" y="12928"/>
                  </a:lnTo>
                  <a:lnTo>
                    <a:pt x="6464" y="12928"/>
                  </a:lnTo>
                  <a:lnTo>
                    <a:pt x="10020" y="12928"/>
                  </a:lnTo>
                  <a:lnTo>
                    <a:pt x="12915" y="10033"/>
                  </a:lnTo>
                  <a:lnTo>
                    <a:pt x="12915" y="6464"/>
                  </a:lnTo>
                  <a:lnTo>
                    <a:pt x="12915" y="2895"/>
                  </a:lnTo>
                  <a:lnTo>
                    <a:pt x="10020" y="0"/>
                  </a:lnTo>
                  <a:lnTo>
                    <a:pt x="6464" y="0"/>
                  </a:lnTo>
                  <a:lnTo>
                    <a:pt x="2895" y="0"/>
                  </a:lnTo>
                  <a:lnTo>
                    <a:pt x="0" y="2895"/>
                  </a:lnTo>
                  <a:lnTo>
                    <a:pt x="0" y="646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424828" y="3451345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67195" y="0"/>
                  </a:moveTo>
                  <a:lnTo>
                    <a:pt x="0" y="0"/>
                  </a:lnTo>
                  <a:lnTo>
                    <a:pt x="0" y="67195"/>
                  </a:lnTo>
                  <a:lnTo>
                    <a:pt x="67195" y="67195"/>
                  </a:lnTo>
                  <a:lnTo>
                    <a:pt x="671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424828" y="3451345"/>
              <a:ext cx="67310" cy="67310"/>
            </a:xfrm>
            <a:custGeom>
              <a:avLst/>
              <a:gdLst/>
              <a:ahLst/>
              <a:cxnLst/>
              <a:rect l="l" t="t" r="r" b="b"/>
              <a:pathLst>
                <a:path w="67310" h="67310">
                  <a:moveTo>
                    <a:pt x="0" y="0"/>
                  </a:moveTo>
                  <a:lnTo>
                    <a:pt x="0" y="67195"/>
                  </a:lnTo>
                  <a:lnTo>
                    <a:pt x="67195" y="67195"/>
                  </a:lnTo>
                  <a:lnTo>
                    <a:pt x="67195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429999" y="3461677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10020" y="0"/>
                  </a:moveTo>
                  <a:lnTo>
                    <a:pt x="2895" y="0"/>
                  </a:lnTo>
                  <a:lnTo>
                    <a:pt x="0" y="2895"/>
                  </a:lnTo>
                  <a:lnTo>
                    <a:pt x="0" y="6464"/>
                  </a:lnTo>
                  <a:lnTo>
                    <a:pt x="0" y="10033"/>
                  </a:lnTo>
                  <a:lnTo>
                    <a:pt x="2895" y="12928"/>
                  </a:lnTo>
                  <a:lnTo>
                    <a:pt x="10020" y="12928"/>
                  </a:lnTo>
                  <a:lnTo>
                    <a:pt x="12915" y="10033"/>
                  </a:lnTo>
                  <a:lnTo>
                    <a:pt x="12915" y="2895"/>
                  </a:lnTo>
                  <a:lnTo>
                    <a:pt x="100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429999" y="3461677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5" h="13335">
                  <a:moveTo>
                    <a:pt x="0" y="6464"/>
                  </a:moveTo>
                  <a:lnTo>
                    <a:pt x="0" y="10033"/>
                  </a:lnTo>
                  <a:lnTo>
                    <a:pt x="2895" y="12928"/>
                  </a:lnTo>
                  <a:lnTo>
                    <a:pt x="6464" y="12928"/>
                  </a:lnTo>
                  <a:lnTo>
                    <a:pt x="10020" y="12928"/>
                  </a:lnTo>
                  <a:lnTo>
                    <a:pt x="12915" y="10033"/>
                  </a:lnTo>
                  <a:lnTo>
                    <a:pt x="12915" y="6464"/>
                  </a:lnTo>
                  <a:lnTo>
                    <a:pt x="12915" y="2895"/>
                  </a:lnTo>
                  <a:lnTo>
                    <a:pt x="10020" y="0"/>
                  </a:lnTo>
                  <a:lnTo>
                    <a:pt x="6464" y="0"/>
                  </a:lnTo>
                  <a:lnTo>
                    <a:pt x="2895" y="0"/>
                  </a:lnTo>
                  <a:lnTo>
                    <a:pt x="0" y="2895"/>
                  </a:lnTo>
                  <a:lnTo>
                    <a:pt x="0" y="646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356311" y="3017815"/>
              <a:ext cx="7620" cy="11430"/>
            </a:xfrm>
            <a:custGeom>
              <a:avLst/>
              <a:gdLst/>
              <a:ahLst/>
              <a:cxnLst/>
              <a:rect l="l" t="t" r="r" b="b"/>
              <a:pathLst>
                <a:path w="7620" h="11430">
                  <a:moveTo>
                    <a:pt x="2857" y="0"/>
                  </a:moveTo>
                  <a:lnTo>
                    <a:pt x="0" y="4635"/>
                  </a:lnTo>
                  <a:lnTo>
                    <a:pt x="1003" y="7950"/>
                  </a:lnTo>
                  <a:lnTo>
                    <a:pt x="2006" y="11264"/>
                  </a:lnTo>
                  <a:lnTo>
                    <a:pt x="6083" y="10147"/>
                  </a:lnTo>
                  <a:lnTo>
                    <a:pt x="6667" y="8724"/>
                  </a:lnTo>
                  <a:lnTo>
                    <a:pt x="7264" y="7315"/>
                  </a:lnTo>
                  <a:lnTo>
                    <a:pt x="7454" y="6261"/>
                  </a:lnTo>
                  <a:lnTo>
                    <a:pt x="6273" y="5880"/>
                  </a:lnTo>
                  <a:lnTo>
                    <a:pt x="5346" y="5245"/>
                  </a:lnTo>
                  <a:lnTo>
                    <a:pt x="4165" y="4851"/>
                  </a:lnTo>
                  <a:lnTo>
                    <a:pt x="3225" y="3492"/>
                  </a:lnTo>
                  <a:lnTo>
                    <a:pt x="2743" y="1930"/>
                  </a:lnTo>
                  <a:lnTo>
                    <a:pt x="285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351919" y="3011611"/>
              <a:ext cx="60325" cy="35560"/>
            </a:xfrm>
            <a:custGeom>
              <a:avLst/>
              <a:gdLst/>
              <a:ahLst/>
              <a:cxnLst/>
              <a:rect l="l" t="t" r="r" b="b"/>
              <a:pathLst>
                <a:path w="60325" h="35560">
                  <a:moveTo>
                    <a:pt x="37287" y="35064"/>
                  </a:moveTo>
                  <a:lnTo>
                    <a:pt x="35344" y="33883"/>
                  </a:lnTo>
                  <a:lnTo>
                    <a:pt x="33007" y="32435"/>
                  </a:lnTo>
                  <a:lnTo>
                    <a:pt x="30137" y="30581"/>
                  </a:lnTo>
                  <a:lnTo>
                    <a:pt x="28003" y="33604"/>
                  </a:lnTo>
                  <a:lnTo>
                    <a:pt x="16776" y="31013"/>
                  </a:lnTo>
                  <a:lnTo>
                    <a:pt x="8051" y="30187"/>
                  </a:lnTo>
                  <a:lnTo>
                    <a:pt x="4737" y="29095"/>
                  </a:lnTo>
                  <a:lnTo>
                    <a:pt x="0" y="27609"/>
                  </a:lnTo>
                  <a:lnTo>
                    <a:pt x="2501" y="22402"/>
                  </a:lnTo>
                  <a:lnTo>
                    <a:pt x="6108" y="20218"/>
                  </a:lnTo>
                  <a:lnTo>
                    <a:pt x="15862" y="22504"/>
                  </a:lnTo>
                  <a:lnTo>
                    <a:pt x="19469" y="20319"/>
                  </a:lnTo>
                  <a:lnTo>
                    <a:pt x="16675" y="15430"/>
                  </a:lnTo>
                  <a:lnTo>
                    <a:pt x="12572" y="12395"/>
                  </a:lnTo>
                  <a:lnTo>
                    <a:pt x="8623" y="11087"/>
                  </a:lnTo>
                  <a:lnTo>
                    <a:pt x="6616" y="8318"/>
                  </a:lnTo>
                  <a:lnTo>
                    <a:pt x="5410" y="1066"/>
                  </a:lnTo>
                  <a:lnTo>
                    <a:pt x="14947" y="5664"/>
                  </a:lnTo>
                  <a:lnTo>
                    <a:pt x="19151" y="533"/>
                  </a:lnTo>
                  <a:lnTo>
                    <a:pt x="18199" y="1511"/>
                  </a:lnTo>
                  <a:lnTo>
                    <a:pt x="23875" y="4775"/>
                  </a:lnTo>
                  <a:lnTo>
                    <a:pt x="26796" y="596"/>
                  </a:lnTo>
                  <a:lnTo>
                    <a:pt x="27749" y="2362"/>
                  </a:lnTo>
                  <a:lnTo>
                    <a:pt x="32423" y="4165"/>
                  </a:lnTo>
                  <a:lnTo>
                    <a:pt x="35458" y="0"/>
                  </a:lnTo>
                  <a:lnTo>
                    <a:pt x="40144" y="2730"/>
                  </a:lnTo>
                  <a:lnTo>
                    <a:pt x="44678" y="4762"/>
                  </a:lnTo>
                  <a:lnTo>
                    <a:pt x="50566" y="10421"/>
                  </a:lnTo>
                  <a:lnTo>
                    <a:pt x="54559" y="18176"/>
                  </a:lnTo>
                  <a:lnTo>
                    <a:pt x="57494" y="25822"/>
                  </a:lnTo>
                  <a:lnTo>
                    <a:pt x="60210" y="31153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366797" y="3017163"/>
              <a:ext cx="12700" cy="6985"/>
            </a:xfrm>
            <a:custGeom>
              <a:avLst/>
              <a:gdLst/>
              <a:ahLst/>
              <a:cxnLst/>
              <a:rect l="l" t="t" r="r" b="b"/>
              <a:pathLst>
                <a:path w="12700" h="6985">
                  <a:moveTo>
                    <a:pt x="0" y="0"/>
                  </a:moveTo>
                  <a:lnTo>
                    <a:pt x="9842" y="4089"/>
                  </a:lnTo>
                  <a:lnTo>
                    <a:pt x="12585" y="654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375790" y="3016396"/>
              <a:ext cx="10160" cy="4445"/>
            </a:xfrm>
            <a:custGeom>
              <a:avLst/>
              <a:gdLst/>
              <a:ahLst/>
              <a:cxnLst/>
              <a:rect l="l" t="t" r="r" b="b"/>
              <a:pathLst>
                <a:path w="10160" h="4444">
                  <a:moveTo>
                    <a:pt x="0" y="0"/>
                  </a:moveTo>
                  <a:lnTo>
                    <a:pt x="7543" y="1981"/>
                  </a:lnTo>
                  <a:lnTo>
                    <a:pt x="9956" y="4318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384559" y="3015732"/>
              <a:ext cx="10160" cy="3810"/>
            </a:xfrm>
            <a:custGeom>
              <a:avLst/>
              <a:gdLst/>
              <a:ahLst/>
              <a:cxnLst/>
              <a:rect l="l" t="t" r="r" b="b"/>
              <a:pathLst>
                <a:path w="10160" h="3810">
                  <a:moveTo>
                    <a:pt x="0" y="12"/>
                  </a:moveTo>
                  <a:lnTo>
                    <a:pt x="6705" y="0"/>
                  </a:lnTo>
                  <a:lnTo>
                    <a:pt x="9563" y="3251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450696" y="3110195"/>
              <a:ext cx="6985" cy="12065"/>
            </a:xfrm>
            <a:custGeom>
              <a:avLst/>
              <a:gdLst/>
              <a:ahLst/>
              <a:cxnLst/>
              <a:rect l="l" t="t" r="r" b="b"/>
              <a:pathLst>
                <a:path w="6985" h="12064">
                  <a:moveTo>
                    <a:pt x="5067" y="0"/>
                  </a:moveTo>
                  <a:lnTo>
                    <a:pt x="3263" y="0"/>
                  </a:lnTo>
                  <a:lnTo>
                    <a:pt x="1460" y="0"/>
                  </a:lnTo>
                  <a:lnTo>
                    <a:pt x="0" y="2667"/>
                  </a:lnTo>
                  <a:lnTo>
                    <a:pt x="0" y="9258"/>
                  </a:lnTo>
                  <a:lnTo>
                    <a:pt x="1460" y="11925"/>
                  </a:lnTo>
                  <a:lnTo>
                    <a:pt x="5067" y="11925"/>
                  </a:lnTo>
                  <a:lnTo>
                    <a:pt x="6527" y="9258"/>
                  </a:lnTo>
                  <a:lnTo>
                    <a:pt x="6527" y="2667"/>
                  </a:lnTo>
                  <a:lnTo>
                    <a:pt x="50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450696" y="3110195"/>
              <a:ext cx="6985" cy="12065"/>
            </a:xfrm>
            <a:custGeom>
              <a:avLst/>
              <a:gdLst/>
              <a:ahLst/>
              <a:cxnLst/>
              <a:rect l="l" t="t" r="r" b="b"/>
              <a:pathLst>
                <a:path w="6985" h="12064">
                  <a:moveTo>
                    <a:pt x="3263" y="0"/>
                  </a:moveTo>
                  <a:lnTo>
                    <a:pt x="5067" y="0"/>
                  </a:lnTo>
                  <a:lnTo>
                    <a:pt x="6527" y="2667"/>
                  </a:lnTo>
                  <a:lnTo>
                    <a:pt x="6527" y="5969"/>
                  </a:lnTo>
                  <a:lnTo>
                    <a:pt x="6527" y="9258"/>
                  </a:lnTo>
                  <a:lnTo>
                    <a:pt x="5067" y="11925"/>
                  </a:lnTo>
                  <a:lnTo>
                    <a:pt x="3263" y="11925"/>
                  </a:lnTo>
                  <a:lnTo>
                    <a:pt x="1460" y="11925"/>
                  </a:lnTo>
                  <a:lnTo>
                    <a:pt x="0" y="9258"/>
                  </a:lnTo>
                  <a:lnTo>
                    <a:pt x="0" y="5969"/>
                  </a:lnTo>
                  <a:lnTo>
                    <a:pt x="0" y="2667"/>
                  </a:lnTo>
                  <a:lnTo>
                    <a:pt x="1460" y="0"/>
                  </a:lnTo>
                  <a:lnTo>
                    <a:pt x="326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450696" y="3130588"/>
              <a:ext cx="6985" cy="12065"/>
            </a:xfrm>
            <a:custGeom>
              <a:avLst/>
              <a:gdLst/>
              <a:ahLst/>
              <a:cxnLst/>
              <a:rect l="l" t="t" r="r" b="b"/>
              <a:pathLst>
                <a:path w="6985" h="12064">
                  <a:moveTo>
                    <a:pt x="5067" y="0"/>
                  </a:moveTo>
                  <a:lnTo>
                    <a:pt x="3263" y="0"/>
                  </a:lnTo>
                  <a:lnTo>
                    <a:pt x="1460" y="0"/>
                  </a:lnTo>
                  <a:lnTo>
                    <a:pt x="0" y="2667"/>
                  </a:lnTo>
                  <a:lnTo>
                    <a:pt x="0" y="9258"/>
                  </a:lnTo>
                  <a:lnTo>
                    <a:pt x="1460" y="11925"/>
                  </a:lnTo>
                  <a:lnTo>
                    <a:pt x="5067" y="11925"/>
                  </a:lnTo>
                  <a:lnTo>
                    <a:pt x="6527" y="9258"/>
                  </a:lnTo>
                  <a:lnTo>
                    <a:pt x="6527" y="2667"/>
                  </a:lnTo>
                  <a:lnTo>
                    <a:pt x="50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450696" y="3130588"/>
              <a:ext cx="6985" cy="12065"/>
            </a:xfrm>
            <a:custGeom>
              <a:avLst/>
              <a:gdLst/>
              <a:ahLst/>
              <a:cxnLst/>
              <a:rect l="l" t="t" r="r" b="b"/>
              <a:pathLst>
                <a:path w="6985" h="12064">
                  <a:moveTo>
                    <a:pt x="3263" y="0"/>
                  </a:moveTo>
                  <a:lnTo>
                    <a:pt x="5067" y="0"/>
                  </a:lnTo>
                  <a:lnTo>
                    <a:pt x="6527" y="2667"/>
                  </a:lnTo>
                  <a:lnTo>
                    <a:pt x="6527" y="5956"/>
                  </a:lnTo>
                  <a:lnTo>
                    <a:pt x="6527" y="9258"/>
                  </a:lnTo>
                  <a:lnTo>
                    <a:pt x="5067" y="11925"/>
                  </a:lnTo>
                  <a:lnTo>
                    <a:pt x="3263" y="11925"/>
                  </a:lnTo>
                  <a:lnTo>
                    <a:pt x="1460" y="11925"/>
                  </a:lnTo>
                  <a:lnTo>
                    <a:pt x="0" y="9258"/>
                  </a:lnTo>
                  <a:lnTo>
                    <a:pt x="0" y="5956"/>
                  </a:lnTo>
                  <a:lnTo>
                    <a:pt x="0" y="2667"/>
                  </a:lnTo>
                  <a:lnTo>
                    <a:pt x="1460" y="0"/>
                  </a:lnTo>
                  <a:lnTo>
                    <a:pt x="326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437799" y="3123090"/>
              <a:ext cx="12065" cy="6985"/>
            </a:xfrm>
            <a:custGeom>
              <a:avLst/>
              <a:gdLst/>
              <a:ahLst/>
              <a:cxnLst/>
              <a:rect l="l" t="t" r="r" b="b"/>
              <a:pathLst>
                <a:path w="12064" h="6985">
                  <a:moveTo>
                    <a:pt x="9258" y="0"/>
                  </a:moveTo>
                  <a:lnTo>
                    <a:pt x="2667" y="0"/>
                  </a:lnTo>
                  <a:lnTo>
                    <a:pt x="0" y="1460"/>
                  </a:lnTo>
                  <a:lnTo>
                    <a:pt x="0" y="3263"/>
                  </a:lnTo>
                  <a:lnTo>
                    <a:pt x="0" y="5067"/>
                  </a:lnTo>
                  <a:lnTo>
                    <a:pt x="2667" y="6527"/>
                  </a:lnTo>
                  <a:lnTo>
                    <a:pt x="9258" y="6527"/>
                  </a:lnTo>
                  <a:lnTo>
                    <a:pt x="11925" y="5067"/>
                  </a:lnTo>
                  <a:lnTo>
                    <a:pt x="11925" y="1460"/>
                  </a:lnTo>
                  <a:lnTo>
                    <a:pt x="92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437799" y="3123090"/>
              <a:ext cx="12065" cy="6985"/>
            </a:xfrm>
            <a:custGeom>
              <a:avLst/>
              <a:gdLst/>
              <a:ahLst/>
              <a:cxnLst/>
              <a:rect l="l" t="t" r="r" b="b"/>
              <a:pathLst>
                <a:path w="12064" h="6985">
                  <a:moveTo>
                    <a:pt x="0" y="3263"/>
                  </a:moveTo>
                  <a:lnTo>
                    <a:pt x="0" y="1460"/>
                  </a:lnTo>
                  <a:lnTo>
                    <a:pt x="2667" y="0"/>
                  </a:lnTo>
                  <a:lnTo>
                    <a:pt x="5969" y="0"/>
                  </a:lnTo>
                  <a:lnTo>
                    <a:pt x="9258" y="0"/>
                  </a:lnTo>
                  <a:lnTo>
                    <a:pt x="11925" y="1460"/>
                  </a:lnTo>
                  <a:lnTo>
                    <a:pt x="11925" y="3263"/>
                  </a:lnTo>
                  <a:lnTo>
                    <a:pt x="11925" y="5067"/>
                  </a:lnTo>
                  <a:lnTo>
                    <a:pt x="9258" y="6527"/>
                  </a:lnTo>
                  <a:lnTo>
                    <a:pt x="5969" y="6527"/>
                  </a:lnTo>
                  <a:lnTo>
                    <a:pt x="2667" y="6527"/>
                  </a:lnTo>
                  <a:lnTo>
                    <a:pt x="0" y="5067"/>
                  </a:lnTo>
                  <a:lnTo>
                    <a:pt x="0" y="326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458194" y="3123090"/>
              <a:ext cx="12065" cy="6985"/>
            </a:xfrm>
            <a:custGeom>
              <a:avLst/>
              <a:gdLst/>
              <a:ahLst/>
              <a:cxnLst/>
              <a:rect l="l" t="t" r="r" b="b"/>
              <a:pathLst>
                <a:path w="12064" h="6985">
                  <a:moveTo>
                    <a:pt x="9258" y="0"/>
                  </a:moveTo>
                  <a:lnTo>
                    <a:pt x="2667" y="0"/>
                  </a:lnTo>
                  <a:lnTo>
                    <a:pt x="0" y="1460"/>
                  </a:lnTo>
                  <a:lnTo>
                    <a:pt x="0" y="3263"/>
                  </a:lnTo>
                  <a:lnTo>
                    <a:pt x="0" y="5067"/>
                  </a:lnTo>
                  <a:lnTo>
                    <a:pt x="2667" y="6527"/>
                  </a:lnTo>
                  <a:lnTo>
                    <a:pt x="9258" y="6527"/>
                  </a:lnTo>
                  <a:lnTo>
                    <a:pt x="11925" y="5067"/>
                  </a:lnTo>
                  <a:lnTo>
                    <a:pt x="11925" y="1460"/>
                  </a:lnTo>
                  <a:lnTo>
                    <a:pt x="92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458194" y="3123090"/>
              <a:ext cx="12065" cy="6985"/>
            </a:xfrm>
            <a:custGeom>
              <a:avLst/>
              <a:gdLst/>
              <a:ahLst/>
              <a:cxnLst/>
              <a:rect l="l" t="t" r="r" b="b"/>
              <a:pathLst>
                <a:path w="12064" h="6985">
                  <a:moveTo>
                    <a:pt x="0" y="3263"/>
                  </a:moveTo>
                  <a:lnTo>
                    <a:pt x="0" y="1460"/>
                  </a:lnTo>
                  <a:lnTo>
                    <a:pt x="2667" y="0"/>
                  </a:lnTo>
                  <a:lnTo>
                    <a:pt x="5956" y="0"/>
                  </a:lnTo>
                  <a:lnTo>
                    <a:pt x="9258" y="0"/>
                  </a:lnTo>
                  <a:lnTo>
                    <a:pt x="11925" y="1460"/>
                  </a:lnTo>
                  <a:lnTo>
                    <a:pt x="11925" y="3263"/>
                  </a:lnTo>
                  <a:lnTo>
                    <a:pt x="11925" y="5067"/>
                  </a:lnTo>
                  <a:lnTo>
                    <a:pt x="9258" y="6527"/>
                  </a:lnTo>
                  <a:lnTo>
                    <a:pt x="5956" y="6527"/>
                  </a:lnTo>
                  <a:lnTo>
                    <a:pt x="2667" y="6527"/>
                  </a:lnTo>
                  <a:lnTo>
                    <a:pt x="0" y="5067"/>
                  </a:lnTo>
                  <a:lnTo>
                    <a:pt x="0" y="326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453769" y="3122125"/>
              <a:ext cx="0" cy="8890"/>
            </a:xfrm>
            <a:custGeom>
              <a:avLst/>
              <a:gdLst/>
              <a:ahLst/>
              <a:cxnLst/>
              <a:rect l="l" t="t" r="r" b="b"/>
              <a:pathLst>
                <a:path h="8889">
                  <a:moveTo>
                    <a:pt x="0" y="0"/>
                  </a:moveTo>
                  <a:lnTo>
                    <a:pt x="0" y="8851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449546" y="3126354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22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2" name="object 132"/>
          <p:cNvSpPr txBox="1"/>
          <p:nvPr/>
        </p:nvSpPr>
        <p:spPr>
          <a:xfrm>
            <a:off x="5430863" y="3128222"/>
            <a:ext cx="52705" cy="50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" spc="-25" dirty="0">
                <a:solidFill>
                  <a:srgbClr val="151616"/>
                </a:solidFill>
                <a:latin typeface="Arial"/>
                <a:cs typeface="Arial"/>
              </a:rPr>
              <a:t>I/O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133" name="object 133"/>
          <p:cNvGrpSpPr/>
          <p:nvPr/>
        </p:nvGrpSpPr>
        <p:grpSpPr>
          <a:xfrm>
            <a:off x="4995039" y="2891729"/>
            <a:ext cx="560705" cy="737235"/>
            <a:chOff x="4995039" y="2891729"/>
            <a:chExt cx="560705" cy="737235"/>
          </a:xfrm>
        </p:grpSpPr>
        <p:sp>
          <p:nvSpPr>
            <p:cNvPr id="134" name="object 134"/>
            <p:cNvSpPr/>
            <p:nvPr/>
          </p:nvSpPr>
          <p:spPr>
            <a:xfrm>
              <a:off x="5512832" y="3010824"/>
              <a:ext cx="24765" cy="33020"/>
            </a:xfrm>
            <a:custGeom>
              <a:avLst/>
              <a:gdLst/>
              <a:ahLst/>
              <a:cxnLst/>
              <a:rect l="l" t="t" r="r" b="b"/>
              <a:pathLst>
                <a:path w="24764" h="33019">
                  <a:moveTo>
                    <a:pt x="24676" y="0"/>
                  </a:moveTo>
                  <a:lnTo>
                    <a:pt x="0" y="3290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524348" y="3020695"/>
              <a:ext cx="24765" cy="33020"/>
            </a:xfrm>
            <a:custGeom>
              <a:avLst/>
              <a:gdLst/>
              <a:ahLst/>
              <a:cxnLst/>
              <a:rect l="l" t="t" r="r" b="b"/>
              <a:pathLst>
                <a:path w="24764" h="33019">
                  <a:moveTo>
                    <a:pt x="24676" y="0"/>
                  </a:moveTo>
                  <a:lnTo>
                    <a:pt x="0" y="3290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435503" y="3412263"/>
              <a:ext cx="0" cy="29845"/>
            </a:xfrm>
            <a:custGeom>
              <a:avLst/>
              <a:gdLst/>
              <a:ahLst/>
              <a:cxnLst/>
              <a:rect l="l" t="t" r="r" b="b"/>
              <a:pathLst>
                <a:path h="29845">
                  <a:moveTo>
                    <a:pt x="0" y="0"/>
                  </a:moveTo>
                  <a:lnTo>
                    <a:pt x="0" y="29667"/>
                  </a:lnTo>
                </a:path>
              </a:pathLst>
            </a:custGeom>
            <a:ln w="12700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7" name="object 13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24829" y="3561577"/>
              <a:ext cx="67195" cy="67195"/>
            </a:xfrm>
            <a:prstGeom prst="rect">
              <a:avLst/>
            </a:prstGeom>
          </p:spPr>
        </p:pic>
        <p:sp>
          <p:nvSpPr>
            <p:cNvPr id="138" name="object 138"/>
            <p:cNvSpPr/>
            <p:nvPr/>
          </p:nvSpPr>
          <p:spPr>
            <a:xfrm>
              <a:off x="5167296" y="3174555"/>
              <a:ext cx="26670" cy="38735"/>
            </a:xfrm>
            <a:custGeom>
              <a:avLst/>
              <a:gdLst/>
              <a:ahLst/>
              <a:cxnLst/>
              <a:rect l="l" t="t" r="r" b="b"/>
              <a:pathLst>
                <a:path w="26670" h="38735">
                  <a:moveTo>
                    <a:pt x="0" y="0"/>
                  </a:moveTo>
                  <a:lnTo>
                    <a:pt x="26517" y="0"/>
                  </a:lnTo>
                  <a:lnTo>
                    <a:pt x="26517" y="38214"/>
                  </a:lnTo>
                  <a:lnTo>
                    <a:pt x="0" y="3821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159386" y="3213259"/>
              <a:ext cx="43815" cy="36195"/>
            </a:xfrm>
            <a:custGeom>
              <a:avLst/>
              <a:gdLst/>
              <a:ahLst/>
              <a:cxnLst/>
              <a:rect l="l" t="t" r="r" b="b"/>
              <a:pathLst>
                <a:path w="43814" h="36194">
                  <a:moveTo>
                    <a:pt x="0" y="0"/>
                  </a:moveTo>
                  <a:lnTo>
                    <a:pt x="43675" y="0"/>
                  </a:lnTo>
                  <a:lnTo>
                    <a:pt x="43675" y="7612"/>
                  </a:lnTo>
                  <a:lnTo>
                    <a:pt x="43675" y="15227"/>
                  </a:lnTo>
                  <a:lnTo>
                    <a:pt x="43675" y="22842"/>
                  </a:lnTo>
                  <a:lnTo>
                    <a:pt x="43675" y="30454"/>
                  </a:lnTo>
                  <a:lnTo>
                    <a:pt x="31886" y="34880"/>
                  </a:lnTo>
                  <a:lnTo>
                    <a:pt x="20627" y="36160"/>
                  </a:lnTo>
                  <a:lnTo>
                    <a:pt x="9974" y="34587"/>
                  </a:lnTo>
                  <a:lnTo>
                    <a:pt x="0" y="3045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159448" y="3209648"/>
              <a:ext cx="43815" cy="8255"/>
            </a:xfrm>
            <a:custGeom>
              <a:avLst/>
              <a:gdLst/>
              <a:ahLst/>
              <a:cxnLst/>
              <a:rect l="l" t="t" r="r" b="b"/>
              <a:pathLst>
                <a:path w="43814" h="8255">
                  <a:moveTo>
                    <a:pt x="21653" y="0"/>
                  </a:moveTo>
                  <a:lnTo>
                    <a:pt x="33616" y="0"/>
                  </a:lnTo>
                  <a:lnTo>
                    <a:pt x="43306" y="1612"/>
                  </a:lnTo>
                  <a:lnTo>
                    <a:pt x="43306" y="3606"/>
                  </a:lnTo>
                  <a:lnTo>
                    <a:pt x="43306" y="5613"/>
                  </a:lnTo>
                  <a:lnTo>
                    <a:pt x="33616" y="8001"/>
                  </a:lnTo>
                  <a:lnTo>
                    <a:pt x="21653" y="8001"/>
                  </a:lnTo>
                  <a:lnTo>
                    <a:pt x="9702" y="8001"/>
                  </a:lnTo>
                  <a:lnTo>
                    <a:pt x="0" y="5613"/>
                  </a:lnTo>
                  <a:lnTo>
                    <a:pt x="0" y="3606"/>
                  </a:lnTo>
                  <a:lnTo>
                    <a:pt x="0" y="1612"/>
                  </a:lnTo>
                  <a:lnTo>
                    <a:pt x="9702" y="0"/>
                  </a:lnTo>
                  <a:lnTo>
                    <a:pt x="21653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136299" y="3163325"/>
              <a:ext cx="80010" cy="11430"/>
            </a:xfrm>
            <a:custGeom>
              <a:avLst/>
              <a:gdLst/>
              <a:ahLst/>
              <a:cxnLst/>
              <a:rect l="l" t="t" r="r" b="b"/>
              <a:pathLst>
                <a:path w="80010" h="11430">
                  <a:moveTo>
                    <a:pt x="79540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22313" y="8890"/>
                  </a:lnTo>
                  <a:lnTo>
                    <a:pt x="22313" y="11430"/>
                  </a:lnTo>
                  <a:lnTo>
                    <a:pt x="52654" y="11430"/>
                  </a:lnTo>
                  <a:lnTo>
                    <a:pt x="52654" y="8890"/>
                  </a:lnTo>
                  <a:lnTo>
                    <a:pt x="79540" y="8890"/>
                  </a:lnTo>
                  <a:lnTo>
                    <a:pt x="79540" y="0"/>
                  </a:lnTo>
                  <a:close/>
                </a:path>
              </a:pathLst>
            </a:custGeom>
            <a:solidFill>
              <a:srgbClr val="B6F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124146" y="3018541"/>
              <a:ext cx="107950" cy="156845"/>
            </a:xfrm>
            <a:custGeom>
              <a:avLst/>
              <a:gdLst/>
              <a:ahLst/>
              <a:cxnLst/>
              <a:rect l="l" t="t" r="r" b="b"/>
              <a:pathLst>
                <a:path w="107950" h="156844">
                  <a:moveTo>
                    <a:pt x="0" y="0"/>
                  </a:moveTo>
                  <a:lnTo>
                    <a:pt x="107708" y="0"/>
                  </a:lnTo>
                  <a:lnTo>
                    <a:pt x="107708" y="36107"/>
                  </a:lnTo>
                  <a:lnTo>
                    <a:pt x="107708" y="72212"/>
                  </a:lnTo>
                  <a:lnTo>
                    <a:pt x="107708" y="108317"/>
                  </a:lnTo>
                  <a:lnTo>
                    <a:pt x="107708" y="144424"/>
                  </a:lnTo>
                  <a:lnTo>
                    <a:pt x="77104" y="153604"/>
                  </a:lnTo>
                  <a:lnTo>
                    <a:pt x="48953" y="156664"/>
                  </a:lnTo>
                  <a:lnTo>
                    <a:pt x="23253" y="153604"/>
                  </a:lnTo>
                  <a:lnTo>
                    <a:pt x="0" y="14442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124295" y="3001409"/>
              <a:ext cx="107314" cy="34290"/>
            </a:xfrm>
            <a:custGeom>
              <a:avLst/>
              <a:gdLst/>
              <a:ahLst/>
              <a:cxnLst/>
              <a:rect l="l" t="t" r="r" b="b"/>
              <a:pathLst>
                <a:path w="107314" h="34289">
                  <a:moveTo>
                    <a:pt x="53416" y="0"/>
                  </a:moveTo>
                  <a:lnTo>
                    <a:pt x="32623" y="1346"/>
                  </a:lnTo>
                  <a:lnTo>
                    <a:pt x="15644" y="5018"/>
                  </a:lnTo>
                  <a:lnTo>
                    <a:pt x="4197" y="10463"/>
                  </a:lnTo>
                  <a:lnTo>
                    <a:pt x="0" y="17132"/>
                  </a:lnTo>
                  <a:lnTo>
                    <a:pt x="4197" y="23800"/>
                  </a:lnTo>
                  <a:lnTo>
                    <a:pt x="15644" y="29246"/>
                  </a:lnTo>
                  <a:lnTo>
                    <a:pt x="32623" y="32918"/>
                  </a:lnTo>
                  <a:lnTo>
                    <a:pt x="53416" y="34264"/>
                  </a:lnTo>
                  <a:lnTo>
                    <a:pt x="74208" y="32918"/>
                  </a:lnTo>
                  <a:lnTo>
                    <a:pt x="91187" y="29246"/>
                  </a:lnTo>
                  <a:lnTo>
                    <a:pt x="102634" y="23800"/>
                  </a:lnTo>
                  <a:lnTo>
                    <a:pt x="106832" y="17132"/>
                  </a:lnTo>
                  <a:lnTo>
                    <a:pt x="102634" y="10463"/>
                  </a:lnTo>
                  <a:lnTo>
                    <a:pt x="91187" y="5018"/>
                  </a:lnTo>
                  <a:lnTo>
                    <a:pt x="74208" y="1346"/>
                  </a:lnTo>
                  <a:lnTo>
                    <a:pt x="53416" y="0"/>
                  </a:lnTo>
                  <a:close/>
                </a:path>
              </a:pathLst>
            </a:custGeom>
            <a:solidFill>
              <a:srgbClr val="B6F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124295" y="3001409"/>
              <a:ext cx="107314" cy="34290"/>
            </a:xfrm>
            <a:custGeom>
              <a:avLst/>
              <a:gdLst/>
              <a:ahLst/>
              <a:cxnLst/>
              <a:rect l="l" t="t" r="r" b="b"/>
              <a:pathLst>
                <a:path w="107314" h="34289">
                  <a:moveTo>
                    <a:pt x="53416" y="0"/>
                  </a:moveTo>
                  <a:lnTo>
                    <a:pt x="74208" y="1346"/>
                  </a:lnTo>
                  <a:lnTo>
                    <a:pt x="91187" y="5018"/>
                  </a:lnTo>
                  <a:lnTo>
                    <a:pt x="102634" y="10463"/>
                  </a:lnTo>
                  <a:lnTo>
                    <a:pt x="106832" y="17132"/>
                  </a:lnTo>
                  <a:lnTo>
                    <a:pt x="102634" y="23800"/>
                  </a:lnTo>
                  <a:lnTo>
                    <a:pt x="91187" y="29246"/>
                  </a:lnTo>
                  <a:lnTo>
                    <a:pt x="74208" y="32918"/>
                  </a:lnTo>
                  <a:lnTo>
                    <a:pt x="53416" y="34264"/>
                  </a:lnTo>
                  <a:lnTo>
                    <a:pt x="32623" y="32918"/>
                  </a:lnTo>
                  <a:lnTo>
                    <a:pt x="15644" y="29246"/>
                  </a:lnTo>
                  <a:lnTo>
                    <a:pt x="4197" y="23800"/>
                  </a:lnTo>
                  <a:lnTo>
                    <a:pt x="0" y="17132"/>
                  </a:lnTo>
                  <a:lnTo>
                    <a:pt x="4197" y="10463"/>
                  </a:lnTo>
                  <a:lnTo>
                    <a:pt x="15644" y="5018"/>
                  </a:lnTo>
                  <a:lnTo>
                    <a:pt x="32623" y="1346"/>
                  </a:lnTo>
                  <a:lnTo>
                    <a:pt x="53416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116150" y="2904735"/>
              <a:ext cx="20955" cy="31750"/>
            </a:xfrm>
            <a:custGeom>
              <a:avLst/>
              <a:gdLst/>
              <a:ahLst/>
              <a:cxnLst/>
              <a:rect l="l" t="t" r="r" b="b"/>
              <a:pathLst>
                <a:path w="20954" h="31750">
                  <a:moveTo>
                    <a:pt x="7874" y="0"/>
                  </a:moveTo>
                  <a:lnTo>
                    <a:pt x="0" y="12814"/>
                  </a:lnTo>
                  <a:lnTo>
                    <a:pt x="2768" y="21971"/>
                  </a:lnTo>
                  <a:lnTo>
                    <a:pt x="5537" y="31127"/>
                  </a:lnTo>
                  <a:lnTo>
                    <a:pt x="16802" y="28054"/>
                  </a:lnTo>
                  <a:lnTo>
                    <a:pt x="18427" y="24130"/>
                  </a:lnTo>
                  <a:lnTo>
                    <a:pt x="20040" y="20205"/>
                  </a:lnTo>
                  <a:lnTo>
                    <a:pt x="20574" y="17310"/>
                  </a:lnTo>
                  <a:lnTo>
                    <a:pt x="17310" y="16243"/>
                  </a:lnTo>
                  <a:lnTo>
                    <a:pt x="14770" y="14490"/>
                  </a:lnTo>
                  <a:lnTo>
                    <a:pt x="11506" y="13423"/>
                  </a:lnTo>
                  <a:lnTo>
                    <a:pt x="8902" y="9677"/>
                  </a:lnTo>
                  <a:lnTo>
                    <a:pt x="7569" y="5334"/>
                  </a:lnTo>
                  <a:lnTo>
                    <a:pt x="7874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109099" y="2893317"/>
              <a:ext cx="161290" cy="91440"/>
            </a:xfrm>
            <a:custGeom>
              <a:avLst/>
              <a:gdLst/>
              <a:ahLst/>
              <a:cxnLst/>
              <a:rect l="l" t="t" r="r" b="b"/>
              <a:pathLst>
                <a:path w="161289" h="91439">
                  <a:moveTo>
                    <a:pt x="97937" y="91179"/>
                  </a:moveTo>
                  <a:lnTo>
                    <a:pt x="92552" y="87903"/>
                  </a:lnTo>
                  <a:lnTo>
                    <a:pt x="86087" y="83902"/>
                  </a:lnTo>
                  <a:lnTo>
                    <a:pt x="78150" y="78797"/>
                  </a:lnTo>
                  <a:lnTo>
                    <a:pt x="69524" y="82464"/>
                  </a:lnTo>
                  <a:lnTo>
                    <a:pt x="17139" y="77704"/>
                  </a:lnTo>
                  <a:lnTo>
                    <a:pt x="0" y="65198"/>
                  </a:lnTo>
                  <a:lnTo>
                    <a:pt x="1798" y="56191"/>
                  </a:lnTo>
                  <a:lnTo>
                    <a:pt x="11930" y="53590"/>
                  </a:lnTo>
                  <a:lnTo>
                    <a:pt x="25248" y="53308"/>
                  </a:lnTo>
                  <a:lnTo>
                    <a:pt x="38566" y="53026"/>
                  </a:lnTo>
                  <a:lnTo>
                    <a:pt x="48699" y="50425"/>
                  </a:lnTo>
                  <a:lnTo>
                    <a:pt x="42290" y="41243"/>
                  </a:lnTo>
                  <a:lnTo>
                    <a:pt x="34900" y="33950"/>
                  </a:lnTo>
                  <a:lnTo>
                    <a:pt x="26910" y="28519"/>
                  </a:lnTo>
                  <a:lnTo>
                    <a:pt x="18701" y="24923"/>
                  </a:lnTo>
                  <a:lnTo>
                    <a:pt x="15392" y="17559"/>
                  </a:lnTo>
                  <a:lnTo>
                    <a:pt x="15485" y="9790"/>
                  </a:lnTo>
                  <a:lnTo>
                    <a:pt x="21555" y="5837"/>
                  </a:lnTo>
                  <a:lnTo>
                    <a:pt x="36176" y="9925"/>
                  </a:lnTo>
                  <a:lnTo>
                    <a:pt x="42729" y="2289"/>
                  </a:lnTo>
                  <a:lnTo>
                    <a:pt x="46994" y="0"/>
                  </a:lnTo>
                  <a:lnTo>
                    <a:pt x="52025" y="2063"/>
                  </a:lnTo>
                  <a:lnTo>
                    <a:pt x="60878" y="7486"/>
                  </a:lnTo>
                  <a:lnTo>
                    <a:pt x="66158" y="1647"/>
                  </a:lnTo>
                  <a:lnTo>
                    <a:pt x="70866" y="441"/>
                  </a:lnTo>
                  <a:lnTo>
                    <a:pt x="76480" y="2336"/>
                  </a:lnTo>
                  <a:lnTo>
                    <a:pt x="84475" y="5797"/>
                  </a:lnTo>
                  <a:lnTo>
                    <a:pt x="91544" y="393"/>
                  </a:lnTo>
                  <a:lnTo>
                    <a:pt x="134631" y="23073"/>
                  </a:lnTo>
                  <a:lnTo>
                    <a:pt x="153779" y="65637"/>
                  </a:lnTo>
                  <a:lnTo>
                    <a:pt x="161271" y="80359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145109" y="2902935"/>
              <a:ext cx="34925" cy="18415"/>
            </a:xfrm>
            <a:custGeom>
              <a:avLst/>
              <a:gdLst/>
              <a:ahLst/>
              <a:cxnLst/>
              <a:rect l="l" t="t" r="r" b="b"/>
              <a:pathLst>
                <a:path w="34925" h="18414">
                  <a:moveTo>
                    <a:pt x="0" y="0"/>
                  </a:moveTo>
                  <a:lnTo>
                    <a:pt x="4368" y="1871"/>
                  </a:lnTo>
                  <a:lnTo>
                    <a:pt x="14549" y="6497"/>
                  </a:lnTo>
                  <a:lnTo>
                    <a:pt x="26151" y="12392"/>
                  </a:lnTo>
                  <a:lnTo>
                    <a:pt x="34785" y="18072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169960" y="2900819"/>
              <a:ext cx="27940" cy="12065"/>
            </a:xfrm>
            <a:custGeom>
              <a:avLst/>
              <a:gdLst/>
              <a:ahLst/>
              <a:cxnLst/>
              <a:rect l="l" t="t" r="r" b="b"/>
              <a:pathLst>
                <a:path w="27939" h="12064">
                  <a:moveTo>
                    <a:pt x="0" y="0"/>
                  </a:moveTo>
                  <a:lnTo>
                    <a:pt x="3362" y="956"/>
                  </a:lnTo>
                  <a:lnTo>
                    <a:pt x="11258" y="3544"/>
                  </a:lnTo>
                  <a:lnTo>
                    <a:pt x="20402" y="7345"/>
                  </a:lnTo>
                  <a:lnTo>
                    <a:pt x="27508" y="11938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194194" y="2899022"/>
              <a:ext cx="26670" cy="9525"/>
            </a:xfrm>
            <a:custGeom>
              <a:avLst/>
              <a:gdLst/>
              <a:ahLst/>
              <a:cxnLst/>
              <a:rect l="l" t="t" r="r" b="b"/>
              <a:pathLst>
                <a:path w="26670" h="9525">
                  <a:moveTo>
                    <a:pt x="0" y="0"/>
                  </a:moveTo>
                  <a:lnTo>
                    <a:pt x="3018" y="132"/>
                  </a:lnTo>
                  <a:lnTo>
                    <a:pt x="10252" y="1098"/>
                  </a:lnTo>
                  <a:lnTo>
                    <a:pt x="18966" y="3750"/>
                  </a:lnTo>
                  <a:lnTo>
                    <a:pt x="26428" y="894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015592" y="3082238"/>
              <a:ext cx="30480" cy="173990"/>
            </a:xfrm>
            <a:custGeom>
              <a:avLst/>
              <a:gdLst/>
              <a:ahLst/>
              <a:cxnLst/>
              <a:rect l="l" t="t" r="r" b="b"/>
              <a:pathLst>
                <a:path w="30479" h="173989">
                  <a:moveTo>
                    <a:pt x="3276" y="0"/>
                  </a:moveTo>
                  <a:lnTo>
                    <a:pt x="6019" y="142036"/>
                  </a:lnTo>
                  <a:lnTo>
                    <a:pt x="0" y="139649"/>
                  </a:lnTo>
                  <a:lnTo>
                    <a:pt x="15379" y="173545"/>
                  </a:lnTo>
                  <a:lnTo>
                    <a:pt x="30060" y="168859"/>
                  </a:lnTo>
                  <a:lnTo>
                    <a:pt x="25361" y="161734"/>
                  </a:lnTo>
                  <a:lnTo>
                    <a:pt x="25463" y="34594"/>
                  </a:lnTo>
                  <a:lnTo>
                    <a:pt x="32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015592" y="3082238"/>
              <a:ext cx="30480" cy="173990"/>
            </a:xfrm>
            <a:custGeom>
              <a:avLst/>
              <a:gdLst/>
              <a:ahLst/>
              <a:cxnLst/>
              <a:rect l="l" t="t" r="r" b="b"/>
              <a:pathLst>
                <a:path w="30479" h="173989">
                  <a:moveTo>
                    <a:pt x="6019" y="142036"/>
                  </a:moveTo>
                  <a:lnTo>
                    <a:pt x="3276" y="0"/>
                  </a:lnTo>
                  <a:lnTo>
                    <a:pt x="25463" y="34594"/>
                  </a:lnTo>
                  <a:lnTo>
                    <a:pt x="25361" y="161734"/>
                  </a:lnTo>
                  <a:lnTo>
                    <a:pt x="30060" y="168859"/>
                  </a:lnTo>
                  <a:lnTo>
                    <a:pt x="15379" y="173545"/>
                  </a:lnTo>
                  <a:lnTo>
                    <a:pt x="0" y="139649"/>
                  </a:lnTo>
                  <a:lnTo>
                    <a:pt x="6019" y="14203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015540" y="2935228"/>
              <a:ext cx="30480" cy="167640"/>
            </a:xfrm>
            <a:custGeom>
              <a:avLst/>
              <a:gdLst/>
              <a:ahLst/>
              <a:cxnLst/>
              <a:rect l="l" t="t" r="r" b="b"/>
              <a:pathLst>
                <a:path w="30479" h="167639">
                  <a:moveTo>
                    <a:pt x="14693" y="0"/>
                  </a:moveTo>
                  <a:lnTo>
                    <a:pt x="0" y="4673"/>
                  </a:lnTo>
                  <a:lnTo>
                    <a:pt x="4711" y="11798"/>
                  </a:lnTo>
                  <a:lnTo>
                    <a:pt x="4318" y="132715"/>
                  </a:lnTo>
                  <a:lnTo>
                    <a:pt x="26517" y="167309"/>
                  </a:lnTo>
                  <a:lnTo>
                    <a:pt x="24053" y="31496"/>
                  </a:lnTo>
                  <a:lnTo>
                    <a:pt x="30073" y="33896"/>
                  </a:lnTo>
                  <a:lnTo>
                    <a:pt x="14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015540" y="2935228"/>
              <a:ext cx="30480" cy="167640"/>
            </a:xfrm>
            <a:custGeom>
              <a:avLst/>
              <a:gdLst/>
              <a:ahLst/>
              <a:cxnLst/>
              <a:rect l="l" t="t" r="r" b="b"/>
              <a:pathLst>
                <a:path w="30479" h="167639">
                  <a:moveTo>
                    <a:pt x="24053" y="31496"/>
                  </a:moveTo>
                  <a:lnTo>
                    <a:pt x="26517" y="167309"/>
                  </a:lnTo>
                  <a:lnTo>
                    <a:pt x="4318" y="132715"/>
                  </a:lnTo>
                  <a:lnTo>
                    <a:pt x="4711" y="11798"/>
                  </a:lnTo>
                  <a:lnTo>
                    <a:pt x="0" y="4673"/>
                  </a:lnTo>
                  <a:lnTo>
                    <a:pt x="14693" y="0"/>
                  </a:lnTo>
                  <a:lnTo>
                    <a:pt x="30073" y="33896"/>
                  </a:lnTo>
                  <a:lnTo>
                    <a:pt x="24053" y="3149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4996627" y="2990495"/>
              <a:ext cx="67310" cy="65405"/>
            </a:xfrm>
            <a:custGeom>
              <a:avLst/>
              <a:gdLst/>
              <a:ahLst/>
              <a:cxnLst/>
              <a:rect l="l" t="t" r="r" b="b"/>
              <a:pathLst>
                <a:path w="67310" h="65405">
                  <a:moveTo>
                    <a:pt x="67081" y="0"/>
                  </a:moveTo>
                  <a:lnTo>
                    <a:pt x="0" y="0"/>
                  </a:lnTo>
                  <a:lnTo>
                    <a:pt x="0" y="65405"/>
                  </a:lnTo>
                  <a:lnTo>
                    <a:pt x="67081" y="65405"/>
                  </a:lnTo>
                  <a:lnTo>
                    <a:pt x="67081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4996627" y="2990495"/>
              <a:ext cx="67310" cy="65405"/>
            </a:xfrm>
            <a:custGeom>
              <a:avLst/>
              <a:gdLst/>
              <a:ahLst/>
              <a:cxnLst/>
              <a:rect l="l" t="t" r="r" b="b"/>
              <a:pathLst>
                <a:path w="67310" h="65405">
                  <a:moveTo>
                    <a:pt x="0" y="0"/>
                  </a:moveTo>
                  <a:lnTo>
                    <a:pt x="67081" y="0"/>
                  </a:lnTo>
                  <a:lnTo>
                    <a:pt x="67081" y="65405"/>
                  </a:lnTo>
                  <a:lnTo>
                    <a:pt x="0" y="6540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4996627" y="3126617"/>
              <a:ext cx="67310" cy="65405"/>
            </a:xfrm>
            <a:custGeom>
              <a:avLst/>
              <a:gdLst/>
              <a:ahLst/>
              <a:cxnLst/>
              <a:rect l="l" t="t" r="r" b="b"/>
              <a:pathLst>
                <a:path w="67310" h="65405">
                  <a:moveTo>
                    <a:pt x="67081" y="0"/>
                  </a:moveTo>
                  <a:lnTo>
                    <a:pt x="0" y="0"/>
                  </a:lnTo>
                  <a:lnTo>
                    <a:pt x="0" y="65405"/>
                  </a:lnTo>
                  <a:lnTo>
                    <a:pt x="67081" y="65405"/>
                  </a:lnTo>
                  <a:lnTo>
                    <a:pt x="67081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4996627" y="3126617"/>
              <a:ext cx="67310" cy="65405"/>
            </a:xfrm>
            <a:custGeom>
              <a:avLst/>
              <a:gdLst/>
              <a:ahLst/>
              <a:cxnLst/>
              <a:rect l="l" t="t" r="r" b="b"/>
              <a:pathLst>
                <a:path w="67310" h="65405">
                  <a:moveTo>
                    <a:pt x="0" y="0"/>
                  </a:moveTo>
                  <a:lnTo>
                    <a:pt x="67081" y="0"/>
                  </a:lnTo>
                  <a:lnTo>
                    <a:pt x="67081" y="65405"/>
                  </a:lnTo>
                  <a:lnTo>
                    <a:pt x="0" y="6540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8" name="object 158"/>
          <p:cNvSpPr txBox="1"/>
          <p:nvPr/>
        </p:nvSpPr>
        <p:spPr>
          <a:xfrm>
            <a:off x="4989776" y="2971825"/>
            <a:ext cx="93345" cy="2324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10"/>
              </a:spcBef>
            </a:pPr>
            <a:r>
              <a:rPr sz="450" spc="-25" dirty="0">
                <a:solidFill>
                  <a:srgbClr val="151616"/>
                </a:solidFill>
                <a:latin typeface="Arial"/>
                <a:cs typeface="Arial"/>
              </a:rPr>
              <a:t>Z+</a:t>
            </a:r>
            <a:endParaRPr sz="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450" spc="25" dirty="0">
                <a:solidFill>
                  <a:srgbClr val="151616"/>
                </a:solidFill>
                <a:latin typeface="Arial"/>
                <a:cs typeface="Arial"/>
              </a:rPr>
              <a:t>Z-</a:t>
            </a:r>
            <a:endParaRPr sz="450">
              <a:latin typeface="Arial"/>
              <a:cs typeface="Arial"/>
            </a:endParaRPr>
          </a:p>
        </p:txBody>
      </p:sp>
      <p:grpSp>
        <p:nvGrpSpPr>
          <p:cNvPr id="159" name="object 159"/>
          <p:cNvGrpSpPr/>
          <p:nvPr/>
        </p:nvGrpSpPr>
        <p:grpSpPr>
          <a:xfrm>
            <a:off x="5473228" y="2727670"/>
            <a:ext cx="24130" cy="73025"/>
            <a:chOff x="5473228" y="2727670"/>
            <a:chExt cx="24130" cy="73025"/>
          </a:xfrm>
        </p:grpSpPr>
        <p:sp>
          <p:nvSpPr>
            <p:cNvPr id="160" name="object 160"/>
            <p:cNvSpPr/>
            <p:nvPr/>
          </p:nvSpPr>
          <p:spPr>
            <a:xfrm>
              <a:off x="5474816" y="2746142"/>
              <a:ext cx="18415" cy="53340"/>
            </a:xfrm>
            <a:custGeom>
              <a:avLst/>
              <a:gdLst/>
              <a:ahLst/>
              <a:cxnLst/>
              <a:rect l="l" t="t" r="r" b="b"/>
              <a:pathLst>
                <a:path w="18414" h="53339">
                  <a:moveTo>
                    <a:pt x="16865" y="0"/>
                  </a:moveTo>
                  <a:lnTo>
                    <a:pt x="3771" y="520"/>
                  </a:lnTo>
                  <a:lnTo>
                    <a:pt x="7289" y="1612"/>
                  </a:lnTo>
                  <a:lnTo>
                    <a:pt x="8890" y="3492"/>
                  </a:lnTo>
                  <a:lnTo>
                    <a:pt x="8572" y="6134"/>
                  </a:lnTo>
                  <a:lnTo>
                    <a:pt x="1625" y="40779"/>
                  </a:lnTo>
                  <a:lnTo>
                    <a:pt x="0" y="47612"/>
                  </a:lnTo>
                  <a:lnTo>
                    <a:pt x="1460" y="51587"/>
                  </a:lnTo>
                  <a:lnTo>
                    <a:pt x="6007" y="52730"/>
                  </a:lnTo>
                  <a:lnTo>
                    <a:pt x="13957" y="51384"/>
                  </a:lnTo>
                  <a:lnTo>
                    <a:pt x="14693" y="48107"/>
                  </a:lnTo>
                  <a:lnTo>
                    <a:pt x="18288" y="44792"/>
                  </a:lnTo>
                  <a:lnTo>
                    <a:pt x="15392" y="46685"/>
                  </a:lnTo>
                  <a:lnTo>
                    <a:pt x="13360" y="46850"/>
                  </a:lnTo>
                  <a:lnTo>
                    <a:pt x="7315" y="47129"/>
                  </a:lnTo>
                  <a:lnTo>
                    <a:pt x="8051" y="47002"/>
                  </a:lnTo>
                  <a:lnTo>
                    <a:pt x="10768" y="32112"/>
                  </a:lnTo>
                  <a:lnTo>
                    <a:pt x="15014" y="10580"/>
                  </a:lnTo>
                  <a:lnTo>
                    <a:pt x="168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474816" y="2746142"/>
              <a:ext cx="18415" cy="53340"/>
            </a:xfrm>
            <a:custGeom>
              <a:avLst/>
              <a:gdLst/>
              <a:ahLst/>
              <a:cxnLst/>
              <a:rect l="l" t="t" r="r" b="b"/>
              <a:pathLst>
                <a:path w="18414" h="53339">
                  <a:moveTo>
                    <a:pt x="3771" y="520"/>
                  </a:moveTo>
                  <a:lnTo>
                    <a:pt x="8140" y="342"/>
                  </a:lnTo>
                  <a:lnTo>
                    <a:pt x="12496" y="177"/>
                  </a:lnTo>
                  <a:lnTo>
                    <a:pt x="16865" y="0"/>
                  </a:lnTo>
                  <a:lnTo>
                    <a:pt x="15014" y="10580"/>
                  </a:lnTo>
                  <a:lnTo>
                    <a:pt x="12912" y="21331"/>
                  </a:lnTo>
                  <a:lnTo>
                    <a:pt x="10768" y="32112"/>
                  </a:lnTo>
                  <a:lnTo>
                    <a:pt x="8788" y="42786"/>
                  </a:lnTo>
                  <a:lnTo>
                    <a:pt x="8051" y="47002"/>
                  </a:lnTo>
                  <a:lnTo>
                    <a:pt x="7315" y="47129"/>
                  </a:lnTo>
                  <a:lnTo>
                    <a:pt x="10820" y="46964"/>
                  </a:lnTo>
                  <a:lnTo>
                    <a:pt x="13360" y="46850"/>
                  </a:lnTo>
                  <a:lnTo>
                    <a:pt x="15392" y="46685"/>
                  </a:lnTo>
                  <a:lnTo>
                    <a:pt x="18288" y="44792"/>
                  </a:lnTo>
                  <a:lnTo>
                    <a:pt x="14693" y="48107"/>
                  </a:lnTo>
                  <a:lnTo>
                    <a:pt x="13957" y="51384"/>
                  </a:lnTo>
                  <a:lnTo>
                    <a:pt x="6007" y="52730"/>
                  </a:lnTo>
                  <a:lnTo>
                    <a:pt x="1460" y="51587"/>
                  </a:lnTo>
                  <a:lnTo>
                    <a:pt x="0" y="47612"/>
                  </a:lnTo>
                  <a:lnTo>
                    <a:pt x="1625" y="40779"/>
                  </a:lnTo>
                  <a:lnTo>
                    <a:pt x="3366" y="32121"/>
                  </a:lnTo>
                  <a:lnTo>
                    <a:pt x="5103" y="23461"/>
                  </a:lnTo>
                  <a:lnTo>
                    <a:pt x="6838" y="14799"/>
                  </a:lnTo>
                  <a:lnTo>
                    <a:pt x="8572" y="6134"/>
                  </a:lnTo>
                  <a:lnTo>
                    <a:pt x="8890" y="3492"/>
                  </a:lnTo>
                  <a:lnTo>
                    <a:pt x="7289" y="1612"/>
                  </a:lnTo>
                  <a:lnTo>
                    <a:pt x="3771" y="52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486076" y="2729257"/>
              <a:ext cx="9525" cy="11430"/>
            </a:xfrm>
            <a:custGeom>
              <a:avLst/>
              <a:gdLst/>
              <a:ahLst/>
              <a:cxnLst/>
              <a:rect l="l" t="t" r="r" b="b"/>
              <a:pathLst>
                <a:path w="9525" h="11430">
                  <a:moveTo>
                    <a:pt x="2857" y="0"/>
                  </a:moveTo>
                  <a:lnTo>
                    <a:pt x="698" y="1981"/>
                  </a:lnTo>
                  <a:lnTo>
                    <a:pt x="0" y="7759"/>
                  </a:lnTo>
                  <a:lnTo>
                    <a:pt x="1587" y="10452"/>
                  </a:lnTo>
                  <a:lnTo>
                    <a:pt x="6210" y="11328"/>
                  </a:lnTo>
                  <a:lnTo>
                    <a:pt x="8369" y="9347"/>
                  </a:lnTo>
                  <a:lnTo>
                    <a:pt x="9080" y="3568"/>
                  </a:lnTo>
                  <a:lnTo>
                    <a:pt x="7480" y="863"/>
                  </a:lnTo>
                  <a:lnTo>
                    <a:pt x="5168" y="43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486076" y="2729257"/>
              <a:ext cx="9525" cy="11430"/>
            </a:xfrm>
            <a:custGeom>
              <a:avLst/>
              <a:gdLst/>
              <a:ahLst/>
              <a:cxnLst/>
              <a:rect l="l" t="t" r="r" b="b"/>
              <a:pathLst>
                <a:path w="9525" h="11430">
                  <a:moveTo>
                    <a:pt x="5168" y="431"/>
                  </a:moveTo>
                  <a:lnTo>
                    <a:pt x="7480" y="863"/>
                  </a:lnTo>
                  <a:lnTo>
                    <a:pt x="9080" y="3568"/>
                  </a:lnTo>
                  <a:lnTo>
                    <a:pt x="8724" y="6451"/>
                  </a:lnTo>
                  <a:lnTo>
                    <a:pt x="8369" y="9347"/>
                  </a:lnTo>
                  <a:lnTo>
                    <a:pt x="6210" y="11328"/>
                  </a:lnTo>
                  <a:lnTo>
                    <a:pt x="3898" y="10896"/>
                  </a:lnTo>
                  <a:lnTo>
                    <a:pt x="1587" y="10452"/>
                  </a:lnTo>
                  <a:lnTo>
                    <a:pt x="0" y="7759"/>
                  </a:lnTo>
                  <a:lnTo>
                    <a:pt x="342" y="4864"/>
                  </a:lnTo>
                  <a:lnTo>
                    <a:pt x="698" y="1981"/>
                  </a:lnTo>
                  <a:lnTo>
                    <a:pt x="2857" y="0"/>
                  </a:lnTo>
                  <a:lnTo>
                    <a:pt x="5168" y="43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4" name="object 164"/>
          <p:cNvSpPr txBox="1"/>
          <p:nvPr/>
        </p:nvSpPr>
        <p:spPr>
          <a:xfrm>
            <a:off x="4958169" y="2787685"/>
            <a:ext cx="669290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b="1" spc="-40" dirty="0">
                <a:solidFill>
                  <a:srgbClr val="FFFFFF"/>
                </a:solidFill>
                <a:latin typeface="Arial"/>
                <a:cs typeface="Arial"/>
              </a:rPr>
              <a:t>3D</a:t>
            </a:r>
            <a:r>
              <a:rPr sz="4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50" b="1" spc="-40" dirty="0">
                <a:solidFill>
                  <a:srgbClr val="FFFFFF"/>
                </a:solidFill>
                <a:latin typeface="Arial"/>
                <a:cs typeface="Arial"/>
              </a:rPr>
              <a:t>HIGH</a:t>
            </a:r>
            <a:r>
              <a:rPr sz="4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50" b="1" spc="-2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4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50" b="1" spc="-45" dirty="0">
                <a:solidFill>
                  <a:srgbClr val="FFFFFF"/>
                </a:solidFill>
                <a:latin typeface="Arial"/>
                <a:cs typeface="Arial"/>
              </a:rPr>
              <a:t>SPEED</a:t>
            </a:r>
            <a:r>
              <a:rPr sz="45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50" b="1" spc="-30" dirty="0">
                <a:solidFill>
                  <a:srgbClr val="FFFFFF"/>
                </a:solidFill>
                <a:latin typeface="Arial"/>
                <a:cs typeface="Arial"/>
              </a:rPr>
              <a:t>ROUTER</a:t>
            </a:r>
            <a:endParaRPr sz="450">
              <a:latin typeface="Arial"/>
              <a:cs typeface="Arial"/>
            </a:endParaRPr>
          </a:p>
        </p:txBody>
      </p:sp>
      <p:grpSp>
        <p:nvGrpSpPr>
          <p:cNvPr id="165" name="object 165"/>
          <p:cNvGrpSpPr/>
          <p:nvPr/>
        </p:nvGrpSpPr>
        <p:grpSpPr>
          <a:xfrm>
            <a:off x="4969560" y="2656743"/>
            <a:ext cx="313055" cy="960755"/>
            <a:chOff x="4969560" y="2656743"/>
            <a:chExt cx="313055" cy="960755"/>
          </a:xfrm>
        </p:grpSpPr>
        <p:sp>
          <p:nvSpPr>
            <p:cNvPr id="166" name="object 166"/>
            <p:cNvSpPr/>
            <p:nvPr/>
          </p:nvSpPr>
          <p:spPr>
            <a:xfrm>
              <a:off x="4971148" y="2658448"/>
              <a:ext cx="122555" cy="138430"/>
            </a:xfrm>
            <a:custGeom>
              <a:avLst/>
              <a:gdLst/>
              <a:ahLst/>
              <a:cxnLst/>
              <a:rect l="l" t="t" r="r" b="b"/>
              <a:pathLst>
                <a:path w="122554" h="138430">
                  <a:moveTo>
                    <a:pt x="15697" y="0"/>
                  </a:moveTo>
                  <a:lnTo>
                    <a:pt x="106806" y="0"/>
                  </a:lnTo>
                  <a:lnTo>
                    <a:pt x="115442" y="0"/>
                  </a:lnTo>
                  <a:lnTo>
                    <a:pt x="122504" y="7073"/>
                  </a:lnTo>
                  <a:lnTo>
                    <a:pt x="122504" y="15709"/>
                  </a:lnTo>
                  <a:lnTo>
                    <a:pt x="122504" y="122516"/>
                  </a:lnTo>
                  <a:lnTo>
                    <a:pt x="122504" y="131152"/>
                  </a:lnTo>
                  <a:lnTo>
                    <a:pt x="115442" y="138226"/>
                  </a:lnTo>
                  <a:lnTo>
                    <a:pt x="106806" y="138226"/>
                  </a:lnTo>
                  <a:lnTo>
                    <a:pt x="15697" y="138226"/>
                  </a:lnTo>
                  <a:lnTo>
                    <a:pt x="7061" y="138226"/>
                  </a:lnTo>
                  <a:lnTo>
                    <a:pt x="0" y="131152"/>
                  </a:lnTo>
                  <a:lnTo>
                    <a:pt x="0" y="122516"/>
                  </a:lnTo>
                  <a:lnTo>
                    <a:pt x="0" y="15709"/>
                  </a:lnTo>
                  <a:lnTo>
                    <a:pt x="0" y="7073"/>
                  </a:lnTo>
                  <a:lnTo>
                    <a:pt x="7061" y="0"/>
                  </a:lnTo>
                  <a:lnTo>
                    <a:pt x="1569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4991544" y="2669443"/>
              <a:ext cx="0" cy="80010"/>
            </a:xfrm>
            <a:custGeom>
              <a:avLst/>
              <a:gdLst/>
              <a:ahLst/>
              <a:cxnLst/>
              <a:rect l="l" t="t" r="r" b="b"/>
              <a:pathLst>
                <a:path h="80010">
                  <a:moveTo>
                    <a:pt x="0" y="0"/>
                  </a:moveTo>
                  <a:lnTo>
                    <a:pt x="0" y="79451"/>
                  </a:lnTo>
                </a:path>
              </a:pathLst>
            </a:custGeom>
            <a:ln w="25400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4991430" y="2720606"/>
              <a:ext cx="52069" cy="52705"/>
            </a:xfrm>
            <a:custGeom>
              <a:avLst/>
              <a:gdLst/>
              <a:ahLst/>
              <a:cxnLst/>
              <a:rect l="l" t="t" r="r" b="b"/>
              <a:pathLst>
                <a:path w="52070" h="52705">
                  <a:moveTo>
                    <a:pt x="114" y="0"/>
                  </a:moveTo>
                  <a:lnTo>
                    <a:pt x="7941" y="0"/>
                  </a:lnTo>
                  <a:lnTo>
                    <a:pt x="14727" y="0"/>
                  </a:lnTo>
                  <a:lnTo>
                    <a:pt x="21515" y="0"/>
                  </a:lnTo>
                  <a:lnTo>
                    <a:pt x="29349" y="0"/>
                  </a:lnTo>
                  <a:lnTo>
                    <a:pt x="46308" y="12637"/>
                  </a:lnTo>
                  <a:lnTo>
                    <a:pt x="51962" y="28640"/>
                  </a:lnTo>
                  <a:lnTo>
                    <a:pt x="46308" y="43464"/>
                  </a:lnTo>
                  <a:lnTo>
                    <a:pt x="29349" y="52565"/>
                  </a:lnTo>
                  <a:lnTo>
                    <a:pt x="21486" y="52565"/>
                  </a:lnTo>
                  <a:lnTo>
                    <a:pt x="14670" y="52565"/>
                  </a:lnTo>
                  <a:lnTo>
                    <a:pt x="7855" y="52565"/>
                  </a:lnTo>
                  <a:lnTo>
                    <a:pt x="0" y="52565"/>
                  </a:lnTo>
                  <a:lnTo>
                    <a:pt x="0" y="47167"/>
                  </a:lnTo>
                  <a:lnTo>
                    <a:pt x="0" y="41757"/>
                  </a:lnTo>
                  <a:lnTo>
                    <a:pt x="0" y="36360"/>
                  </a:lnTo>
                </a:path>
              </a:pathLst>
            </a:custGeom>
            <a:ln w="25400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042401" y="3561675"/>
              <a:ext cx="69850" cy="52705"/>
            </a:xfrm>
            <a:custGeom>
              <a:avLst/>
              <a:gdLst/>
              <a:ahLst/>
              <a:cxnLst/>
              <a:rect l="l" t="t" r="r" b="b"/>
              <a:pathLst>
                <a:path w="69850" h="52704">
                  <a:moveTo>
                    <a:pt x="0" y="29400"/>
                  </a:moveTo>
                  <a:lnTo>
                    <a:pt x="4394" y="0"/>
                  </a:lnTo>
                  <a:lnTo>
                    <a:pt x="15392" y="52616"/>
                  </a:lnTo>
                  <a:lnTo>
                    <a:pt x="25285" y="1549"/>
                  </a:lnTo>
                  <a:lnTo>
                    <a:pt x="34074" y="52616"/>
                  </a:lnTo>
                  <a:lnTo>
                    <a:pt x="43967" y="0"/>
                  </a:lnTo>
                  <a:lnTo>
                    <a:pt x="53860" y="52616"/>
                  </a:lnTo>
                  <a:lnTo>
                    <a:pt x="62649" y="0"/>
                  </a:lnTo>
                  <a:lnTo>
                    <a:pt x="69240" y="26314"/>
                  </a:lnTo>
                </a:path>
              </a:pathLst>
            </a:custGeom>
            <a:ln w="63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234252" y="3540016"/>
              <a:ext cx="46990" cy="46990"/>
            </a:xfrm>
            <a:custGeom>
              <a:avLst/>
              <a:gdLst/>
              <a:ahLst/>
              <a:cxnLst/>
              <a:rect l="l" t="t" r="r" b="b"/>
              <a:pathLst>
                <a:path w="46989" h="46989">
                  <a:moveTo>
                    <a:pt x="23215" y="0"/>
                  </a:moveTo>
                  <a:lnTo>
                    <a:pt x="14182" y="1823"/>
                  </a:lnTo>
                  <a:lnTo>
                    <a:pt x="6802" y="6797"/>
                  </a:lnTo>
                  <a:lnTo>
                    <a:pt x="1825" y="14176"/>
                  </a:lnTo>
                  <a:lnTo>
                    <a:pt x="0" y="23215"/>
                  </a:lnTo>
                  <a:lnTo>
                    <a:pt x="1825" y="32247"/>
                  </a:lnTo>
                  <a:lnTo>
                    <a:pt x="6802" y="39622"/>
                  </a:lnTo>
                  <a:lnTo>
                    <a:pt x="14182" y="44595"/>
                  </a:lnTo>
                  <a:lnTo>
                    <a:pt x="23215" y="46418"/>
                  </a:lnTo>
                  <a:lnTo>
                    <a:pt x="32247" y="44595"/>
                  </a:lnTo>
                  <a:lnTo>
                    <a:pt x="39622" y="39622"/>
                  </a:lnTo>
                  <a:lnTo>
                    <a:pt x="44595" y="32247"/>
                  </a:lnTo>
                  <a:lnTo>
                    <a:pt x="46418" y="23215"/>
                  </a:lnTo>
                  <a:lnTo>
                    <a:pt x="44595" y="14176"/>
                  </a:lnTo>
                  <a:lnTo>
                    <a:pt x="39622" y="6797"/>
                  </a:lnTo>
                  <a:lnTo>
                    <a:pt x="32247" y="1823"/>
                  </a:lnTo>
                  <a:lnTo>
                    <a:pt x="2321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234252" y="3540016"/>
              <a:ext cx="46990" cy="46990"/>
            </a:xfrm>
            <a:custGeom>
              <a:avLst/>
              <a:gdLst/>
              <a:ahLst/>
              <a:cxnLst/>
              <a:rect l="l" t="t" r="r" b="b"/>
              <a:pathLst>
                <a:path w="46989" h="46989">
                  <a:moveTo>
                    <a:pt x="23215" y="0"/>
                  </a:moveTo>
                  <a:lnTo>
                    <a:pt x="32247" y="1823"/>
                  </a:lnTo>
                  <a:lnTo>
                    <a:pt x="39622" y="6797"/>
                  </a:lnTo>
                  <a:lnTo>
                    <a:pt x="44595" y="14176"/>
                  </a:lnTo>
                  <a:lnTo>
                    <a:pt x="46418" y="23215"/>
                  </a:lnTo>
                  <a:lnTo>
                    <a:pt x="44595" y="32247"/>
                  </a:lnTo>
                  <a:lnTo>
                    <a:pt x="39622" y="39622"/>
                  </a:lnTo>
                  <a:lnTo>
                    <a:pt x="32247" y="44595"/>
                  </a:lnTo>
                  <a:lnTo>
                    <a:pt x="23215" y="46418"/>
                  </a:lnTo>
                  <a:lnTo>
                    <a:pt x="14182" y="44595"/>
                  </a:lnTo>
                  <a:lnTo>
                    <a:pt x="6802" y="39622"/>
                  </a:lnTo>
                  <a:lnTo>
                    <a:pt x="1825" y="32247"/>
                  </a:lnTo>
                  <a:lnTo>
                    <a:pt x="0" y="23215"/>
                  </a:lnTo>
                  <a:lnTo>
                    <a:pt x="1825" y="14176"/>
                  </a:lnTo>
                  <a:lnTo>
                    <a:pt x="6802" y="6797"/>
                  </a:lnTo>
                  <a:lnTo>
                    <a:pt x="14182" y="1823"/>
                  </a:lnTo>
                  <a:lnTo>
                    <a:pt x="2321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2" name="object 172"/>
          <p:cNvSpPr txBox="1"/>
          <p:nvPr/>
        </p:nvSpPr>
        <p:spPr>
          <a:xfrm>
            <a:off x="5116220" y="3522609"/>
            <a:ext cx="97790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b="1" spc="35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73" name="object 173"/>
          <p:cNvGrpSpPr/>
          <p:nvPr/>
        </p:nvGrpSpPr>
        <p:grpSpPr>
          <a:xfrm>
            <a:off x="1997746" y="2427890"/>
            <a:ext cx="3307079" cy="2423795"/>
            <a:chOff x="1997746" y="2427890"/>
            <a:chExt cx="3307079" cy="2423795"/>
          </a:xfrm>
        </p:grpSpPr>
        <p:sp>
          <p:nvSpPr>
            <p:cNvPr id="174" name="object 174"/>
            <p:cNvSpPr/>
            <p:nvPr/>
          </p:nvSpPr>
          <p:spPr>
            <a:xfrm>
              <a:off x="5225140" y="3530882"/>
              <a:ext cx="64769" cy="52705"/>
            </a:xfrm>
            <a:custGeom>
              <a:avLst/>
              <a:gdLst/>
              <a:ahLst/>
              <a:cxnLst/>
              <a:rect l="l" t="t" r="r" b="b"/>
              <a:pathLst>
                <a:path w="64770" h="52704">
                  <a:moveTo>
                    <a:pt x="4475" y="50908"/>
                  </a:moveTo>
                  <a:lnTo>
                    <a:pt x="0" y="18246"/>
                  </a:lnTo>
                  <a:lnTo>
                    <a:pt x="18272" y="880"/>
                  </a:lnTo>
                  <a:lnTo>
                    <a:pt x="44664" y="0"/>
                  </a:lnTo>
                  <a:lnTo>
                    <a:pt x="64546" y="16795"/>
                  </a:lnTo>
                  <a:lnTo>
                    <a:pt x="63289" y="52457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220277" y="3579677"/>
              <a:ext cx="13970" cy="8255"/>
            </a:xfrm>
            <a:custGeom>
              <a:avLst/>
              <a:gdLst/>
              <a:ahLst/>
              <a:cxnLst/>
              <a:rect l="l" t="t" r="r" b="b"/>
              <a:pathLst>
                <a:path w="13970" h="8254">
                  <a:moveTo>
                    <a:pt x="13931" y="0"/>
                  </a:moveTo>
                  <a:lnTo>
                    <a:pt x="0" y="8051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282211" y="3580177"/>
              <a:ext cx="13970" cy="8255"/>
            </a:xfrm>
            <a:custGeom>
              <a:avLst/>
              <a:gdLst/>
              <a:ahLst/>
              <a:cxnLst/>
              <a:rect l="l" t="t" r="r" b="b"/>
              <a:pathLst>
                <a:path w="13970" h="8254">
                  <a:moveTo>
                    <a:pt x="0" y="0"/>
                  </a:moveTo>
                  <a:lnTo>
                    <a:pt x="13931" y="8051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210403" y="3514607"/>
              <a:ext cx="94615" cy="59690"/>
            </a:xfrm>
            <a:custGeom>
              <a:avLst/>
              <a:gdLst/>
              <a:ahLst/>
              <a:cxnLst/>
              <a:rect l="l" t="t" r="r" b="b"/>
              <a:pathLst>
                <a:path w="94614" h="59689">
                  <a:moveTo>
                    <a:pt x="11315" y="50558"/>
                  </a:moveTo>
                  <a:lnTo>
                    <a:pt x="1320" y="50558"/>
                  </a:lnTo>
                  <a:lnTo>
                    <a:pt x="1320" y="59080"/>
                  </a:lnTo>
                  <a:lnTo>
                    <a:pt x="11315" y="59080"/>
                  </a:lnTo>
                  <a:lnTo>
                    <a:pt x="11315" y="50558"/>
                  </a:lnTo>
                  <a:close/>
                </a:path>
                <a:path w="94614" h="59689">
                  <a:moveTo>
                    <a:pt x="11620" y="33235"/>
                  </a:moveTo>
                  <a:lnTo>
                    <a:pt x="1879" y="31026"/>
                  </a:lnTo>
                  <a:lnTo>
                    <a:pt x="0" y="39331"/>
                  </a:lnTo>
                  <a:lnTo>
                    <a:pt x="9740" y="41541"/>
                  </a:lnTo>
                  <a:lnTo>
                    <a:pt x="11620" y="33235"/>
                  </a:lnTo>
                  <a:close/>
                </a:path>
                <a:path w="94614" h="59689">
                  <a:moveTo>
                    <a:pt x="18211" y="20866"/>
                  </a:moveTo>
                  <a:lnTo>
                    <a:pt x="10287" y="14782"/>
                  </a:lnTo>
                  <a:lnTo>
                    <a:pt x="5092" y="21526"/>
                  </a:lnTo>
                  <a:lnTo>
                    <a:pt x="13017" y="27622"/>
                  </a:lnTo>
                  <a:lnTo>
                    <a:pt x="18211" y="20866"/>
                  </a:lnTo>
                  <a:close/>
                </a:path>
                <a:path w="94614" h="59689">
                  <a:moveTo>
                    <a:pt x="35115" y="12623"/>
                  </a:moveTo>
                  <a:lnTo>
                    <a:pt x="31534" y="3302"/>
                  </a:lnTo>
                  <a:lnTo>
                    <a:pt x="23583" y="6350"/>
                  </a:lnTo>
                  <a:lnTo>
                    <a:pt x="27152" y="15671"/>
                  </a:lnTo>
                  <a:lnTo>
                    <a:pt x="35115" y="12623"/>
                  </a:lnTo>
                  <a:close/>
                </a:path>
                <a:path w="94614" h="59689">
                  <a:moveTo>
                    <a:pt x="52362" y="228"/>
                  </a:moveTo>
                  <a:lnTo>
                    <a:pt x="43853" y="0"/>
                  </a:lnTo>
                  <a:lnTo>
                    <a:pt x="43586" y="9994"/>
                  </a:lnTo>
                  <a:lnTo>
                    <a:pt x="52095" y="10210"/>
                  </a:lnTo>
                  <a:lnTo>
                    <a:pt x="52362" y="228"/>
                  </a:lnTo>
                  <a:close/>
                </a:path>
                <a:path w="94614" h="59689">
                  <a:moveTo>
                    <a:pt x="72428" y="6604"/>
                  </a:moveTo>
                  <a:lnTo>
                    <a:pt x="64846" y="2730"/>
                  </a:lnTo>
                  <a:lnTo>
                    <a:pt x="60299" y="11620"/>
                  </a:lnTo>
                  <a:lnTo>
                    <a:pt x="67881" y="15506"/>
                  </a:lnTo>
                  <a:lnTo>
                    <a:pt x="72428" y="6604"/>
                  </a:lnTo>
                  <a:close/>
                </a:path>
                <a:path w="94614" h="59689">
                  <a:moveTo>
                    <a:pt x="89039" y="21526"/>
                  </a:moveTo>
                  <a:lnTo>
                    <a:pt x="83845" y="14782"/>
                  </a:lnTo>
                  <a:lnTo>
                    <a:pt x="75920" y="20866"/>
                  </a:lnTo>
                  <a:lnTo>
                    <a:pt x="81114" y="27622"/>
                  </a:lnTo>
                  <a:lnTo>
                    <a:pt x="89039" y="21526"/>
                  </a:lnTo>
                  <a:close/>
                </a:path>
                <a:path w="94614" h="59689">
                  <a:moveTo>
                    <a:pt x="92824" y="50558"/>
                  </a:moveTo>
                  <a:lnTo>
                    <a:pt x="82829" y="50558"/>
                  </a:lnTo>
                  <a:lnTo>
                    <a:pt x="82829" y="59080"/>
                  </a:lnTo>
                  <a:lnTo>
                    <a:pt x="92824" y="59080"/>
                  </a:lnTo>
                  <a:lnTo>
                    <a:pt x="92824" y="50558"/>
                  </a:lnTo>
                  <a:close/>
                </a:path>
                <a:path w="94614" h="59689">
                  <a:moveTo>
                    <a:pt x="94132" y="39331"/>
                  </a:moveTo>
                  <a:lnTo>
                    <a:pt x="92252" y="31026"/>
                  </a:lnTo>
                  <a:lnTo>
                    <a:pt x="82511" y="33235"/>
                  </a:lnTo>
                  <a:lnTo>
                    <a:pt x="84391" y="41541"/>
                  </a:lnTo>
                  <a:lnTo>
                    <a:pt x="94132" y="3933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8" name="object 17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67225" y="2427890"/>
              <a:ext cx="211480" cy="160573"/>
            </a:xfrm>
            <a:prstGeom prst="rect">
              <a:avLst/>
            </a:prstGeom>
          </p:spPr>
        </p:pic>
        <p:pic>
          <p:nvPicPr>
            <p:cNvPr id="179" name="object 17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443462" y="2427890"/>
              <a:ext cx="211493" cy="160573"/>
            </a:xfrm>
            <a:prstGeom prst="rect">
              <a:avLst/>
            </a:prstGeom>
          </p:spPr>
        </p:pic>
        <p:sp>
          <p:nvSpPr>
            <p:cNvPr id="180" name="object 180"/>
            <p:cNvSpPr/>
            <p:nvPr/>
          </p:nvSpPr>
          <p:spPr>
            <a:xfrm>
              <a:off x="3081265" y="4653712"/>
              <a:ext cx="1276985" cy="196850"/>
            </a:xfrm>
            <a:custGeom>
              <a:avLst/>
              <a:gdLst/>
              <a:ahLst/>
              <a:cxnLst/>
              <a:rect l="l" t="t" r="r" b="b"/>
              <a:pathLst>
                <a:path w="1276985" h="196850">
                  <a:moveTo>
                    <a:pt x="1276477" y="0"/>
                  </a:moveTo>
                  <a:lnTo>
                    <a:pt x="0" y="0"/>
                  </a:lnTo>
                  <a:lnTo>
                    <a:pt x="0" y="196380"/>
                  </a:lnTo>
                  <a:lnTo>
                    <a:pt x="1276477" y="196380"/>
                  </a:lnTo>
                  <a:lnTo>
                    <a:pt x="1276477" y="0"/>
                  </a:lnTo>
                  <a:close/>
                </a:path>
              </a:pathLst>
            </a:custGeom>
            <a:solidFill>
              <a:srgbClr val="64B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3081265" y="4653712"/>
              <a:ext cx="1276985" cy="196850"/>
            </a:xfrm>
            <a:custGeom>
              <a:avLst/>
              <a:gdLst/>
              <a:ahLst/>
              <a:cxnLst/>
              <a:rect l="l" t="t" r="r" b="b"/>
              <a:pathLst>
                <a:path w="1276985" h="196850">
                  <a:moveTo>
                    <a:pt x="0" y="0"/>
                  </a:moveTo>
                  <a:lnTo>
                    <a:pt x="1276477" y="0"/>
                  </a:lnTo>
                  <a:lnTo>
                    <a:pt x="1276477" y="196380"/>
                  </a:lnTo>
                  <a:lnTo>
                    <a:pt x="0" y="19638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2" name="object 18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997746" y="4696200"/>
              <a:ext cx="74434" cy="74434"/>
            </a:xfrm>
            <a:prstGeom prst="rect">
              <a:avLst/>
            </a:prstGeom>
          </p:spPr>
        </p:pic>
      </p:grpSp>
      <p:sp>
        <p:nvSpPr>
          <p:cNvPr id="183" name="object 183"/>
          <p:cNvSpPr txBox="1"/>
          <p:nvPr/>
        </p:nvSpPr>
        <p:spPr>
          <a:xfrm>
            <a:off x="1902978" y="4555518"/>
            <a:ext cx="3645535" cy="375285"/>
          </a:xfrm>
          <a:prstGeom prst="rect">
            <a:avLst/>
          </a:prstGeom>
          <a:ln w="3175">
            <a:solidFill>
              <a:srgbClr val="151616"/>
            </a:solidFill>
          </a:ln>
        </p:spPr>
        <p:txBody>
          <a:bodyPr vert="horz" wrap="square" lIns="0" tIns="52705" rIns="0" bIns="0" rtlCol="0">
            <a:spAutoFit/>
          </a:bodyPr>
          <a:lstStyle/>
          <a:p>
            <a:pPr marR="6985" algn="ctr">
              <a:lnSpc>
                <a:spcPct val="100000"/>
              </a:lnSpc>
              <a:spcBef>
                <a:spcPts val="415"/>
              </a:spcBef>
            </a:pPr>
            <a:r>
              <a:rPr sz="1750" spc="-70" dirty="0">
                <a:solidFill>
                  <a:srgbClr val="FFFFFF"/>
                </a:solidFill>
                <a:latin typeface="Arial"/>
                <a:cs typeface="Arial"/>
              </a:rPr>
              <a:t>BOXFORD</a:t>
            </a:r>
            <a:endParaRPr sz="1750">
              <a:latin typeface="Arial"/>
              <a:cs typeface="Arial"/>
            </a:endParaRPr>
          </a:p>
        </p:txBody>
      </p:sp>
      <p:grpSp>
        <p:nvGrpSpPr>
          <p:cNvPr id="184" name="object 184"/>
          <p:cNvGrpSpPr/>
          <p:nvPr/>
        </p:nvGrpSpPr>
        <p:grpSpPr>
          <a:xfrm>
            <a:off x="1876812" y="2581411"/>
            <a:ext cx="3077845" cy="1796414"/>
            <a:chOff x="1876812" y="2581411"/>
            <a:chExt cx="3077845" cy="1796414"/>
          </a:xfrm>
        </p:grpSpPr>
        <p:sp>
          <p:nvSpPr>
            <p:cNvPr id="185" name="object 185"/>
            <p:cNvSpPr/>
            <p:nvPr/>
          </p:nvSpPr>
          <p:spPr>
            <a:xfrm>
              <a:off x="1925761" y="2630616"/>
              <a:ext cx="2981960" cy="1745614"/>
            </a:xfrm>
            <a:custGeom>
              <a:avLst/>
              <a:gdLst/>
              <a:ahLst/>
              <a:cxnLst/>
              <a:rect l="l" t="t" r="r" b="b"/>
              <a:pathLst>
                <a:path w="2981960" h="1745614">
                  <a:moveTo>
                    <a:pt x="2981579" y="0"/>
                  </a:moveTo>
                  <a:lnTo>
                    <a:pt x="0" y="0"/>
                  </a:lnTo>
                  <a:lnTo>
                    <a:pt x="0" y="1745030"/>
                  </a:lnTo>
                  <a:lnTo>
                    <a:pt x="2981579" y="1745030"/>
                  </a:lnTo>
                  <a:lnTo>
                    <a:pt x="2981579" y="0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1925761" y="2630616"/>
              <a:ext cx="2981960" cy="1745614"/>
            </a:xfrm>
            <a:custGeom>
              <a:avLst/>
              <a:gdLst/>
              <a:ahLst/>
              <a:cxnLst/>
              <a:rect l="l" t="t" r="r" b="b"/>
              <a:pathLst>
                <a:path w="2981960" h="1745614">
                  <a:moveTo>
                    <a:pt x="0" y="0"/>
                  </a:moveTo>
                  <a:lnTo>
                    <a:pt x="2981579" y="0"/>
                  </a:lnTo>
                  <a:lnTo>
                    <a:pt x="2981579" y="1745030"/>
                  </a:lnTo>
                  <a:lnTo>
                    <a:pt x="0" y="174503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2183198" y="2587798"/>
              <a:ext cx="190500" cy="44450"/>
            </a:xfrm>
            <a:custGeom>
              <a:avLst/>
              <a:gdLst/>
              <a:ahLst/>
              <a:cxnLst/>
              <a:rect l="l" t="t" r="r" b="b"/>
              <a:pathLst>
                <a:path w="190500" h="44450">
                  <a:moveTo>
                    <a:pt x="189915" y="0"/>
                  </a:moveTo>
                  <a:lnTo>
                    <a:pt x="0" y="0"/>
                  </a:lnTo>
                  <a:lnTo>
                    <a:pt x="0" y="44119"/>
                  </a:lnTo>
                  <a:lnTo>
                    <a:pt x="189915" y="44119"/>
                  </a:lnTo>
                  <a:lnTo>
                    <a:pt x="189915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2183198" y="2587798"/>
              <a:ext cx="190500" cy="44450"/>
            </a:xfrm>
            <a:custGeom>
              <a:avLst/>
              <a:gdLst/>
              <a:ahLst/>
              <a:cxnLst/>
              <a:rect l="l" t="t" r="r" b="b"/>
              <a:pathLst>
                <a:path w="190500" h="44450">
                  <a:moveTo>
                    <a:pt x="0" y="0"/>
                  </a:moveTo>
                  <a:lnTo>
                    <a:pt x="47410" y="0"/>
                  </a:lnTo>
                  <a:lnTo>
                    <a:pt x="94848" y="0"/>
                  </a:lnTo>
                  <a:lnTo>
                    <a:pt x="142341" y="0"/>
                  </a:lnTo>
                  <a:lnTo>
                    <a:pt x="189915" y="0"/>
                  </a:lnTo>
                  <a:lnTo>
                    <a:pt x="189915" y="11029"/>
                  </a:lnTo>
                  <a:lnTo>
                    <a:pt x="189915" y="22059"/>
                  </a:lnTo>
                  <a:lnTo>
                    <a:pt x="189915" y="33089"/>
                  </a:lnTo>
                  <a:lnTo>
                    <a:pt x="189915" y="44119"/>
                  </a:lnTo>
                  <a:lnTo>
                    <a:pt x="142341" y="44119"/>
                  </a:lnTo>
                  <a:lnTo>
                    <a:pt x="94848" y="44119"/>
                  </a:lnTo>
                  <a:lnTo>
                    <a:pt x="47410" y="44119"/>
                  </a:lnTo>
                  <a:lnTo>
                    <a:pt x="0" y="44119"/>
                  </a:lnTo>
                  <a:lnTo>
                    <a:pt x="0" y="33089"/>
                  </a:lnTo>
                  <a:lnTo>
                    <a:pt x="0" y="22059"/>
                  </a:lnTo>
                  <a:lnTo>
                    <a:pt x="0" y="1102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2203474" y="2596179"/>
              <a:ext cx="44450" cy="17145"/>
            </a:xfrm>
            <a:custGeom>
              <a:avLst/>
              <a:gdLst/>
              <a:ahLst/>
              <a:cxnLst/>
              <a:rect l="l" t="t" r="r" b="b"/>
              <a:pathLst>
                <a:path w="44450" h="17144">
                  <a:moveTo>
                    <a:pt x="34289" y="0"/>
                  </a:moveTo>
                  <a:lnTo>
                    <a:pt x="22059" y="0"/>
                  </a:lnTo>
                  <a:lnTo>
                    <a:pt x="9842" y="0"/>
                  </a:lnTo>
                  <a:lnTo>
                    <a:pt x="0" y="3784"/>
                  </a:lnTo>
                  <a:lnTo>
                    <a:pt x="0" y="13131"/>
                  </a:lnTo>
                  <a:lnTo>
                    <a:pt x="9842" y="16903"/>
                  </a:lnTo>
                  <a:lnTo>
                    <a:pt x="34289" y="16903"/>
                  </a:lnTo>
                  <a:lnTo>
                    <a:pt x="44119" y="13131"/>
                  </a:lnTo>
                  <a:lnTo>
                    <a:pt x="44119" y="3784"/>
                  </a:lnTo>
                  <a:lnTo>
                    <a:pt x="34289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2203474" y="2596179"/>
              <a:ext cx="44450" cy="17145"/>
            </a:xfrm>
            <a:custGeom>
              <a:avLst/>
              <a:gdLst/>
              <a:ahLst/>
              <a:cxnLst/>
              <a:rect l="l" t="t" r="r" b="b"/>
              <a:pathLst>
                <a:path w="44450" h="17144">
                  <a:moveTo>
                    <a:pt x="22059" y="0"/>
                  </a:moveTo>
                  <a:lnTo>
                    <a:pt x="34289" y="0"/>
                  </a:lnTo>
                  <a:lnTo>
                    <a:pt x="44119" y="3784"/>
                  </a:lnTo>
                  <a:lnTo>
                    <a:pt x="44119" y="8458"/>
                  </a:lnTo>
                  <a:lnTo>
                    <a:pt x="44119" y="13131"/>
                  </a:lnTo>
                  <a:lnTo>
                    <a:pt x="34289" y="16903"/>
                  </a:lnTo>
                  <a:lnTo>
                    <a:pt x="22059" y="16903"/>
                  </a:lnTo>
                  <a:lnTo>
                    <a:pt x="9842" y="16903"/>
                  </a:lnTo>
                  <a:lnTo>
                    <a:pt x="0" y="13131"/>
                  </a:lnTo>
                  <a:lnTo>
                    <a:pt x="0" y="8458"/>
                  </a:lnTo>
                  <a:lnTo>
                    <a:pt x="0" y="3784"/>
                  </a:lnTo>
                  <a:lnTo>
                    <a:pt x="9842" y="0"/>
                  </a:lnTo>
                  <a:lnTo>
                    <a:pt x="2205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2308716" y="2596179"/>
              <a:ext cx="44450" cy="17145"/>
            </a:xfrm>
            <a:custGeom>
              <a:avLst/>
              <a:gdLst/>
              <a:ahLst/>
              <a:cxnLst/>
              <a:rect l="l" t="t" r="r" b="b"/>
              <a:pathLst>
                <a:path w="44450" h="17144">
                  <a:moveTo>
                    <a:pt x="34289" y="0"/>
                  </a:moveTo>
                  <a:lnTo>
                    <a:pt x="22059" y="0"/>
                  </a:lnTo>
                  <a:lnTo>
                    <a:pt x="9842" y="0"/>
                  </a:lnTo>
                  <a:lnTo>
                    <a:pt x="0" y="3784"/>
                  </a:lnTo>
                  <a:lnTo>
                    <a:pt x="0" y="13131"/>
                  </a:lnTo>
                  <a:lnTo>
                    <a:pt x="9842" y="16903"/>
                  </a:lnTo>
                  <a:lnTo>
                    <a:pt x="34289" y="16903"/>
                  </a:lnTo>
                  <a:lnTo>
                    <a:pt x="44119" y="13131"/>
                  </a:lnTo>
                  <a:lnTo>
                    <a:pt x="44119" y="3784"/>
                  </a:lnTo>
                  <a:lnTo>
                    <a:pt x="34289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2308716" y="2596179"/>
              <a:ext cx="44450" cy="17145"/>
            </a:xfrm>
            <a:custGeom>
              <a:avLst/>
              <a:gdLst/>
              <a:ahLst/>
              <a:cxnLst/>
              <a:rect l="l" t="t" r="r" b="b"/>
              <a:pathLst>
                <a:path w="44450" h="17144">
                  <a:moveTo>
                    <a:pt x="22059" y="0"/>
                  </a:moveTo>
                  <a:lnTo>
                    <a:pt x="34289" y="0"/>
                  </a:lnTo>
                  <a:lnTo>
                    <a:pt x="44119" y="3784"/>
                  </a:lnTo>
                  <a:lnTo>
                    <a:pt x="44119" y="8458"/>
                  </a:lnTo>
                  <a:lnTo>
                    <a:pt x="44119" y="13131"/>
                  </a:lnTo>
                  <a:lnTo>
                    <a:pt x="34289" y="16903"/>
                  </a:lnTo>
                  <a:lnTo>
                    <a:pt x="22059" y="16903"/>
                  </a:lnTo>
                  <a:lnTo>
                    <a:pt x="9842" y="16903"/>
                  </a:lnTo>
                  <a:lnTo>
                    <a:pt x="0" y="13131"/>
                  </a:lnTo>
                  <a:lnTo>
                    <a:pt x="0" y="8458"/>
                  </a:lnTo>
                  <a:lnTo>
                    <a:pt x="0" y="3784"/>
                  </a:lnTo>
                  <a:lnTo>
                    <a:pt x="9842" y="0"/>
                  </a:lnTo>
                  <a:lnTo>
                    <a:pt x="2205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4458916" y="2587802"/>
              <a:ext cx="191135" cy="44450"/>
            </a:xfrm>
            <a:custGeom>
              <a:avLst/>
              <a:gdLst/>
              <a:ahLst/>
              <a:cxnLst/>
              <a:rect l="l" t="t" r="r" b="b"/>
              <a:pathLst>
                <a:path w="191135" h="44450">
                  <a:moveTo>
                    <a:pt x="190512" y="0"/>
                  </a:moveTo>
                  <a:lnTo>
                    <a:pt x="0" y="0"/>
                  </a:lnTo>
                  <a:lnTo>
                    <a:pt x="0" y="44157"/>
                  </a:lnTo>
                  <a:lnTo>
                    <a:pt x="190512" y="44157"/>
                  </a:lnTo>
                  <a:lnTo>
                    <a:pt x="190512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4458916" y="2587802"/>
              <a:ext cx="191135" cy="44450"/>
            </a:xfrm>
            <a:custGeom>
              <a:avLst/>
              <a:gdLst/>
              <a:ahLst/>
              <a:cxnLst/>
              <a:rect l="l" t="t" r="r" b="b"/>
              <a:pathLst>
                <a:path w="191135" h="44450">
                  <a:moveTo>
                    <a:pt x="0" y="0"/>
                  </a:moveTo>
                  <a:lnTo>
                    <a:pt x="47503" y="0"/>
                  </a:lnTo>
                  <a:lnTo>
                    <a:pt x="95146" y="0"/>
                  </a:lnTo>
                  <a:lnTo>
                    <a:pt x="142844" y="0"/>
                  </a:lnTo>
                  <a:lnTo>
                    <a:pt x="190512" y="0"/>
                  </a:lnTo>
                  <a:lnTo>
                    <a:pt x="190512" y="11039"/>
                  </a:lnTo>
                  <a:lnTo>
                    <a:pt x="190512" y="22078"/>
                  </a:lnTo>
                  <a:lnTo>
                    <a:pt x="190512" y="33118"/>
                  </a:lnTo>
                  <a:lnTo>
                    <a:pt x="190512" y="44157"/>
                  </a:lnTo>
                  <a:lnTo>
                    <a:pt x="142844" y="44157"/>
                  </a:lnTo>
                  <a:lnTo>
                    <a:pt x="95146" y="44157"/>
                  </a:lnTo>
                  <a:lnTo>
                    <a:pt x="47503" y="44157"/>
                  </a:lnTo>
                  <a:lnTo>
                    <a:pt x="0" y="44157"/>
                  </a:lnTo>
                  <a:lnTo>
                    <a:pt x="0" y="33118"/>
                  </a:lnTo>
                  <a:lnTo>
                    <a:pt x="0" y="22078"/>
                  </a:lnTo>
                  <a:lnTo>
                    <a:pt x="0" y="1103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4479491" y="2596194"/>
              <a:ext cx="44450" cy="17145"/>
            </a:xfrm>
            <a:custGeom>
              <a:avLst/>
              <a:gdLst/>
              <a:ahLst/>
              <a:cxnLst/>
              <a:rect l="l" t="t" r="r" b="b"/>
              <a:pathLst>
                <a:path w="44450" h="17144">
                  <a:moveTo>
                    <a:pt x="34290" y="0"/>
                  </a:moveTo>
                  <a:lnTo>
                    <a:pt x="22059" y="0"/>
                  </a:lnTo>
                  <a:lnTo>
                    <a:pt x="9842" y="0"/>
                  </a:lnTo>
                  <a:lnTo>
                    <a:pt x="0" y="3784"/>
                  </a:lnTo>
                  <a:lnTo>
                    <a:pt x="0" y="13144"/>
                  </a:lnTo>
                  <a:lnTo>
                    <a:pt x="9842" y="16916"/>
                  </a:lnTo>
                  <a:lnTo>
                    <a:pt x="34290" y="16916"/>
                  </a:lnTo>
                  <a:lnTo>
                    <a:pt x="44119" y="13144"/>
                  </a:lnTo>
                  <a:lnTo>
                    <a:pt x="44119" y="3784"/>
                  </a:lnTo>
                  <a:lnTo>
                    <a:pt x="34290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4479491" y="2596194"/>
              <a:ext cx="44450" cy="17145"/>
            </a:xfrm>
            <a:custGeom>
              <a:avLst/>
              <a:gdLst/>
              <a:ahLst/>
              <a:cxnLst/>
              <a:rect l="l" t="t" r="r" b="b"/>
              <a:pathLst>
                <a:path w="44450" h="17144">
                  <a:moveTo>
                    <a:pt x="22059" y="0"/>
                  </a:moveTo>
                  <a:lnTo>
                    <a:pt x="34290" y="0"/>
                  </a:lnTo>
                  <a:lnTo>
                    <a:pt x="44119" y="3784"/>
                  </a:lnTo>
                  <a:lnTo>
                    <a:pt x="44119" y="8458"/>
                  </a:lnTo>
                  <a:lnTo>
                    <a:pt x="44119" y="13144"/>
                  </a:lnTo>
                  <a:lnTo>
                    <a:pt x="34290" y="16916"/>
                  </a:lnTo>
                  <a:lnTo>
                    <a:pt x="22059" y="16916"/>
                  </a:lnTo>
                  <a:lnTo>
                    <a:pt x="9842" y="16916"/>
                  </a:lnTo>
                  <a:lnTo>
                    <a:pt x="0" y="13144"/>
                  </a:lnTo>
                  <a:lnTo>
                    <a:pt x="0" y="8458"/>
                  </a:lnTo>
                  <a:lnTo>
                    <a:pt x="0" y="3784"/>
                  </a:lnTo>
                  <a:lnTo>
                    <a:pt x="9842" y="0"/>
                  </a:lnTo>
                  <a:lnTo>
                    <a:pt x="2205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4585032" y="2596194"/>
              <a:ext cx="44450" cy="17145"/>
            </a:xfrm>
            <a:custGeom>
              <a:avLst/>
              <a:gdLst/>
              <a:ahLst/>
              <a:cxnLst/>
              <a:rect l="l" t="t" r="r" b="b"/>
              <a:pathLst>
                <a:path w="44450" h="17144">
                  <a:moveTo>
                    <a:pt x="34290" y="0"/>
                  </a:moveTo>
                  <a:lnTo>
                    <a:pt x="22059" y="0"/>
                  </a:lnTo>
                  <a:lnTo>
                    <a:pt x="9842" y="0"/>
                  </a:lnTo>
                  <a:lnTo>
                    <a:pt x="0" y="3784"/>
                  </a:lnTo>
                  <a:lnTo>
                    <a:pt x="0" y="13144"/>
                  </a:lnTo>
                  <a:lnTo>
                    <a:pt x="9842" y="16916"/>
                  </a:lnTo>
                  <a:lnTo>
                    <a:pt x="34290" y="16916"/>
                  </a:lnTo>
                  <a:lnTo>
                    <a:pt x="44119" y="13144"/>
                  </a:lnTo>
                  <a:lnTo>
                    <a:pt x="44119" y="3784"/>
                  </a:lnTo>
                  <a:lnTo>
                    <a:pt x="34290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4585032" y="2596194"/>
              <a:ext cx="44450" cy="17145"/>
            </a:xfrm>
            <a:custGeom>
              <a:avLst/>
              <a:gdLst/>
              <a:ahLst/>
              <a:cxnLst/>
              <a:rect l="l" t="t" r="r" b="b"/>
              <a:pathLst>
                <a:path w="44450" h="17144">
                  <a:moveTo>
                    <a:pt x="22059" y="0"/>
                  </a:moveTo>
                  <a:lnTo>
                    <a:pt x="34290" y="0"/>
                  </a:lnTo>
                  <a:lnTo>
                    <a:pt x="44119" y="3784"/>
                  </a:lnTo>
                  <a:lnTo>
                    <a:pt x="44119" y="8458"/>
                  </a:lnTo>
                  <a:lnTo>
                    <a:pt x="44119" y="13144"/>
                  </a:lnTo>
                  <a:lnTo>
                    <a:pt x="34290" y="16916"/>
                  </a:lnTo>
                  <a:lnTo>
                    <a:pt x="22059" y="16916"/>
                  </a:lnTo>
                  <a:lnTo>
                    <a:pt x="9842" y="16916"/>
                  </a:lnTo>
                  <a:lnTo>
                    <a:pt x="0" y="13144"/>
                  </a:lnTo>
                  <a:lnTo>
                    <a:pt x="0" y="8458"/>
                  </a:lnTo>
                  <a:lnTo>
                    <a:pt x="0" y="3784"/>
                  </a:lnTo>
                  <a:lnTo>
                    <a:pt x="9842" y="0"/>
                  </a:lnTo>
                  <a:lnTo>
                    <a:pt x="2205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2292986" y="4161557"/>
              <a:ext cx="2438400" cy="148590"/>
            </a:xfrm>
            <a:custGeom>
              <a:avLst/>
              <a:gdLst/>
              <a:ahLst/>
              <a:cxnLst/>
              <a:rect l="l" t="t" r="r" b="b"/>
              <a:pathLst>
                <a:path w="2438400" h="148589">
                  <a:moveTo>
                    <a:pt x="2437917" y="0"/>
                  </a:moveTo>
                  <a:lnTo>
                    <a:pt x="0" y="0"/>
                  </a:lnTo>
                  <a:lnTo>
                    <a:pt x="0" y="148551"/>
                  </a:lnTo>
                  <a:lnTo>
                    <a:pt x="2437917" y="148551"/>
                  </a:lnTo>
                  <a:lnTo>
                    <a:pt x="243791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2292986" y="4161557"/>
              <a:ext cx="2438400" cy="148590"/>
            </a:xfrm>
            <a:custGeom>
              <a:avLst/>
              <a:gdLst/>
              <a:ahLst/>
              <a:cxnLst/>
              <a:rect l="l" t="t" r="r" b="b"/>
              <a:pathLst>
                <a:path w="2438400" h="148589">
                  <a:moveTo>
                    <a:pt x="2437917" y="0"/>
                  </a:moveTo>
                  <a:lnTo>
                    <a:pt x="2437917" y="148551"/>
                  </a:lnTo>
                  <a:lnTo>
                    <a:pt x="0" y="148551"/>
                  </a:lnTo>
                  <a:lnTo>
                    <a:pt x="0" y="0"/>
                  </a:lnTo>
                  <a:lnTo>
                    <a:pt x="243791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1" name="object 20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876812" y="2581411"/>
              <a:ext cx="3077819" cy="1772773"/>
            </a:xfrm>
            <a:prstGeom prst="rect">
              <a:avLst/>
            </a:prstGeom>
          </p:spPr>
        </p:pic>
      </p:grpSp>
      <p:sp>
        <p:nvSpPr>
          <p:cNvPr id="202" name="object 202"/>
          <p:cNvSpPr txBox="1"/>
          <p:nvPr/>
        </p:nvSpPr>
        <p:spPr>
          <a:xfrm>
            <a:off x="4327321" y="3237963"/>
            <a:ext cx="59055" cy="93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50" spc="-5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450">
              <a:latin typeface="Arial"/>
              <a:cs typeface="Arial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4306480" y="3235164"/>
            <a:ext cx="118110" cy="1898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575" spc="-457" baseline="-3439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endParaRPr sz="600">
              <a:latin typeface="Arial"/>
              <a:cs typeface="Arial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4958791" y="2182681"/>
            <a:ext cx="688975" cy="54419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865"/>
              </a:spcBef>
            </a:pP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05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FFFFFF"/>
                </a:solidFill>
                <a:latin typeface="Arial"/>
                <a:cs typeface="Arial"/>
              </a:rPr>
              <a:t>V.Ryan</a:t>
            </a:r>
            <a:endParaRPr sz="1050">
              <a:latin typeface="Arial"/>
              <a:cs typeface="Arial"/>
            </a:endParaRPr>
          </a:p>
          <a:p>
            <a:pPr marL="51435">
              <a:lnSpc>
                <a:spcPct val="100000"/>
              </a:lnSpc>
              <a:spcBef>
                <a:spcPts val="740"/>
              </a:spcBef>
            </a:pPr>
            <a:r>
              <a:rPr sz="150" dirty="0">
                <a:solidFill>
                  <a:srgbClr val="FFFFFF"/>
                </a:solidFill>
                <a:latin typeface="Arial"/>
                <a:cs typeface="Arial"/>
              </a:rPr>
              <a:t>Boxford</a:t>
            </a:r>
            <a:r>
              <a:rPr sz="150" spc="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b="1" spc="-225" baseline="-45454" dirty="0">
                <a:solidFill>
                  <a:srgbClr val="FFFFFF"/>
                </a:solidFill>
                <a:latin typeface="Arial"/>
                <a:cs typeface="Arial"/>
              </a:rPr>
              <a:t>A3</a:t>
            </a:r>
            <a:r>
              <a:rPr sz="1650" b="1" spc="-7" baseline="-454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b="1" spc="44" baseline="-45454" dirty="0">
                <a:solidFill>
                  <a:srgbClr val="FFFFFF"/>
                </a:solidFill>
                <a:latin typeface="Arial"/>
                <a:cs typeface="Arial"/>
              </a:rPr>
              <a:t>HS</a:t>
            </a:r>
            <a:r>
              <a:rPr sz="1650" b="1" spc="-352" baseline="-45454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75" b="1" spc="127" baseline="-66666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375" baseline="-66666">
              <a:latin typeface="Arial"/>
              <a:cs typeface="Arial"/>
            </a:endParaRPr>
          </a:p>
        </p:txBody>
      </p:sp>
      <p:grpSp>
        <p:nvGrpSpPr>
          <p:cNvPr id="205" name="object 205"/>
          <p:cNvGrpSpPr/>
          <p:nvPr/>
        </p:nvGrpSpPr>
        <p:grpSpPr>
          <a:xfrm>
            <a:off x="1303582" y="2383916"/>
            <a:ext cx="4980940" cy="1809114"/>
            <a:chOff x="1303582" y="2383916"/>
            <a:chExt cx="4980940" cy="1809114"/>
          </a:xfrm>
        </p:grpSpPr>
        <p:sp>
          <p:nvSpPr>
            <p:cNvPr id="206" name="object 206"/>
            <p:cNvSpPr/>
            <p:nvPr/>
          </p:nvSpPr>
          <p:spPr>
            <a:xfrm>
              <a:off x="1879729" y="3263669"/>
              <a:ext cx="3074670" cy="35560"/>
            </a:xfrm>
            <a:custGeom>
              <a:avLst/>
              <a:gdLst/>
              <a:ahLst/>
              <a:cxnLst/>
              <a:rect l="l" t="t" r="r" b="b"/>
              <a:pathLst>
                <a:path w="3074670" h="35560">
                  <a:moveTo>
                    <a:pt x="3074149" y="0"/>
                  </a:moveTo>
                  <a:lnTo>
                    <a:pt x="0" y="0"/>
                  </a:lnTo>
                  <a:lnTo>
                    <a:pt x="0" y="34988"/>
                  </a:lnTo>
                  <a:lnTo>
                    <a:pt x="3074149" y="34988"/>
                  </a:lnTo>
                  <a:lnTo>
                    <a:pt x="3074149" y="0"/>
                  </a:lnTo>
                  <a:close/>
                </a:path>
              </a:pathLst>
            </a:custGeom>
            <a:solidFill>
              <a:srgbClr val="7283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1879729" y="3263669"/>
              <a:ext cx="3074670" cy="35560"/>
            </a:xfrm>
            <a:custGeom>
              <a:avLst/>
              <a:gdLst/>
              <a:ahLst/>
              <a:cxnLst/>
              <a:rect l="l" t="t" r="r" b="b"/>
              <a:pathLst>
                <a:path w="3074670" h="35560">
                  <a:moveTo>
                    <a:pt x="0" y="0"/>
                  </a:moveTo>
                  <a:lnTo>
                    <a:pt x="3074149" y="0"/>
                  </a:lnTo>
                  <a:lnTo>
                    <a:pt x="3074149" y="34988"/>
                  </a:lnTo>
                  <a:lnTo>
                    <a:pt x="0" y="3498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2054653" y="2683828"/>
              <a:ext cx="341630" cy="35560"/>
            </a:xfrm>
            <a:custGeom>
              <a:avLst/>
              <a:gdLst/>
              <a:ahLst/>
              <a:cxnLst/>
              <a:rect l="l" t="t" r="r" b="b"/>
              <a:pathLst>
                <a:path w="341630" h="35560">
                  <a:moveTo>
                    <a:pt x="341452" y="0"/>
                  </a:moveTo>
                  <a:lnTo>
                    <a:pt x="0" y="0"/>
                  </a:lnTo>
                  <a:lnTo>
                    <a:pt x="0" y="34988"/>
                  </a:lnTo>
                  <a:lnTo>
                    <a:pt x="341452" y="34988"/>
                  </a:lnTo>
                  <a:lnTo>
                    <a:pt x="341452" y="0"/>
                  </a:lnTo>
                  <a:close/>
                </a:path>
              </a:pathLst>
            </a:custGeom>
            <a:solidFill>
              <a:srgbClr val="7283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2054653" y="2683828"/>
              <a:ext cx="341630" cy="35560"/>
            </a:xfrm>
            <a:custGeom>
              <a:avLst/>
              <a:gdLst/>
              <a:ahLst/>
              <a:cxnLst/>
              <a:rect l="l" t="t" r="r" b="b"/>
              <a:pathLst>
                <a:path w="341630" h="35560">
                  <a:moveTo>
                    <a:pt x="0" y="0"/>
                  </a:moveTo>
                  <a:lnTo>
                    <a:pt x="341452" y="0"/>
                  </a:lnTo>
                  <a:lnTo>
                    <a:pt x="341452" y="34988"/>
                  </a:lnTo>
                  <a:lnTo>
                    <a:pt x="0" y="3498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4411159" y="2679530"/>
              <a:ext cx="365760" cy="35560"/>
            </a:xfrm>
            <a:custGeom>
              <a:avLst/>
              <a:gdLst/>
              <a:ahLst/>
              <a:cxnLst/>
              <a:rect l="l" t="t" r="r" b="b"/>
              <a:pathLst>
                <a:path w="365760" h="35560">
                  <a:moveTo>
                    <a:pt x="365201" y="0"/>
                  </a:moveTo>
                  <a:lnTo>
                    <a:pt x="0" y="0"/>
                  </a:lnTo>
                  <a:lnTo>
                    <a:pt x="0" y="34988"/>
                  </a:lnTo>
                  <a:lnTo>
                    <a:pt x="365201" y="34988"/>
                  </a:lnTo>
                  <a:lnTo>
                    <a:pt x="365201" y="0"/>
                  </a:lnTo>
                  <a:close/>
                </a:path>
              </a:pathLst>
            </a:custGeom>
            <a:solidFill>
              <a:srgbClr val="7283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4411159" y="2679530"/>
              <a:ext cx="365760" cy="35560"/>
            </a:xfrm>
            <a:custGeom>
              <a:avLst/>
              <a:gdLst/>
              <a:ahLst/>
              <a:cxnLst/>
              <a:rect l="l" t="t" r="r" b="b"/>
              <a:pathLst>
                <a:path w="365760" h="35560">
                  <a:moveTo>
                    <a:pt x="0" y="0"/>
                  </a:moveTo>
                  <a:lnTo>
                    <a:pt x="365201" y="0"/>
                  </a:lnTo>
                  <a:lnTo>
                    <a:pt x="365201" y="34988"/>
                  </a:lnTo>
                  <a:lnTo>
                    <a:pt x="0" y="3498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2469539" y="2628846"/>
              <a:ext cx="1870075" cy="35560"/>
            </a:xfrm>
            <a:custGeom>
              <a:avLst/>
              <a:gdLst/>
              <a:ahLst/>
              <a:cxnLst/>
              <a:rect l="l" t="t" r="r" b="b"/>
              <a:pathLst>
                <a:path w="1870075" h="35560">
                  <a:moveTo>
                    <a:pt x="1869503" y="0"/>
                  </a:moveTo>
                  <a:lnTo>
                    <a:pt x="0" y="0"/>
                  </a:lnTo>
                  <a:lnTo>
                    <a:pt x="0" y="34988"/>
                  </a:lnTo>
                  <a:lnTo>
                    <a:pt x="1869503" y="34988"/>
                  </a:lnTo>
                  <a:lnTo>
                    <a:pt x="1869503" y="0"/>
                  </a:lnTo>
                  <a:close/>
                </a:path>
              </a:pathLst>
            </a:custGeom>
            <a:solidFill>
              <a:srgbClr val="7283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2469539" y="2628846"/>
              <a:ext cx="1870075" cy="35560"/>
            </a:xfrm>
            <a:custGeom>
              <a:avLst/>
              <a:gdLst/>
              <a:ahLst/>
              <a:cxnLst/>
              <a:rect l="l" t="t" r="r" b="b"/>
              <a:pathLst>
                <a:path w="1870075" h="35560">
                  <a:moveTo>
                    <a:pt x="0" y="0"/>
                  </a:moveTo>
                  <a:lnTo>
                    <a:pt x="1869503" y="0"/>
                  </a:lnTo>
                  <a:lnTo>
                    <a:pt x="1869503" y="34988"/>
                  </a:lnTo>
                  <a:lnTo>
                    <a:pt x="0" y="3498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4" name="object 21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93960" y="2628939"/>
              <a:ext cx="75184" cy="91249"/>
            </a:xfrm>
            <a:prstGeom prst="rect">
              <a:avLst/>
            </a:prstGeom>
          </p:spPr>
        </p:pic>
        <p:pic>
          <p:nvPicPr>
            <p:cNvPr id="215" name="object 21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338422" y="2628939"/>
              <a:ext cx="75184" cy="91249"/>
            </a:xfrm>
            <a:prstGeom prst="rect">
              <a:avLst/>
            </a:prstGeom>
          </p:spPr>
        </p:pic>
        <p:pic>
          <p:nvPicPr>
            <p:cNvPr id="216" name="object 21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378496" y="3111023"/>
              <a:ext cx="95327" cy="143238"/>
            </a:xfrm>
            <a:prstGeom prst="rect">
              <a:avLst/>
            </a:prstGeom>
          </p:spPr>
        </p:pic>
        <p:pic>
          <p:nvPicPr>
            <p:cNvPr id="217" name="object 21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354943" y="3127726"/>
              <a:ext cx="96147" cy="142770"/>
            </a:xfrm>
            <a:prstGeom prst="rect">
              <a:avLst/>
            </a:prstGeom>
          </p:spPr>
        </p:pic>
        <p:sp>
          <p:nvSpPr>
            <p:cNvPr id="218" name="object 218"/>
            <p:cNvSpPr/>
            <p:nvPr/>
          </p:nvSpPr>
          <p:spPr>
            <a:xfrm>
              <a:off x="1321422" y="2531602"/>
              <a:ext cx="4785995" cy="1427480"/>
            </a:xfrm>
            <a:custGeom>
              <a:avLst/>
              <a:gdLst/>
              <a:ahLst/>
              <a:cxnLst/>
              <a:rect l="l" t="t" r="r" b="b"/>
              <a:pathLst>
                <a:path w="4785995" h="1427479">
                  <a:moveTo>
                    <a:pt x="638162" y="390423"/>
                  </a:moveTo>
                  <a:lnTo>
                    <a:pt x="569518" y="379945"/>
                  </a:lnTo>
                  <a:lnTo>
                    <a:pt x="579793" y="407987"/>
                  </a:lnTo>
                  <a:lnTo>
                    <a:pt x="40551" y="605713"/>
                  </a:lnTo>
                  <a:lnTo>
                    <a:pt x="43027" y="612470"/>
                  </a:lnTo>
                  <a:lnTo>
                    <a:pt x="582269" y="414743"/>
                  </a:lnTo>
                  <a:lnTo>
                    <a:pt x="592556" y="442785"/>
                  </a:lnTo>
                  <a:lnTo>
                    <a:pt x="624446" y="406171"/>
                  </a:lnTo>
                  <a:lnTo>
                    <a:pt x="638162" y="390423"/>
                  </a:lnTo>
                  <a:close/>
                </a:path>
                <a:path w="4785995" h="1427479">
                  <a:moveTo>
                    <a:pt x="1035735" y="718426"/>
                  </a:moveTo>
                  <a:lnTo>
                    <a:pt x="966622" y="725093"/>
                  </a:lnTo>
                  <a:lnTo>
                    <a:pt x="983462" y="749757"/>
                  </a:lnTo>
                  <a:lnTo>
                    <a:pt x="0" y="1421168"/>
                  </a:lnTo>
                  <a:lnTo>
                    <a:pt x="4064" y="1427111"/>
                  </a:lnTo>
                  <a:lnTo>
                    <a:pt x="987526" y="755700"/>
                  </a:lnTo>
                  <a:lnTo>
                    <a:pt x="1004366" y="780364"/>
                  </a:lnTo>
                  <a:lnTo>
                    <a:pt x="1021372" y="746785"/>
                  </a:lnTo>
                  <a:lnTo>
                    <a:pt x="1035735" y="718426"/>
                  </a:lnTo>
                  <a:close/>
                </a:path>
                <a:path w="4785995" h="1427479">
                  <a:moveTo>
                    <a:pt x="4695749" y="5575"/>
                  </a:moveTo>
                  <a:lnTo>
                    <a:pt x="4691189" y="0"/>
                  </a:lnTo>
                  <a:lnTo>
                    <a:pt x="4251287" y="359105"/>
                  </a:lnTo>
                  <a:lnTo>
                    <a:pt x="4232402" y="335978"/>
                  </a:lnTo>
                  <a:lnTo>
                    <a:pt x="4206430" y="400367"/>
                  </a:lnTo>
                  <a:lnTo>
                    <a:pt x="4274718" y="387819"/>
                  </a:lnTo>
                  <a:lnTo>
                    <a:pt x="4258551" y="368020"/>
                  </a:lnTo>
                  <a:lnTo>
                    <a:pt x="4255833" y="364680"/>
                  </a:lnTo>
                  <a:lnTo>
                    <a:pt x="4695749" y="5575"/>
                  </a:lnTo>
                  <a:close/>
                </a:path>
                <a:path w="4785995" h="1427479">
                  <a:moveTo>
                    <a:pt x="4785677" y="700874"/>
                  </a:moveTo>
                  <a:lnTo>
                    <a:pt x="4780165" y="696226"/>
                  </a:lnTo>
                  <a:lnTo>
                    <a:pt x="4292536" y="1275867"/>
                  </a:lnTo>
                  <a:lnTo>
                    <a:pt x="4269689" y="1256639"/>
                  </a:lnTo>
                  <a:lnTo>
                    <a:pt x="4256138" y="1324737"/>
                  </a:lnTo>
                  <a:lnTo>
                    <a:pt x="4320895" y="1299730"/>
                  </a:lnTo>
                  <a:lnTo>
                    <a:pt x="4302849" y="1284541"/>
                  </a:lnTo>
                  <a:lnTo>
                    <a:pt x="4298048" y="1280502"/>
                  </a:lnTo>
                  <a:lnTo>
                    <a:pt x="4785677" y="70087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9" name="object 21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699792" y="2383916"/>
              <a:ext cx="122008" cy="171716"/>
            </a:xfrm>
            <a:prstGeom prst="rect">
              <a:avLst/>
            </a:prstGeom>
          </p:spPr>
        </p:pic>
        <p:sp>
          <p:nvSpPr>
            <p:cNvPr id="220" name="object 220"/>
            <p:cNvSpPr/>
            <p:nvPr/>
          </p:nvSpPr>
          <p:spPr>
            <a:xfrm>
              <a:off x="1303578" y="2451223"/>
              <a:ext cx="4980940" cy="1741805"/>
            </a:xfrm>
            <a:custGeom>
              <a:avLst/>
              <a:gdLst/>
              <a:ahLst/>
              <a:cxnLst/>
              <a:rect l="l" t="t" r="r" b="b"/>
              <a:pathLst>
                <a:path w="4980940" h="1741804">
                  <a:moveTo>
                    <a:pt x="328002" y="33464"/>
                  </a:moveTo>
                  <a:lnTo>
                    <a:pt x="321449" y="29857"/>
                  </a:lnTo>
                  <a:lnTo>
                    <a:pt x="267169" y="0"/>
                  </a:lnTo>
                  <a:lnTo>
                    <a:pt x="267169" y="29857"/>
                  </a:lnTo>
                  <a:lnTo>
                    <a:pt x="0" y="29857"/>
                  </a:lnTo>
                  <a:lnTo>
                    <a:pt x="0" y="37058"/>
                  </a:lnTo>
                  <a:lnTo>
                    <a:pt x="267169" y="37058"/>
                  </a:lnTo>
                  <a:lnTo>
                    <a:pt x="267169" y="66916"/>
                  </a:lnTo>
                  <a:lnTo>
                    <a:pt x="321462" y="37058"/>
                  </a:lnTo>
                  <a:lnTo>
                    <a:pt x="328002" y="33464"/>
                  </a:lnTo>
                  <a:close/>
                </a:path>
                <a:path w="4980940" h="1741804">
                  <a:moveTo>
                    <a:pt x="4980317" y="1736737"/>
                  </a:moveTo>
                  <a:lnTo>
                    <a:pt x="4965535" y="1716506"/>
                  </a:lnTo>
                  <a:lnTo>
                    <a:pt x="4939347" y="1680692"/>
                  </a:lnTo>
                  <a:lnTo>
                    <a:pt x="4926774" y="1707629"/>
                  </a:lnTo>
                  <a:lnTo>
                    <a:pt x="4905006" y="1696796"/>
                  </a:lnTo>
                  <a:lnTo>
                    <a:pt x="4859452" y="1669288"/>
                  </a:lnTo>
                  <a:lnTo>
                    <a:pt x="4823104" y="1640649"/>
                  </a:lnTo>
                  <a:lnTo>
                    <a:pt x="4795037" y="1611337"/>
                  </a:lnTo>
                  <a:lnTo>
                    <a:pt x="4766513" y="1567027"/>
                  </a:lnTo>
                  <a:lnTo>
                    <a:pt x="4751552" y="1523504"/>
                  </a:lnTo>
                  <a:lnTo>
                    <a:pt x="4747209" y="1482140"/>
                  </a:lnTo>
                  <a:lnTo>
                    <a:pt x="4747615" y="1469072"/>
                  </a:lnTo>
                  <a:lnTo>
                    <a:pt x="4755731" y="1421790"/>
                  </a:lnTo>
                  <a:lnTo>
                    <a:pt x="4769002" y="1385163"/>
                  </a:lnTo>
                  <a:lnTo>
                    <a:pt x="4783861" y="1357452"/>
                  </a:lnTo>
                  <a:lnTo>
                    <a:pt x="4777905" y="1353388"/>
                  </a:lnTo>
                  <a:lnTo>
                    <a:pt x="4758918" y="1390396"/>
                  </a:lnTo>
                  <a:lnTo>
                    <a:pt x="4745926" y="1431150"/>
                  </a:lnTo>
                  <a:lnTo>
                    <a:pt x="4740008" y="1482153"/>
                  </a:lnTo>
                  <a:lnTo>
                    <a:pt x="4740478" y="1496098"/>
                  </a:lnTo>
                  <a:lnTo>
                    <a:pt x="4748314" y="1539900"/>
                  </a:lnTo>
                  <a:lnTo>
                    <a:pt x="4768151" y="1585417"/>
                  </a:lnTo>
                  <a:lnTo>
                    <a:pt x="4802886" y="1631035"/>
                  </a:lnTo>
                  <a:lnTo>
                    <a:pt x="4835728" y="1660740"/>
                  </a:lnTo>
                  <a:lnTo>
                    <a:pt x="4877295" y="1689379"/>
                  </a:lnTo>
                  <a:lnTo>
                    <a:pt x="4923726" y="1714144"/>
                  </a:lnTo>
                  <a:lnTo>
                    <a:pt x="4911039" y="1741335"/>
                  </a:lnTo>
                  <a:lnTo>
                    <a:pt x="4980317" y="1736737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1" name="object 221"/>
          <p:cNvSpPr txBox="1"/>
          <p:nvPr/>
        </p:nvSpPr>
        <p:spPr>
          <a:xfrm>
            <a:off x="277787" y="1449003"/>
            <a:ext cx="686117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relate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directly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safety.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356412" y="5325488"/>
            <a:ext cx="6748780" cy="98806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45085" marR="5080">
              <a:lnSpc>
                <a:spcPts val="1560"/>
              </a:lnSpc>
              <a:spcBef>
                <a:spcPts val="250"/>
              </a:spcBef>
              <a:tabLst>
                <a:tab pos="100393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advantages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compared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manually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operated machines.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367563" y="7111108"/>
            <a:ext cx="1936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365937" y="8254184"/>
            <a:ext cx="203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C.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380225" y="9345736"/>
            <a:ext cx="203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D.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1059586" y="775941"/>
            <a:ext cx="15074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600" spc="-7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973857" y="639417"/>
            <a:ext cx="5791200" cy="653415"/>
          </a:xfrm>
          <a:custGeom>
            <a:avLst/>
            <a:gdLst/>
            <a:ahLst/>
            <a:cxnLst/>
            <a:rect l="l" t="t" r="r" b="b"/>
            <a:pathLst>
              <a:path w="5791200" h="653415">
                <a:moveTo>
                  <a:pt x="0" y="0"/>
                </a:moveTo>
                <a:lnTo>
                  <a:pt x="5791200" y="0"/>
                </a:lnTo>
                <a:lnTo>
                  <a:pt x="5791200" y="653376"/>
                </a:lnTo>
                <a:lnTo>
                  <a:pt x="0" y="653376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 txBox="1"/>
          <p:nvPr/>
        </p:nvSpPr>
        <p:spPr>
          <a:xfrm>
            <a:off x="5178323" y="417852"/>
            <a:ext cx="218948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16"/>
              </a:rPr>
              <a:t>www.technologystudent.com</a:t>
            </a:r>
            <a:r>
              <a:rPr sz="700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r>
              <a:rPr sz="700" spc="1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endParaRPr sz="700">
              <a:latin typeface="Arial"/>
              <a:cs typeface="Arial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212280" y="433486"/>
            <a:ext cx="474789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80640" algn="l"/>
              </a:tabLst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17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2731363" y="651202"/>
            <a:ext cx="3900804" cy="556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 marR="5080" indent="-24130">
              <a:lnSpc>
                <a:spcPct val="124500"/>
              </a:lnSpc>
              <a:spcBef>
                <a:spcPts val="100"/>
              </a:spcBef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  <a:hlinkClick r:id="rId18"/>
              </a:rPr>
              <a:t>https://technologystudent.com/cam/cncman1.htm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  <a:hlinkClick r:id="rId19"/>
              </a:rPr>
              <a:t>https://technologystudent.com/cam/cncman4.htm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31041" y="102465"/>
            <a:ext cx="431165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CNC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MACHINES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9587" y="775943"/>
            <a:ext cx="15074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600" spc="-7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73857" y="639417"/>
            <a:ext cx="5791200" cy="653415"/>
          </a:xfrm>
          <a:custGeom>
            <a:avLst/>
            <a:gdLst/>
            <a:ahLst/>
            <a:cxnLst/>
            <a:rect l="l" t="t" r="r" b="b"/>
            <a:pathLst>
              <a:path w="5791200" h="653415">
                <a:moveTo>
                  <a:pt x="0" y="0"/>
                </a:moveTo>
                <a:lnTo>
                  <a:pt x="5791201" y="0"/>
                </a:lnTo>
                <a:lnTo>
                  <a:pt x="5791201" y="653378"/>
                </a:lnTo>
                <a:lnTo>
                  <a:pt x="0" y="653378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178323" y="417848"/>
            <a:ext cx="218948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2"/>
              </a:rPr>
              <a:t>www.technologystudent.com</a:t>
            </a:r>
            <a:r>
              <a:rPr sz="700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r>
              <a:rPr sz="700" spc="1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2277" y="433480"/>
            <a:ext cx="474789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80640" algn="l"/>
              </a:tabLst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31367" y="651199"/>
            <a:ext cx="3900804" cy="556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 marR="5080" indent="-24130">
              <a:lnSpc>
                <a:spcPct val="124500"/>
              </a:lnSpc>
              <a:spcBef>
                <a:spcPts val="100"/>
              </a:spcBef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https://technologystudent.com/cam/cncman1.htm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https://technologystudent.com/cam/cncman4.htm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1221" y="1624667"/>
            <a:ext cx="6706234" cy="1145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disadvantages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manual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compared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1705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7568" y="3567813"/>
            <a:ext cx="1936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5940" y="4710881"/>
            <a:ext cx="203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C.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0229" y="5802431"/>
            <a:ext cx="203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D.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0414" y="7467741"/>
            <a:ext cx="29210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does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mean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400" spc="3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3095" y="8296857"/>
            <a:ext cx="423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C=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16018" y="8296854"/>
            <a:ext cx="423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N=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73035" y="8296857"/>
            <a:ext cx="423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C=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14213" y="8681288"/>
            <a:ext cx="1710055" cy="0"/>
          </a:xfrm>
          <a:custGeom>
            <a:avLst/>
            <a:gdLst/>
            <a:ahLst/>
            <a:cxnLst/>
            <a:rect l="l" t="t" r="r" b="b"/>
            <a:pathLst>
              <a:path w="1710055">
                <a:moveTo>
                  <a:pt x="0" y="0"/>
                </a:moveTo>
                <a:lnTo>
                  <a:pt x="1709571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34574" y="8681288"/>
            <a:ext cx="1710055" cy="0"/>
          </a:xfrm>
          <a:custGeom>
            <a:avLst/>
            <a:gdLst/>
            <a:ahLst/>
            <a:cxnLst/>
            <a:rect l="l" t="t" r="r" b="b"/>
            <a:pathLst>
              <a:path w="1710054">
                <a:moveTo>
                  <a:pt x="0" y="0"/>
                </a:moveTo>
                <a:lnTo>
                  <a:pt x="1709571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27903" y="8681288"/>
            <a:ext cx="1710055" cy="0"/>
          </a:xfrm>
          <a:custGeom>
            <a:avLst/>
            <a:gdLst/>
            <a:ahLst/>
            <a:cxnLst/>
            <a:rect l="l" t="t" r="r" b="b"/>
            <a:pathLst>
              <a:path w="1710054">
                <a:moveTo>
                  <a:pt x="0" y="0"/>
                </a:moveTo>
                <a:lnTo>
                  <a:pt x="1709571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238</Words>
  <Application>Microsoft Office PowerPoint</Application>
  <PresentationFormat>Custom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cnc8.cdr</dc:title>
  <dc:creator>BY V.RYAN</dc:creator>
  <cp:keywords>BASIC QUESTIONS ON CNC WORK</cp:keywords>
  <cp:lastModifiedBy>Vincent RYan</cp:lastModifiedBy>
  <cp:revision>1</cp:revision>
  <dcterms:created xsi:type="dcterms:W3CDTF">2023-10-16T17:29:53Z</dcterms:created>
  <dcterms:modified xsi:type="dcterms:W3CDTF">2023-10-16T17:30:33Z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2023-10-16T00:00:00Z</vt:filetime>
  </property>
  <property fmtid="{D5CDD505-2E9C-101B-9397-08002B2CF9AE}" pid="5" name="Producer">
    <vt:lpwstr>Corel PDF Engine Version 19.1.0.419</vt:lpwstr>
  </property>
</Properties>
</file>