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hyperlink" Target="http://www.technologystudent.com/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g"/><Relationship Id="rId2" Type="http://schemas.openxmlformats.org/officeDocument/2006/relationships/image" Target="../media/image1.png"/><Relationship Id="rId16" Type="http://schemas.openxmlformats.org/officeDocument/2006/relationships/hyperlink" Target="https://technologystudent.com/equip1/cenlath1.html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hyperlink" Target="https://technologystudent.com/cam/cncman3.htm" TargetMode="External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hyperlink" Target="https://www.facebook.com/groups/254963448192823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technologystudent.com/equip1/cenlath1.html" TargetMode="External"/><Relationship Id="rId4" Type="http://schemas.openxmlformats.org/officeDocument/2006/relationships/hyperlink" Target="https://technologystudent.com/cam/cncman3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390456" y="3179275"/>
            <a:ext cx="2426970" cy="1720214"/>
            <a:chOff x="4390456" y="3179275"/>
            <a:chExt cx="2426970" cy="1720214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90456" y="3179275"/>
              <a:ext cx="2394774" cy="797883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391827" y="3979062"/>
              <a:ext cx="2424430" cy="919480"/>
            </a:xfrm>
            <a:custGeom>
              <a:avLst/>
              <a:gdLst/>
              <a:ahLst/>
              <a:cxnLst/>
              <a:rect l="l" t="t" r="r" b="b"/>
              <a:pathLst>
                <a:path w="2424429" h="919479">
                  <a:moveTo>
                    <a:pt x="2424087" y="0"/>
                  </a:moveTo>
                  <a:lnTo>
                    <a:pt x="0" y="0"/>
                  </a:lnTo>
                  <a:lnTo>
                    <a:pt x="0" y="146507"/>
                  </a:lnTo>
                  <a:lnTo>
                    <a:pt x="73253" y="233083"/>
                  </a:lnTo>
                  <a:lnTo>
                    <a:pt x="73253" y="919022"/>
                  </a:lnTo>
                  <a:lnTo>
                    <a:pt x="2357488" y="919022"/>
                  </a:lnTo>
                  <a:lnTo>
                    <a:pt x="2357488" y="246405"/>
                  </a:lnTo>
                  <a:lnTo>
                    <a:pt x="2424087" y="153174"/>
                  </a:lnTo>
                  <a:lnTo>
                    <a:pt x="2424087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391827" y="3979062"/>
              <a:ext cx="2424430" cy="919480"/>
            </a:xfrm>
            <a:custGeom>
              <a:avLst/>
              <a:gdLst/>
              <a:ahLst/>
              <a:cxnLst/>
              <a:rect l="l" t="t" r="r" b="b"/>
              <a:pathLst>
                <a:path w="2424429" h="919479">
                  <a:moveTo>
                    <a:pt x="0" y="0"/>
                  </a:moveTo>
                  <a:lnTo>
                    <a:pt x="2424087" y="0"/>
                  </a:lnTo>
                  <a:lnTo>
                    <a:pt x="2424087" y="153174"/>
                  </a:lnTo>
                  <a:lnTo>
                    <a:pt x="2357488" y="246405"/>
                  </a:lnTo>
                  <a:lnTo>
                    <a:pt x="2357488" y="919022"/>
                  </a:lnTo>
                  <a:lnTo>
                    <a:pt x="73253" y="919022"/>
                  </a:lnTo>
                  <a:lnTo>
                    <a:pt x="73253" y="233083"/>
                  </a:lnTo>
                  <a:lnTo>
                    <a:pt x="0" y="146507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391827" y="4125571"/>
              <a:ext cx="2424430" cy="0"/>
            </a:xfrm>
            <a:custGeom>
              <a:avLst/>
              <a:gdLst/>
              <a:ahLst/>
              <a:cxnLst/>
              <a:rect l="l" t="t" r="r" b="b"/>
              <a:pathLst>
                <a:path w="2424429">
                  <a:moveTo>
                    <a:pt x="0" y="0"/>
                  </a:moveTo>
                  <a:lnTo>
                    <a:pt x="2424087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4490348" y="4124200"/>
          <a:ext cx="2225039" cy="79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6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61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606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7305">
                        <a:lnSpc>
                          <a:spcPts val="810"/>
                        </a:lnSpc>
                      </a:pPr>
                      <a:r>
                        <a:rPr sz="70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By </a:t>
                      </a:r>
                      <a:r>
                        <a:rPr sz="700" spc="-10" dirty="0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V.Ryan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175">
                      <a:solidFill>
                        <a:srgbClr val="151616"/>
                      </a:solidFill>
                      <a:prstDash val="solid"/>
                    </a:lnL>
                    <a:lnR w="3175">
                      <a:solidFill>
                        <a:srgbClr val="151616"/>
                      </a:solidFill>
                      <a:prstDash val="solid"/>
                    </a:lnR>
                    <a:lnT w="3175">
                      <a:solidFill>
                        <a:srgbClr val="151616"/>
                      </a:solidFill>
                      <a:prstDash val="solid"/>
                    </a:lnT>
                    <a:lnB w="3175">
                      <a:solidFill>
                        <a:srgbClr val="151616"/>
                      </a:solidFill>
                      <a:prstDash val="solid"/>
                    </a:lnB>
                    <a:solidFill>
                      <a:srgbClr val="D9D9DA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151616"/>
                      </a:solidFill>
                      <a:prstDash val="solid"/>
                    </a:lnL>
                    <a:lnR w="3175">
                      <a:solidFill>
                        <a:srgbClr val="151616"/>
                      </a:solidFill>
                      <a:prstDash val="solid"/>
                    </a:lnR>
                    <a:lnT w="3175">
                      <a:solidFill>
                        <a:srgbClr val="15161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151616"/>
                      </a:solidFill>
                      <a:prstDash val="solid"/>
                    </a:lnL>
                    <a:lnR w="3175">
                      <a:solidFill>
                        <a:srgbClr val="151616"/>
                      </a:solidFill>
                      <a:prstDash val="solid"/>
                    </a:lnR>
                    <a:lnT w="3175">
                      <a:solidFill>
                        <a:srgbClr val="151616"/>
                      </a:solidFill>
                      <a:prstDash val="solid"/>
                    </a:lnT>
                    <a:lnB w="3175">
                      <a:solidFill>
                        <a:srgbClr val="151616"/>
                      </a:solidFill>
                      <a:prstDash val="solid"/>
                    </a:lnB>
                    <a:solidFill>
                      <a:srgbClr val="D9D9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07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151616"/>
                      </a:solidFill>
                      <a:prstDash val="solid"/>
                    </a:lnL>
                    <a:lnR w="3175">
                      <a:solidFill>
                        <a:srgbClr val="151616"/>
                      </a:solidFill>
                      <a:prstDash val="solid"/>
                    </a:lnR>
                    <a:lnT w="3175">
                      <a:solidFill>
                        <a:srgbClr val="151616"/>
                      </a:solidFill>
                      <a:prstDash val="solid"/>
                    </a:lnT>
                    <a:lnB w="3175">
                      <a:solidFill>
                        <a:srgbClr val="151616"/>
                      </a:solidFill>
                      <a:prstDash val="solid"/>
                    </a:lnB>
                    <a:solidFill>
                      <a:srgbClr val="D9D9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151616"/>
                      </a:solidFill>
                      <a:prstDash val="solid"/>
                    </a:lnL>
                    <a:lnR w="3175">
                      <a:solidFill>
                        <a:srgbClr val="151616"/>
                      </a:solidFill>
                      <a:prstDash val="solid"/>
                    </a:lnR>
                    <a:lnT w="3175">
                      <a:solidFill>
                        <a:srgbClr val="15161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151616"/>
                      </a:solidFill>
                      <a:prstDash val="solid"/>
                    </a:lnL>
                    <a:lnR w="3175">
                      <a:solidFill>
                        <a:srgbClr val="151616"/>
                      </a:solidFill>
                      <a:prstDash val="solid"/>
                    </a:lnR>
                    <a:lnT w="3175">
                      <a:solidFill>
                        <a:srgbClr val="151616"/>
                      </a:solidFill>
                      <a:prstDash val="solid"/>
                    </a:lnT>
                    <a:lnB w="3175">
                      <a:solidFill>
                        <a:srgbClr val="151616"/>
                      </a:solidFill>
                      <a:prstDash val="solid"/>
                    </a:lnB>
                    <a:solidFill>
                      <a:srgbClr val="D9D9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3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151616"/>
                      </a:solidFill>
                      <a:prstDash val="solid"/>
                    </a:lnL>
                    <a:lnR w="3175">
                      <a:solidFill>
                        <a:srgbClr val="151616"/>
                      </a:solidFill>
                      <a:prstDash val="solid"/>
                    </a:lnR>
                    <a:lnT w="3175">
                      <a:solidFill>
                        <a:srgbClr val="151616"/>
                      </a:solidFill>
                      <a:prstDash val="solid"/>
                    </a:lnT>
                    <a:lnB w="3175">
                      <a:solidFill>
                        <a:srgbClr val="151616"/>
                      </a:solidFill>
                      <a:prstDash val="solid"/>
                    </a:lnB>
                    <a:solidFill>
                      <a:srgbClr val="D9D9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151616"/>
                      </a:solidFill>
                      <a:prstDash val="solid"/>
                    </a:lnL>
                    <a:lnR w="3175">
                      <a:solidFill>
                        <a:srgbClr val="151616"/>
                      </a:solidFill>
                      <a:prstDash val="solid"/>
                    </a:lnR>
                    <a:lnT w="3175">
                      <a:solidFill>
                        <a:srgbClr val="15161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151616"/>
                      </a:solidFill>
                      <a:prstDash val="solid"/>
                    </a:lnL>
                    <a:lnR w="3175">
                      <a:solidFill>
                        <a:srgbClr val="151616"/>
                      </a:solidFill>
                      <a:prstDash val="solid"/>
                    </a:lnR>
                    <a:lnT w="3175">
                      <a:solidFill>
                        <a:srgbClr val="151616"/>
                      </a:solidFill>
                      <a:prstDash val="solid"/>
                    </a:lnT>
                    <a:lnB w="3175">
                      <a:solidFill>
                        <a:srgbClr val="151616"/>
                      </a:solidFill>
                      <a:prstDash val="solid"/>
                    </a:lnB>
                    <a:solidFill>
                      <a:srgbClr val="D9D9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5204293" y="4405272"/>
            <a:ext cx="26670" cy="186690"/>
          </a:xfrm>
          <a:custGeom>
            <a:avLst/>
            <a:gdLst/>
            <a:ahLst/>
            <a:cxnLst/>
            <a:rect l="l" t="t" r="r" b="b"/>
            <a:pathLst>
              <a:path w="26670" h="186689">
                <a:moveTo>
                  <a:pt x="26631" y="0"/>
                </a:moveTo>
                <a:lnTo>
                  <a:pt x="0" y="0"/>
                </a:lnTo>
                <a:lnTo>
                  <a:pt x="0" y="186474"/>
                </a:lnTo>
                <a:lnTo>
                  <a:pt x="26631" y="186474"/>
                </a:lnTo>
                <a:lnTo>
                  <a:pt x="26631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203228" y="4225463"/>
            <a:ext cx="247015" cy="26670"/>
          </a:xfrm>
          <a:custGeom>
            <a:avLst/>
            <a:gdLst/>
            <a:ahLst/>
            <a:cxnLst/>
            <a:rect l="l" t="t" r="r" b="b"/>
            <a:pathLst>
              <a:path w="247014" h="26670">
                <a:moveTo>
                  <a:pt x="246405" y="0"/>
                </a:moveTo>
                <a:lnTo>
                  <a:pt x="0" y="0"/>
                </a:lnTo>
                <a:lnTo>
                  <a:pt x="0" y="26644"/>
                </a:lnTo>
                <a:lnTo>
                  <a:pt x="246405" y="26644"/>
                </a:lnTo>
                <a:lnTo>
                  <a:pt x="246405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203228" y="4478530"/>
            <a:ext cx="247015" cy="26670"/>
          </a:xfrm>
          <a:custGeom>
            <a:avLst/>
            <a:gdLst/>
            <a:ahLst/>
            <a:cxnLst/>
            <a:rect l="l" t="t" r="r" b="b"/>
            <a:pathLst>
              <a:path w="247014" h="26670">
                <a:moveTo>
                  <a:pt x="246405" y="0"/>
                </a:moveTo>
                <a:lnTo>
                  <a:pt x="0" y="0"/>
                </a:lnTo>
                <a:lnTo>
                  <a:pt x="0" y="26631"/>
                </a:lnTo>
                <a:lnTo>
                  <a:pt x="246405" y="26631"/>
                </a:lnTo>
                <a:lnTo>
                  <a:pt x="246405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203228" y="4758228"/>
            <a:ext cx="247015" cy="26670"/>
          </a:xfrm>
          <a:custGeom>
            <a:avLst/>
            <a:gdLst/>
            <a:ahLst/>
            <a:cxnLst/>
            <a:rect l="l" t="t" r="r" b="b"/>
            <a:pathLst>
              <a:path w="247014" h="26670">
                <a:moveTo>
                  <a:pt x="246405" y="0"/>
                </a:moveTo>
                <a:lnTo>
                  <a:pt x="0" y="0"/>
                </a:lnTo>
                <a:lnTo>
                  <a:pt x="0" y="26644"/>
                </a:lnTo>
                <a:lnTo>
                  <a:pt x="246405" y="26644"/>
                </a:lnTo>
                <a:lnTo>
                  <a:pt x="246405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242738" y="3377984"/>
            <a:ext cx="390525" cy="30480"/>
          </a:xfrm>
          <a:custGeom>
            <a:avLst/>
            <a:gdLst/>
            <a:ahLst/>
            <a:cxnLst/>
            <a:rect l="l" t="t" r="r" b="b"/>
            <a:pathLst>
              <a:path w="390525" h="30479">
                <a:moveTo>
                  <a:pt x="390093" y="0"/>
                </a:moveTo>
                <a:lnTo>
                  <a:pt x="0" y="0"/>
                </a:lnTo>
                <a:lnTo>
                  <a:pt x="0" y="30010"/>
                </a:lnTo>
                <a:lnTo>
                  <a:pt x="390093" y="30010"/>
                </a:lnTo>
                <a:lnTo>
                  <a:pt x="390093" y="0"/>
                </a:lnTo>
                <a:close/>
              </a:path>
            </a:pathLst>
          </a:custGeom>
          <a:solidFill>
            <a:srgbClr val="D9D9D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5497136" y="3412408"/>
            <a:ext cx="115570" cy="63500"/>
            <a:chOff x="5497136" y="3412408"/>
            <a:chExt cx="115570" cy="63500"/>
          </a:xfrm>
        </p:grpSpPr>
        <p:sp>
          <p:nvSpPr>
            <p:cNvPr id="14" name="object 14"/>
            <p:cNvSpPr/>
            <p:nvPr/>
          </p:nvSpPr>
          <p:spPr>
            <a:xfrm>
              <a:off x="5498508" y="3413779"/>
              <a:ext cx="112395" cy="34925"/>
            </a:xfrm>
            <a:custGeom>
              <a:avLst/>
              <a:gdLst/>
              <a:ahLst/>
              <a:cxnLst/>
              <a:rect l="l" t="t" r="r" b="b"/>
              <a:pathLst>
                <a:path w="112395" h="34925">
                  <a:moveTo>
                    <a:pt x="112318" y="0"/>
                  </a:moveTo>
                  <a:lnTo>
                    <a:pt x="0" y="0"/>
                  </a:lnTo>
                  <a:lnTo>
                    <a:pt x="0" y="34594"/>
                  </a:lnTo>
                  <a:lnTo>
                    <a:pt x="112318" y="34594"/>
                  </a:lnTo>
                  <a:lnTo>
                    <a:pt x="112318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498508" y="3413779"/>
              <a:ext cx="112395" cy="34925"/>
            </a:xfrm>
            <a:custGeom>
              <a:avLst/>
              <a:gdLst/>
              <a:ahLst/>
              <a:cxnLst/>
              <a:rect l="l" t="t" r="r" b="b"/>
              <a:pathLst>
                <a:path w="112395" h="34925">
                  <a:moveTo>
                    <a:pt x="112318" y="34594"/>
                  </a:moveTo>
                  <a:lnTo>
                    <a:pt x="112318" y="0"/>
                  </a:lnTo>
                  <a:lnTo>
                    <a:pt x="21056" y="0"/>
                  </a:lnTo>
                  <a:lnTo>
                    <a:pt x="0" y="0"/>
                  </a:lnTo>
                  <a:lnTo>
                    <a:pt x="0" y="34594"/>
                  </a:lnTo>
                  <a:lnTo>
                    <a:pt x="112318" y="34594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499736" y="3463157"/>
              <a:ext cx="76835" cy="11430"/>
            </a:xfrm>
            <a:custGeom>
              <a:avLst/>
              <a:gdLst/>
              <a:ahLst/>
              <a:cxnLst/>
              <a:rect l="l" t="t" r="r" b="b"/>
              <a:pathLst>
                <a:path w="76835" h="11429">
                  <a:moveTo>
                    <a:pt x="76530" y="0"/>
                  </a:moveTo>
                  <a:lnTo>
                    <a:pt x="0" y="0"/>
                  </a:lnTo>
                  <a:lnTo>
                    <a:pt x="0" y="11137"/>
                  </a:lnTo>
                  <a:lnTo>
                    <a:pt x="76530" y="11137"/>
                  </a:lnTo>
                  <a:lnTo>
                    <a:pt x="76530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499736" y="3463157"/>
              <a:ext cx="76835" cy="11430"/>
            </a:xfrm>
            <a:custGeom>
              <a:avLst/>
              <a:gdLst/>
              <a:ahLst/>
              <a:cxnLst/>
              <a:rect l="l" t="t" r="r" b="b"/>
              <a:pathLst>
                <a:path w="76835" h="11429">
                  <a:moveTo>
                    <a:pt x="76530" y="11137"/>
                  </a:moveTo>
                  <a:lnTo>
                    <a:pt x="76530" y="0"/>
                  </a:lnTo>
                  <a:lnTo>
                    <a:pt x="14351" y="0"/>
                  </a:lnTo>
                  <a:lnTo>
                    <a:pt x="0" y="0"/>
                  </a:lnTo>
                  <a:lnTo>
                    <a:pt x="0" y="11137"/>
                  </a:lnTo>
                  <a:lnTo>
                    <a:pt x="76530" y="11137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499736" y="3448339"/>
              <a:ext cx="76835" cy="15240"/>
            </a:xfrm>
            <a:custGeom>
              <a:avLst/>
              <a:gdLst/>
              <a:ahLst/>
              <a:cxnLst/>
              <a:rect l="l" t="t" r="r" b="b"/>
              <a:pathLst>
                <a:path w="76835" h="15239">
                  <a:moveTo>
                    <a:pt x="76530" y="0"/>
                  </a:moveTo>
                  <a:lnTo>
                    <a:pt x="0" y="0"/>
                  </a:lnTo>
                  <a:lnTo>
                    <a:pt x="0" y="14846"/>
                  </a:lnTo>
                  <a:lnTo>
                    <a:pt x="76530" y="14846"/>
                  </a:lnTo>
                  <a:lnTo>
                    <a:pt x="76530" y="0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499736" y="3448339"/>
              <a:ext cx="76835" cy="15240"/>
            </a:xfrm>
            <a:custGeom>
              <a:avLst/>
              <a:gdLst/>
              <a:ahLst/>
              <a:cxnLst/>
              <a:rect l="l" t="t" r="r" b="b"/>
              <a:pathLst>
                <a:path w="76835" h="15239">
                  <a:moveTo>
                    <a:pt x="76530" y="14846"/>
                  </a:moveTo>
                  <a:lnTo>
                    <a:pt x="76530" y="0"/>
                  </a:lnTo>
                  <a:lnTo>
                    <a:pt x="14351" y="0"/>
                  </a:lnTo>
                  <a:lnTo>
                    <a:pt x="0" y="0"/>
                  </a:lnTo>
                  <a:lnTo>
                    <a:pt x="0" y="14846"/>
                  </a:lnTo>
                  <a:lnTo>
                    <a:pt x="76530" y="14846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0" name="object 2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545818" y="4800740"/>
            <a:ext cx="130441" cy="100973"/>
          </a:xfrm>
          <a:prstGeom prst="rect">
            <a:avLst/>
          </a:prstGeom>
        </p:spPr>
      </p:pic>
      <p:grpSp>
        <p:nvGrpSpPr>
          <p:cNvPr id="21" name="object 21"/>
          <p:cNvGrpSpPr/>
          <p:nvPr/>
        </p:nvGrpSpPr>
        <p:grpSpPr>
          <a:xfrm>
            <a:off x="5254448" y="3372710"/>
            <a:ext cx="180340" cy="113030"/>
            <a:chOff x="5254448" y="3372710"/>
            <a:chExt cx="180340" cy="113030"/>
          </a:xfrm>
        </p:grpSpPr>
        <p:sp>
          <p:nvSpPr>
            <p:cNvPr id="22" name="object 22"/>
            <p:cNvSpPr/>
            <p:nvPr/>
          </p:nvSpPr>
          <p:spPr>
            <a:xfrm>
              <a:off x="5255820" y="3392794"/>
              <a:ext cx="132080" cy="46990"/>
            </a:xfrm>
            <a:custGeom>
              <a:avLst/>
              <a:gdLst/>
              <a:ahLst/>
              <a:cxnLst/>
              <a:rect l="l" t="t" r="r" b="b"/>
              <a:pathLst>
                <a:path w="132079" h="46989">
                  <a:moveTo>
                    <a:pt x="132067" y="0"/>
                  </a:moveTo>
                  <a:lnTo>
                    <a:pt x="0" y="0"/>
                  </a:lnTo>
                  <a:lnTo>
                    <a:pt x="0" y="46901"/>
                  </a:lnTo>
                  <a:lnTo>
                    <a:pt x="132067" y="46901"/>
                  </a:lnTo>
                  <a:lnTo>
                    <a:pt x="132067" y="0"/>
                  </a:lnTo>
                  <a:close/>
                </a:path>
              </a:pathLst>
            </a:custGeom>
            <a:solidFill>
              <a:srgbClr val="98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255820" y="3392794"/>
              <a:ext cx="132080" cy="46990"/>
            </a:xfrm>
            <a:custGeom>
              <a:avLst/>
              <a:gdLst/>
              <a:ahLst/>
              <a:cxnLst/>
              <a:rect l="l" t="t" r="r" b="b"/>
              <a:pathLst>
                <a:path w="132079" h="46989">
                  <a:moveTo>
                    <a:pt x="0" y="0"/>
                  </a:moveTo>
                  <a:lnTo>
                    <a:pt x="132067" y="0"/>
                  </a:lnTo>
                  <a:lnTo>
                    <a:pt x="132067" y="46901"/>
                  </a:lnTo>
                  <a:lnTo>
                    <a:pt x="0" y="4690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258290" y="3406251"/>
              <a:ext cx="128905" cy="12700"/>
            </a:xfrm>
            <a:custGeom>
              <a:avLst/>
              <a:gdLst/>
              <a:ahLst/>
              <a:cxnLst/>
              <a:rect l="l" t="t" r="r" b="b"/>
              <a:pathLst>
                <a:path w="128904" h="12700">
                  <a:moveTo>
                    <a:pt x="128371" y="0"/>
                  </a:moveTo>
                  <a:lnTo>
                    <a:pt x="0" y="0"/>
                  </a:lnTo>
                  <a:lnTo>
                    <a:pt x="0" y="12344"/>
                  </a:lnTo>
                  <a:lnTo>
                    <a:pt x="128371" y="12344"/>
                  </a:lnTo>
                  <a:lnTo>
                    <a:pt x="128371" y="0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258290" y="3417840"/>
              <a:ext cx="128905" cy="12700"/>
            </a:xfrm>
            <a:custGeom>
              <a:avLst/>
              <a:gdLst/>
              <a:ahLst/>
              <a:cxnLst/>
              <a:rect l="l" t="t" r="r" b="b"/>
              <a:pathLst>
                <a:path w="128904" h="12700">
                  <a:moveTo>
                    <a:pt x="128371" y="0"/>
                  </a:moveTo>
                  <a:lnTo>
                    <a:pt x="0" y="0"/>
                  </a:lnTo>
                  <a:lnTo>
                    <a:pt x="0" y="12344"/>
                  </a:lnTo>
                  <a:lnTo>
                    <a:pt x="128371" y="12344"/>
                  </a:lnTo>
                  <a:lnTo>
                    <a:pt x="128371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07995" y="3403171"/>
              <a:ext cx="25400" cy="6985"/>
            </a:xfrm>
            <a:custGeom>
              <a:avLst/>
              <a:gdLst/>
              <a:ahLst/>
              <a:cxnLst/>
              <a:rect l="l" t="t" r="r" b="b"/>
              <a:pathLst>
                <a:path w="25400" h="6985">
                  <a:moveTo>
                    <a:pt x="0" y="3451"/>
                  </a:moveTo>
                  <a:lnTo>
                    <a:pt x="780" y="2060"/>
                  </a:lnTo>
                  <a:lnTo>
                    <a:pt x="4151" y="0"/>
                  </a:lnTo>
                  <a:lnTo>
                    <a:pt x="11653" y="440"/>
                  </a:lnTo>
                  <a:lnTo>
                    <a:pt x="24828" y="655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371916" y="3450737"/>
              <a:ext cx="19685" cy="14604"/>
            </a:xfrm>
            <a:custGeom>
              <a:avLst/>
              <a:gdLst/>
              <a:ahLst/>
              <a:cxnLst/>
              <a:rect l="l" t="t" r="r" b="b"/>
              <a:pathLst>
                <a:path w="19685" h="14604">
                  <a:moveTo>
                    <a:pt x="8632" y="0"/>
                  </a:moveTo>
                  <a:lnTo>
                    <a:pt x="11460" y="1123"/>
                  </a:lnTo>
                  <a:lnTo>
                    <a:pt x="16737" y="3881"/>
                  </a:lnTo>
                  <a:lnTo>
                    <a:pt x="19653" y="7356"/>
                  </a:lnTo>
                  <a:lnTo>
                    <a:pt x="15401" y="10629"/>
                  </a:lnTo>
                  <a:lnTo>
                    <a:pt x="7275" y="13000"/>
                  </a:lnTo>
                  <a:lnTo>
                    <a:pt x="2025" y="13990"/>
                  </a:lnTo>
                  <a:lnTo>
                    <a:pt x="0" y="13021"/>
                  </a:lnTo>
                  <a:lnTo>
                    <a:pt x="1546" y="951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380353" y="3468773"/>
              <a:ext cx="16510" cy="15875"/>
            </a:xfrm>
            <a:custGeom>
              <a:avLst/>
              <a:gdLst/>
              <a:ahLst/>
              <a:cxnLst/>
              <a:rect l="l" t="t" r="r" b="b"/>
              <a:pathLst>
                <a:path w="16510" h="15875">
                  <a:moveTo>
                    <a:pt x="3388" y="0"/>
                  </a:moveTo>
                  <a:lnTo>
                    <a:pt x="6431" y="34"/>
                  </a:lnTo>
                  <a:lnTo>
                    <a:pt x="12345" y="717"/>
                  </a:lnTo>
                  <a:lnTo>
                    <a:pt x="16311" y="2914"/>
                  </a:lnTo>
                  <a:lnTo>
                    <a:pt x="13510" y="7493"/>
                  </a:lnTo>
                  <a:lnTo>
                    <a:pt x="6778" y="12621"/>
                  </a:lnTo>
                  <a:lnTo>
                    <a:pt x="2237" y="15427"/>
                  </a:lnTo>
                  <a:lnTo>
                    <a:pt x="0" y="15247"/>
                  </a:lnTo>
                  <a:lnTo>
                    <a:pt x="175" y="1141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387445" y="3374082"/>
              <a:ext cx="9525" cy="23495"/>
            </a:xfrm>
            <a:custGeom>
              <a:avLst/>
              <a:gdLst/>
              <a:ahLst/>
              <a:cxnLst/>
              <a:rect l="l" t="t" r="r" b="b"/>
              <a:pathLst>
                <a:path w="9525" h="23495">
                  <a:moveTo>
                    <a:pt x="9245" y="23241"/>
                  </a:moveTo>
                  <a:lnTo>
                    <a:pt x="7650" y="23227"/>
                  </a:lnTo>
                  <a:lnTo>
                    <a:pt x="4222" y="21269"/>
                  </a:lnTo>
                  <a:lnTo>
                    <a:pt x="994" y="14486"/>
                  </a:ln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4407039" y="4915125"/>
            <a:ext cx="241554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MANUALLY</a:t>
            </a:r>
            <a:r>
              <a:rPr sz="1000" spc="-10" dirty="0">
                <a:solidFill>
                  <a:srgbClr val="151616"/>
                </a:solidFill>
                <a:latin typeface="Arial"/>
                <a:cs typeface="Arial"/>
              </a:rPr>
              <a:t> OPERATED</a:t>
            </a:r>
            <a:r>
              <a:rPr sz="10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CENTRE</a:t>
            </a:r>
            <a:r>
              <a:rPr sz="10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151616"/>
                </a:solidFill>
                <a:latin typeface="Arial"/>
                <a:cs typeface="Arial"/>
              </a:rPr>
              <a:t>LATHE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31" name="object 3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51687" y="3918237"/>
            <a:ext cx="1114125" cy="972606"/>
          </a:xfrm>
          <a:prstGeom prst="rect">
            <a:avLst/>
          </a:prstGeom>
        </p:spPr>
      </p:pic>
      <p:sp>
        <p:nvSpPr>
          <p:cNvPr id="32" name="object 32"/>
          <p:cNvSpPr txBox="1"/>
          <p:nvPr/>
        </p:nvSpPr>
        <p:spPr>
          <a:xfrm>
            <a:off x="1096949" y="4604763"/>
            <a:ext cx="274320" cy="901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4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400" spc="-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endParaRPr sz="400">
              <a:latin typeface="Arial"/>
              <a:cs typeface="Arial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1370289" y="3465515"/>
            <a:ext cx="2133600" cy="1433830"/>
            <a:chOff x="1370289" y="3465515"/>
            <a:chExt cx="2133600" cy="1433830"/>
          </a:xfrm>
        </p:grpSpPr>
        <p:sp>
          <p:nvSpPr>
            <p:cNvPr id="34" name="object 34"/>
            <p:cNvSpPr/>
            <p:nvPr/>
          </p:nvSpPr>
          <p:spPr>
            <a:xfrm>
              <a:off x="1376687" y="3467103"/>
              <a:ext cx="2125345" cy="1189990"/>
            </a:xfrm>
            <a:custGeom>
              <a:avLst/>
              <a:gdLst/>
              <a:ahLst/>
              <a:cxnLst/>
              <a:rect l="l" t="t" r="r" b="b"/>
              <a:pathLst>
                <a:path w="2125345" h="1189989">
                  <a:moveTo>
                    <a:pt x="2081758" y="0"/>
                  </a:moveTo>
                  <a:lnTo>
                    <a:pt x="33680" y="6057"/>
                  </a:lnTo>
                  <a:lnTo>
                    <a:pt x="0" y="1189596"/>
                  </a:lnTo>
                  <a:lnTo>
                    <a:pt x="2125065" y="1183538"/>
                  </a:lnTo>
                  <a:lnTo>
                    <a:pt x="2081758" y="0"/>
                  </a:lnTo>
                  <a:close/>
                </a:path>
              </a:pathLst>
            </a:custGeom>
            <a:solidFill>
              <a:srgbClr val="B8CB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376687" y="3467103"/>
              <a:ext cx="2125345" cy="1189990"/>
            </a:xfrm>
            <a:custGeom>
              <a:avLst/>
              <a:gdLst/>
              <a:ahLst/>
              <a:cxnLst/>
              <a:rect l="l" t="t" r="r" b="b"/>
              <a:pathLst>
                <a:path w="2125345" h="1189989">
                  <a:moveTo>
                    <a:pt x="33680" y="6057"/>
                  </a:moveTo>
                  <a:lnTo>
                    <a:pt x="2081758" y="0"/>
                  </a:lnTo>
                  <a:lnTo>
                    <a:pt x="2125065" y="1183538"/>
                  </a:lnTo>
                  <a:lnTo>
                    <a:pt x="0" y="1189596"/>
                  </a:lnTo>
                  <a:lnTo>
                    <a:pt x="33680" y="6057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371876" y="4651883"/>
              <a:ext cx="2129155" cy="43815"/>
            </a:xfrm>
            <a:custGeom>
              <a:avLst/>
              <a:gdLst/>
              <a:ahLst/>
              <a:cxnLst/>
              <a:rect l="l" t="t" r="r" b="b"/>
              <a:pathLst>
                <a:path w="2129154" h="43814">
                  <a:moveTo>
                    <a:pt x="2129142" y="0"/>
                  </a:moveTo>
                  <a:lnTo>
                    <a:pt x="0" y="0"/>
                  </a:lnTo>
                  <a:lnTo>
                    <a:pt x="86601" y="43307"/>
                  </a:lnTo>
                  <a:lnTo>
                    <a:pt x="2047354" y="43307"/>
                  </a:lnTo>
                  <a:lnTo>
                    <a:pt x="2129142" y="0"/>
                  </a:lnTo>
                  <a:close/>
                </a:path>
              </a:pathLst>
            </a:custGeom>
            <a:solidFill>
              <a:srgbClr val="B8CB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371876" y="4651883"/>
              <a:ext cx="2129155" cy="43815"/>
            </a:xfrm>
            <a:custGeom>
              <a:avLst/>
              <a:gdLst/>
              <a:ahLst/>
              <a:cxnLst/>
              <a:rect l="l" t="t" r="r" b="b"/>
              <a:pathLst>
                <a:path w="2129154" h="43814">
                  <a:moveTo>
                    <a:pt x="0" y="0"/>
                  </a:moveTo>
                  <a:lnTo>
                    <a:pt x="2129142" y="0"/>
                  </a:lnTo>
                  <a:lnTo>
                    <a:pt x="2047354" y="43307"/>
                  </a:lnTo>
                  <a:lnTo>
                    <a:pt x="86601" y="43307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453666" y="4695184"/>
              <a:ext cx="1964689" cy="202565"/>
            </a:xfrm>
            <a:custGeom>
              <a:avLst/>
              <a:gdLst/>
              <a:ahLst/>
              <a:cxnLst/>
              <a:rect l="l" t="t" r="r" b="b"/>
              <a:pathLst>
                <a:path w="1964689" h="202564">
                  <a:moveTo>
                    <a:pt x="1964550" y="0"/>
                  </a:moveTo>
                  <a:lnTo>
                    <a:pt x="0" y="0"/>
                  </a:lnTo>
                  <a:lnTo>
                    <a:pt x="0" y="202069"/>
                  </a:lnTo>
                  <a:lnTo>
                    <a:pt x="1964550" y="202069"/>
                  </a:lnTo>
                  <a:lnTo>
                    <a:pt x="1964550" y="0"/>
                  </a:lnTo>
                  <a:close/>
                </a:path>
              </a:pathLst>
            </a:custGeom>
            <a:solidFill>
              <a:srgbClr val="B8CB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453666" y="4695184"/>
              <a:ext cx="1964689" cy="202565"/>
            </a:xfrm>
            <a:custGeom>
              <a:avLst/>
              <a:gdLst/>
              <a:ahLst/>
              <a:cxnLst/>
              <a:rect l="l" t="t" r="r" b="b"/>
              <a:pathLst>
                <a:path w="1964689" h="202564">
                  <a:moveTo>
                    <a:pt x="0" y="0"/>
                  </a:moveTo>
                  <a:lnTo>
                    <a:pt x="1964550" y="0"/>
                  </a:lnTo>
                  <a:lnTo>
                    <a:pt x="1964550" y="202069"/>
                  </a:lnTo>
                  <a:lnTo>
                    <a:pt x="0" y="20206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323747" y="4767991"/>
              <a:ext cx="38735" cy="38735"/>
            </a:xfrm>
            <a:custGeom>
              <a:avLst/>
              <a:gdLst/>
              <a:ahLst/>
              <a:cxnLst/>
              <a:rect l="l" t="t" r="r" b="b"/>
              <a:pathLst>
                <a:path w="38735" h="38735">
                  <a:moveTo>
                    <a:pt x="19316" y="0"/>
                  </a:moveTo>
                  <a:lnTo>
                    <a:pt x="11797" y="1518"/>
                  </a:lnTo>
                  <a:lnTo>
                    <a:pt x="5657" y="5657"/>
                  </a:lnTo>
                  <a:lnTo>
                    <a:pt x="1518" y="11797"/>
                  </a:lnTo>
                  <a:lnTo>
                    <a:pt x="0" y="19316"/>
                  </a:lnTo>
                  <a:lnTo>
                    <a:pt x="1518" y="26842"/>
                  </a:lnTo>
                  <a:lnTo>
                    <a:pt x="5657" y="32986"/>
                  </a:lnTo>
                  <a:lnTo>
                    <a:pt x="11797" y="37127"/>
                  </a:lnTo>
                  <a:lnTo>
                    <a:pt x="19316" y="38646"/>
                  </a:lnTo>
                  <a:lnTo>
                    <a:pt x="26835" y="37127"/>
                  </a:lnTo>
                  <a:lnTo>
                    <a:pt x="32975" y="32986"/>
                  </a:lnTo>
                  <a:lnTo>
                    <a:pt x="37115" y="26842"/>
                  </a:lnTo>
                  <a:lnTo>
                    <a:pt x="38633" y="19316"/>
                  </a:lnTo>
                  <a:lnTo>
                    <a:pt x="37115" y="11797"/>
                  </a:lnTo>
                  <a:lnTo>
                    <a:pt x="32975" y="5657"/>
                  </a:lnTo>
                  <a:lnTo>
                    <a:pt x="26835" y="1518"/>
                  </a:lnTo>
                  <a:lnTo>
                    <a:pt x="1931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323747" y="4767991"/>
              <a:ext cx="38735" cy="38735"/>
            </a:xfrm>
            <a:custGeom>
              <a:avLst/>
              <a:gdLst/>
              <a:ahLst/>
              <a:cxnLst/>
              <a:rect l="l" t="t" r="r" b="b"/>
              <a:pathLst>
                <a:path w="38735" h="38735">
                  <a:moveTo>
                    <a:pt x="19316" y="0"/>
                  </a:moveTo>
                  <a:lnTo>
                    <a:pt x="26835" y="1518"/>
                  </a:lnTo>
                  <a:lnTo>
                    <a:pt x="32975" y="5657"/>
                  </a:lnTo>
                  <a:lnTo>
                    <a:pt x="37115" y="11797"/>
                  </a:lnTo>
                  <a:lnTo>
                    <a:pt x="38633" y="19316"/>
                  </a:lnTo>
                  <a:lnTo>
                    <a:pt x="37115" y="26842"/>
                  </a:lnTo>
                  <a:lnTo>
                    <a:pt x="32975" y="32986"/>
                  </a:lnTo>
                  <a:lnTo>
                    <a:pt x="26835" y="37127"/>
                  </a:lnTo>
                  <a:lnTo>
                    <a:pt x="19316" y="38646"/>
                  </a:lnTo>
                  <a:lnTo>
                    <a:pt x="11797" y="37127"/>
                  </a:lnTo>
                  <a:lnTo>
                    <a:pt x="5657" y="32986"/>
                  </a:lnTo>
                  <a:lnTo>
                    <a:pt x="1518" y="26842"/>
                  </a:lnTo>
                  <a:lnTo>
                    <a:pt x="0" y="19316"/>
                  </a:lnTo>
                  <a:lnTo>
                    <a:pt x="1518" y="11797"/>
                  </a:lnTo>
                  <a:lnTo>
                    <a:pt x="5657" y="5657"/>
                  </a:lnTo>
                  <a:lnTo>
                    <a:pt x="11797" y="1518"/>
                  </a:lnTo>
                  <a:lnTo>
                    <a:pt x="19316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41660" y="4516391"/>
              <a:ext cx="98451" cy="64960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3082935" y="3663194"/>
              <a:ext cx="367665" cy="754380"/>
            </a:xfrm>
            <a:custGeom>
              <a:avLst/>
              <a:gdLst/>
              <a:ahLst/>
              <a:cxnLst/>
              <a:rect l="l" t="t" r="r" b="b"/>
              <a:pathLst>
                <a:path w="367664" h="754379">
                  <a:moveTo>
                    <a:pt x="367652" y="0"/>
                  </a:moveTo>
                  <a:lnTo>
                    <a:pt x="0" y="0"/>
                  </a:lnTo>
                  <a:lnTo>
                    <a:pt x="0" y="754075"/>
                  </a:lnTo>
                  <a:lnTo>
                    <a:pt x="367652" y="754075"/>
                  </a:lnTo>
                  <a:lnTo>
                    <a:pt x="367652" y="0"/>
                  </a:lnTo>
                  <a:close/>
                </a:path>
              </a:pathLst>
            </a:custGeom>
            <a:solidFill>
              <a:srgbClr val="B6F2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3082935" y="3663194"/>
              <a:ext cx="367665" cy="754380"/>
            </a:xfrm>
            <a:custGeom>
              <a:avLst/>
              <a:gdLst/>
              <a:ahLst/>
              <a:cxnLst/>
              <a:rect l="l" t="t" r="r" b="b"/>
              <a:pathLst>
                <a:path w="367664" h="754379">
                  <a:moveTo>
                    <a:pt x="0" y="0"/>
                  </a:moveTo>
                  <a:lnTo>
                    <a:pt x="367652" y="0"/>
                  </a:lnTo>
                  <a:lnTo>
                    <a:pt x="367652" y="754075"/>
                  </a:lnTo>
                  <a:lnTo>
                    <a:pt x="0" y="75407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3115137" y="4221374"/>
              <a:ext cx="40640" cy="40640"/>
            </a:xfrm>
            <a:custGeom>
              <a:avLst/>
              <a:gdLst/>
              <a:ahLst/>
              <a:cxnLst/>
              <a:rect l="l" t="t" r="r" b="b"/>
              <a:pathLst>
                <a:path w="40639" h="40639">
                  <a:moveTo>
                    <a:pt x="40246" y="0"/>
                  </a:moveTo>
                  <a:lnTo>
                    <a:pt x="0" y="0"/>
                  </a:lnTo>
                  <a:lnTo>
                    <a:pt x="0" y="40246"/>
                  </a:lnTo>
                  <a:lnTo>
                    <a:pt x="40246" y="40246"/>
                  </a:lnTo>
                  <a:lnTo>
                    <a:pt x="40246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115137" y="4221374"/>
              <a:ext cx="40640" cy="40640"/>
            </a:xfrm>
            <a:custGeom>
              <a:avLst/>
              <a:gdLst/>
              <a:ahLst/>
              <a:cxnLst/>
              <a:rect l="l" t="t" r="r" b="b"/>
              <a:pathLst>
                <a:path w="40639" h="40639">
                  <a:moveTo>
                    <a:pt x="0" y="0"/>
                  </a:moveTo>
                  <a:lnTo>
                    <a:pt x="40246" y="0"/>
                  </a:lnTo>
                  <a:lnTo>
                    <a:pt x="40246" y="40246"/>
                  </a:lnTo>
                  <a:lnTo>
                    <a:pt x="0" y="4024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3115137" y="4222516"/>
              <a:ext cx="40640" cy="40640"/>
            </a:xfrm>
            <a:custGeom>
              <a:avLst/>
              <a:gdLst/>
              <a:ahLst/>
              <a:cxnLst/>
              <a:rect l="l" t="t" r="r" b="b"/>
              <a:pathLst>
                <a:path w="40639" h="40639">
                  <a:moveTo>
                    <a:pt x="40246" y="0"/>
                  </a:moveTo>
                  <a:lnTo>
                    <a:pt x="0" y="0"/>
                  </a:lnTo>
                  <a:lnTo>
                    <a:pt x="0" y="40259"/>
                  </a:lnTo>
                  <a:lnTo>
                    <a:pt x="40246" y="40259"/>
                  </a:lnTo>
                  <a:lnTo>
                    <a:pt x="40246" y="0"/>
                  </a:lnTo>
                  <a:close/>
                </a:path>
              </a:pathLst>
            </a:custGeom>
            <a:solidFill>
              <a:srgbClr val="959F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115137" y="4222516"/>
              <a:ext cx="40640" cy="40640"/>
            </a:xfrm>
            <a:custGeom>
              <a:avLst/>
              <a:gdLst/>
              <a:ahLst/>
              <a:cxnLst/>
              <a:rect l="l" t="t" r="r" b="b"/>
              <a:pathLst>
                <a:path w="40639" h="40639">
                  <a:moveTo>
                    <a:pt x="0" y="0"/>
                  </a:moveTo>
                  <a:lnTo>
                    <a:pt x="40246" y="0"/>
                  </a:lnTo>
                  <a:lnTo>
                    <a:pt x="40246" y="40259"/>
                  </a:lnTo>
                  <a:lnTo>
                    <a:pt x="0" y="4025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121977" y="4234895"/>
              <a:ext cx="27940" cy="20320"/>
            </a:xfrm>
            <a:custGeom>
              <a:avLst/>
              <a:gdLst/>
              <a:ahLst/>
              <a:cxnLst/>
              <a:rect l="l" t="t" r="r" b="b"/>
              <a:pathLst>
                <a:path w="27939" h="20320">
                  <a:moveTo>
                    <a:pt x="0" y="0"/>
                  </a:moveTo>
                  <a:lnTo>
                    <a:pt x="27736" y="0"/>
                  </a:lnTo>
                  <a:lnTo>
                    <a:pt x="27736" y="19913"/>
                  </a:lnTo>
                  <a:lnTo>
                    <a:pt x="0" y="199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134782" y="4239874"/>
              <a:ext cx="0" cy="13335"/>
            </a:xfrm>
            <a:custGeom>
              <a:avLst/>
              <a:gdLst/>
              <a:ahLst/>
              <a:cxnLst/>
              <a:rect l="l" t="t" r="r" b="b"/>
              <a:pathLst>
                <a:path h="13335">
                  <a:moveTo>
                    <a:pt x="0" y="0"/>
                  </a:moveTo>
                  <a:lnTo>
                    <a:pt x="0" y="12801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215739" y="4270989"/>
              <a:ext cx="220112" cy="134238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3115137" y="4266892"/>
              <a:ext cx="40640" cy="40640"/>
            </a:xfrm>
            <a:custGeom>
              <a:avLst/>
              <a:gdLst/>
              <a:ahLst/>
              <a:cxnLst/>
              <a:rect l="l" t="t" r="r" b="b"/>
              <a:pathLst>
                <a:path w="40639" h="40639">
                  <a:moveTo>
                    <a:pt x="40246" y="0"/>
                  </a:moveTo>
                  <a:lnTo>
                    <a:pt x="0" y="0"/>
                  </a:lnTo>
                  <a:lnTo>
                    <a:pt x="0" y="40259"/>
                  </a:lnTo>
                  <a:lnTo>
                    <a:pt x="40246" y="40259"/>
                  </a:lnTo>
                  <a:lnTo>
                    <a:pt x="4024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115137" y="4266892"/>
              <a:ext cx="40640" cy="40640"/>
            </a:xfrm>
            <a:custGeom>
              <a:avLst/>
              <a:gdLst/>
              <a:ahLst/>
              <a:cxnLst/>
              <a:rect l="l" t="t" r="r" b="b"/>
              <a:pathLst>
                <a:path w="40639" h="40639">
                  <a:moveTo>
                    <a:pt x="0" y="0"/>
                  </a:moveTo>
                  <a:lnTo>
                    <a:pt x="40246" y="0"/>
                  </a:lnTo>
                  <a:lnTo>
                    <a:pt x="40246" y="40259"/>
                  </a:lnTo>
                  <a:lnTo>
                    <a:pt x="0" y="4025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3121977" y="4280417"/>
              <a:ext cx="27940" cy="20320"/>
            </a:xfrm>
            <a:custGeom>
              <a:avLst/>
              <a:gdLst/>
              <a:ahLst/>
              <a:cxnLst/>
              <a:rect l="l" t="t" r="r" b="b"/>
              <a:pathLst>
                <a:path w="27939" h="20320">
                  <a:moveTo>
                    <a:pt x="0" y="0"/>
                  </a:moveTo>
                  <a:lnTo>
                    <a:pt x="27736" y="0"/>
                  </a:lnTo>
                  <a:lnTo>
                    <a:pt x="27736" y="19913"/>
                  </a:lnTo>
                  <a:lnTo>
                    <a:pt x="0" y="199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3134782" y="4285397"/>
              <a:ext cx="0" cy="13335"/>
            </a:xfrm>
            <a:custGeom>
              <a:avLst/>
              <a:gdLst/>
              <a:ahLst/>
              <a:cxnLst/>
              <a:rect l="l" t="t" r="r" b="b"/>
              <a:pathLst>
                <a:path h="13335">
                  <a:moveTo>
                    <a:pt x="0" y="0"/>
                  </a:moveTo>
                  <a:lnTo>
                    <a:pt x="0" y="12801"/>
                  </a:lnTo>
                </a:path>
              </a:pathLst>
            </a:custGeom>
            <a:ln w="3175">
              <a:solidFill>
                <a:srgbClr val="00A7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3115137" y="4312415"/>
              <a:ext cx="40640" cy="40640"/>
            </a:xfrm>
            <a:custGeom>
              <a:avLst/>
              <a:gdLst/>
              <a:ahLst/>
              <a:cxnLst/>
              <a:rect l="l" t="t" r="r" b="b"/>
              <a:pathLst>
                <a:path w="40639" h="40639">
                  <a:moveTo>
                    <a:pt x="40246" y="0"/>
                  </a:moveTo>
                  <a:lnTo>
                    <a:pt x="0" y="0"/>
                  </a:lnTo>
                  <a:lnTo>
                    <a:pt x="0" y="40246"/>
                  </a:lnTo>
                  <a:lnTo>
                    <a:pt x="40246" y="40246"/>
                  </a:lnTo>
                  <a:lnTo>
                    <a:pt x="4024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3121977" y="4325935"/>
              <a:ext cx="27940" cy="20320"/>
            </a:xfrm>
            <a:custGeom>
              <a:avLst/>
              <a:gdLst/>
              <a:ahLst/>
              <a:cxnLst/>
              <a:rect l="l" t="t" r="r" b="b"/>
              <a:pathLst>
                <a:path w="27939" h="20320">
                  <a:moveTo>
                    <a:pt x="0" y="0"/>
                  </a:moveTo>
                  <a:lnTo>
                    <a:pt x="27736" y="0"/>
                  </a:lnTo>
                  <a:lnTo>
                    <a:pt x="27736" y="19913"/>
                  </a:lnTo>
                  <a:lnTo>
                    <a:pt x="0" y="199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3127669" y="4328070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10" h="16510">
                  <a:moveTo>
                    <a:pt x="8178" y="0"/>
                  </a:moveTo>
                  <a:lnTo>
                    <a:pt x="12700" y="0"/>
                  </a:lnTo>
                  <a:lnTo>
                    <a:pt x="16357" y="3657"/>
                  </a:lnTo>
                  <a:lnTo>
                    <a:pt x="16357" y="8178"/>
                  </a:lnTo>
                  <a:lnTo>
                    <a:pt x="16357" y="12700"/>
                  </a:lnTo>
                  <a:lnTo>
                    <a:pt x="12700" y="16357"/>
                  </a:lnTo>
                  <a:lnTo>
                    <a:pt x="8178" y="16357"/>
                  </a:lnTo>
                  <a:lnTo>
                    <a:pt x="3657" y="16357"/>
                  </a:lnTo>
                  <a:lnTo>
                    <a:pt x="0" y="12700"/>
                  </a:lnTo>
                  <a:lnTo>
                    <a:pt x="0" y="8178"/>
                  </a:lnTo>
                  <a:lnTo>
                    <a:pt x="0" y="3657"/>
                  </a:lnTo>
                  <a:lnTo>
                    <a:pt x="3657" y="0"/>
                  </a:lnTo>
                  <a:lnTo>
                    <a:pt x="8178" y="0"/>
                  </a:lnTo>
                  <a:close/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3082935" y="4210638"/>
              <a:ext cx="351790" cy="0"/>
            </a:xfrm>
            <a:custGeom>
              <a:avLst/>
              <a:gdLst/>
              <a:ahLst/>
              <a:cxnLst/>
              <a:rect l="l" t="t" r="r" b="b"/>
              <a:pathLst>
                <a:path w="351789">
                  <a:moveTo>
                    <a:pt x="0" y="0"/>
                  </a:moveTo>
                  <a:lnTo>
                    <a:pt x="351548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3233517" y="4068675"/>
              <a:ext cx="93980" cy="30480"/>
            </a:xfrm>
            <a:custGeom>
              <a:avLst/>
              <a:gdLst/>
              <a:ahLst/>
              <a:cxnLst/>
              <a:rect l="l" t="t" r="r" b="b"/>
              <a:pathLst>
                <a:path w="93979" h="30479">
                  <a:moveTo>
                    <a:pt x="16891" y="0"/>
                  </a:moveTo>
                  <a:lnTo>
                    <a:pt x="0" y="8153"/>
                  </a:lnTo>
                  <a:lnTo>
                    <a:pt x="79781" y="27368"/>
                  </a:lnTo>
                  <a:lnTo>
                    <a:pt x="78041" y="30276"/>
                  </a:lnTo>
                  <a:lnTo>
                    <a:pt x="93764" y="25615"/>
                  </a:lnTo>
                  <a:lnTo>
                    <a:pt x="93764" y="17462"/>
                  </a:lnTo>
                  <a:lnTo>
                    <a:pt x="90271" y="19215"/>
                  </a:lnTo>
                  <a:lnTo>
                    <a:pt x="168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3233517" y="4068675"/>
              <a:ext cx="93980" cy="30480"/>
            </a:xfrm>
            <a:custGeom>
              <a:avLst/>
              <a:gdLst/>
              <a:ahLst/>
              <a:cxnLst/>
              <a:rect l="l" t="t" r="r" b="b"/>
              <a:pathLst>
                <a:path w="93979" h="30479">
                  <a:moveTo>
                    <a:pt x="79781" y="27368"/>
                  </a:moveTo>
                  <a:lnTo>
                    <a:pt x="0" y="8153"/>
                  </a:lnTo>
                  <a:lnTo>
                    <a:pt x="16891" y="0"/>
                  </a:lnTo>
                  <a:lnTo>
                    <a:pt x="90271" y="19215"/>
                  </a:lnTo>
                  <a:lnTo>
                    <a:pt x="93764" y="17462"/>
                  </a:lnTo>
                  <a:lnTo>
                    <a:pt x="93764" y="25615"/>
                  </a:lnTo>
                  <a:lnTo>
                    <a:pt x="78041" y="30276"/>
                  </a:lnTo>
                  <a:lnTo>
                    <a:pt x="79781" y="2736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3096996" y="4068675"/>
              <a:ext cx="93980" cy="30480"/>
            </a:xfrm>
            <a:custGeom>
              <a:avLst/>
              <a:gdLst/>
              <a:ahLst/>
              <a:cxnLst/>
              <a:rect l="l" t="t" r="r" b="b"/>
              <a:pathLst>
                <a:path w="93980" h="30479">
                  <a:moveTo>
                    <a:pt x="76873" y="0"/>
                  </a:moveTo>
                  <a:lnTo>
                    <a:pt x="3505" y="19215"/>
                  </a:lnTo>
                  <a:lnTo>
                    <a:pt x="0" y="17462"/>
                  </a:lnTo>
                  <a:lnTo>
                    <a:pt x="0" y="25615"/>
                  </a:lnTo>
                  <a:lnTo>
                    <a:pt x="15722" y="30276"/>
                  </a:lnTo>
                  <a:lnTo>
                    <a:pt x="13982" y="27368"/>
                  </a:lnTo>
                  <a:lnTo>
                    <a:pt x="93764" y="8153"/>
                  </a:lnTo>
                  <a:lnTo>
                    <a:pt x="7687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3096996" y="4068675"/>
              <a:ext cx="93980" cy="30480"/>
            </a:xfrm>
            <a:custGeom>
              <a:avLst/>
              <a:gdLst/>
              <a:ahLst/>
              <a:cxnLst/>
              <a:rect l="l" t="t" r="r" b="b"/>
              <a:pathLst>
                <a:path w="93980" h="30479">
                  <a:moveTo>
                    <a:pt x="13982" y="27368"/>
                  </a:moveTo>
                  <a:lnTo>
                    <a:pt x="93764" y="8153"/>
                  </a:lnTo>
                  <a:lnTo>
                    <a:pt x="76873" y="0"/>
                  </a:lnTo>
                  <a:lnTo>
                    <a:pt x="3505" y="19215"/>
                  </a:lnTo>
                  <a:lnTo>
                    <a:pt x="0" y="17462"/>
                  </a:lnTo>
                  <a:lnTo>
                    <a:pt x="0" y="25615"/>
                  </a:lnTo>
                  <a:lnTo>
                    <a:pt x="15722" y="30276"/>
                  </a:lnTo>
                  <a:lnTo>
                    <a:pt x="13982" y="2736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3096996" y="4018529"/>
              <a:ext cx="93980" cy="30480"/>
            </a:xfrm>
            <a:custGeom>
              <a:avLst/>
              <a:gdLst/>
              <a:ahLst/>
              <a:cxnLst/>
              <a:rect l="l" t="t" r="r" b="b"/>
              <a:pathLst>
                <a:path w="93980" h="30479">
                  <a:moveTo>
                    <a:pt x="15722" y="0"/>
                  </a:moveTo>
                  <a:lnTo>
                    <a:pt x="0" y="4648"/>
                  </a:lnTo>
                  <a:lnTo>
                    <a:pt x="0" y="12801"/>
                  </a:lnTo>
                  <a:lnTo>
                    <a:pt x="3505" y="11061"/>
                  </a:lnTo>
                  <a:lnTo>
                    <a:pt x="76873" y="30276"/>
                  </a:lnTo>
                  <a:lnTo>
                    <a:pt x="93764" y="22123"/>
                  </a:lnTo>
                  <a:lnTo>
                    <a:pt x="13982" y="2908"/>
                  </a:lnTo>
                  <a:lnTo>
                    <a:pt x="157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3096996" y="4018529"/>
              <a:ext cx="93980" cy="30480"/>
            </a:xfrm>
            <a:custGeom>
              <a:avLst/>
              <a:gdLst/>
              <a:ahLst/>
              <a:cxnLst/>
              <a:rect l="l" t="t" r="r" b="b"/>
              <a:pathLst>
                <a:path w="93980" h="30479">
                  <a:moveTo>
                    <a:pt x="13982" y="2908"/>
                  </a:moveTo>
                  <a:lnTo>
                    <a:pt x="93764" y="22123"/>
                  </a:lnTo>
                  <a:lnTo>
                    <a:pt x="76873" y="30276"/>
                  </a:lnTo>
                  <a:lnTo>
                    <a:pt x="3505" y="11061"/>
                  </a:lnTo>
                  <a:lnTo>
                    <a:pt x="0" y="12801"/>
                  </a:lnTo>
                  <a:lnTo>
                    <a:pt x="0" y="4648"/>
                  </a:lnTo>
                  <a:lnTo>
                    <a:pt x="15722" y="0"/>
                  </a:lnTo>
                  <a:lnTo>
                    <a:pt x="13982" y="290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3233517" y="4018529"/>
              <a:ext cx="93980" cy="30480"/>
            </a:xfrm>
            <a:custGeom>
              <a:avLst/>
              <a:gdLst/>
              <a:ahLst/>
              <a:cxnLst/>
              <a:rect l="l" t="t" r="r" b="b"/>
              <a:pathLst>
                <a:path w="93979" h="30479">
                  <a:moveTo>
                    <a:pt x="78041" y="0"/>
                  </a:moveTo>
                  <a:lnTo>
                    <a:pt x="79781" y="2908"/>
                  </a:lnTo>
                  <a:lnTo>
                    <a:pt x="0" y="22123"/>
                  </a:lnTo>
                  <a:lnTo>
                    <a:pt x="16891" y="30276"/>
                  </a:lnTo>
                  <a:lnTo>
                    <a:pt x="90271" y="11061"/>
                  </a:lnTo>
                  <a:lnTo>
                    <a:pt x="93764" y="12801"/>
                  </a:lnTo>
                  <a:lnTo>
                    <a:pt x="93764" y="4648"/>
                  </a:lnTo>
                  <a:lnTo>
                    <a:pt x="7804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3233517" y="4018529"/>
              <a:ext cx="93980" cy="30480"/>
            </a:xfrm>
            <a:custGeom>
              <a:avLst/>
              <a:gdLst/>
              <a:ahLst/>
              <a:cxnLst/>
              <a:rect l="l" t="t" r="r" b="b"/>
              <a:pathLst>
                <a:path w="93979" h="30479">
                  <a:moveTo>
                    <a:pt x="79781" y="2908"/>
                  </a:moveTo>
                  <a:lnTo>
                    <a:pt x="0" y="22123"/>
                  </a:lnTo>
                  <a:lnTo>
                    <a:pt x="16891" y="30276"/>
                  </a:lnTo>
                  <a:lnTo>
                    <a:pt x="90271" y="11061"/>
                  </a:lnTo>
                  <a:lnTo>
                    <a:pt x="93764" y="12801"/>
                  </a:lnTo>
                  <a:lnTo>
                    <a:pt x="93764" y="4648"/>
                  </a:lnTo>
                  <a:lnTo>
                    <a:pt x="78041" y="0"/>
                  </a:lnTo>
                  <a:lnTo>
                    <a:pt x="79781" y="290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3121052" y="4004625"/>
              <a:ext cx="36195" cy="35560"/>
            </a:xfrm>
            <a:custGeom>
              <a:avLst/>
              <a:gdLst/>
              <a:ahLst/>
              <a:cxnLst/>
              <a:rect l="l" t="t" r="r" b="b"/>
              <a:pathLst>
                <a:path w="36194" h="35560">
                  <a:moveTo>
                    <a:pt x="36144" y="0"/>
                  </a:moveTo>
                  <a:lnTo>
                    <a:pt x="0" y="0"/>
                  </a:lnTo>
                  <a:lnTo>
                    <a:pt x="0" y="35255"/>
                  </a:lnTo>
                  <a:lnTo>
                    <a:pt x="36144" y="35255"/>
                  </a:lnTo>
                  <a:lnTo>
                    <a:pt x="36144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3121052" y="4004625"/>
              <a:ext cx="36195" cy="35560"/>
            </a:xfrm>
            <a:custGeom>
              <a:avLst/>
              <a:gdLst/>
              <a:ahLst/>
              <a:cxnLst/>
              <a:rect l="l" t="t" r="r" b="b"/>
              <a:pathLst>
                <a:path w="36194" h="35560">
                  <a:moveTo>
                    <a:pt x="0" y="0"/>
                  </a:moveTo>
                  <a:lnTo>
                    <a:pt x="36144" y="0"/>
                  </a:lnTo>
                  <a:lnTo>
                    <a:pt x="36144" y="35255"/>
                  </a:lnTo>
                  <a:lnTo>
                    <a:pt x="0" y="3525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3241141" y="4006007"/>
              <a:ext cx="35560" cy="35560"/>
            </a:xfrm>
            <a:custGeom>
              <a:avLst/>
              <a:gdLst/>
              <a:ahLst/>
              <a:cxnLst/>
              <a:rect l="l" t="t" r="r" b="b"/>
              <a:pathLst>
                <a:path w="35560" h="35560">
                  <a:moveTo>
                    <a:pt x="35369" y="0"/>
                  </a:moveTo>
                  <a:lnTo>
                    <a:pt x="0" y="0"/>
                  </a:lnTo>
                  <a:lnTo>
                    <a:pt x="0" y="35369"/>
                  </a:lnTo>
                  <a:lnTo>
                    <a:pt x="35369" y="35369"/>
                  </a:lnTo>
                  <a:lnTo>
                    <a:pt x="35369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3241141" y="4006007"/>
              <a:ext cx="35560" cy="35560"/>
            </a:xfrm>
            <a:custGeom>
              <a:avLst/>
              <a:gdLst/>
              <a:ahLst/>
              <a:cxnLst/>
              <a:rect l="l" t="t" r="r" b="b"/>
              <a:pathLst>
                <a:path w="35560" h="35560">
                  <a:moveTo>
                    <a:pt x="0" y="0"/>
                  </a:moveTo>
                  <a:lnTo>
                    <a:pt x="35369" y="0"/>
                  </a:lnTo>
                  <a:lnTo>
                    <a:pt x="35369" y="35369"/>
                  </a:lnTo>
                  <a:lnTo>
                    <a:pt x="0" y="3536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3135391" y="4065659"/>
              <a:ext cx="35560" cy="35560"/>
            </a:xfrm>
            <a:custGeom>
              <a:avLst/>
              <a:gdLst/>
              <a:ahLst/>
              <a:cxnLst/>
              <a:rect l="l" t="t" r="r" b="b"/>
              <a:pathLst>
                <a:path w="35560" h="35560">
                  <a:moveTo>
                    <a:pt x="35369" y="0"/>
                  </a:moveTo>
                  <a:lnTo>
                    <a:pt x="0" y="0"/>
                  </a:lnTo>
                  <a:lnTo>
                    <a:pt x="0" y="35369"/>
                  </a:lnTo>
                  <a:lnTo>
                    <a:pt x="35369" y="35369"/>
                  </a:lnTo>
                  <a:lnTo>
                    <a:pt x="35369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3135391" y="4065659"/>
              <a:ext cx="35560" cy="35560"/>
            </a:xfrm>
            <a:custGeom>
              <a:avLst/>
              <a:gdLst/>
              <a:ahLst/>
              <a:cxnLst/>
              <a:rect l="l" t="t" r="r" b="b"/>
              <a:pathLst>
                <a:path w="35560" h="35560">
                  <a:moveTo>
                    <a:pt x="0" y="0"/>
                  </a:moveTo>
                  <a:lnTo>
                    <a:pt x="35369" y="0"/>
                  </a:lnTo>
                  <a:lnTo>
                    <a:pt x="35369" y="35369"/>
                  </a:lnTo>
                  <a:lnTo>
                    <a:pt x="0" y="3536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3193235" y="4038545"/>
              <a:ext cx="35560" cy="35560"/>
            </a:xfrm>
            <a:custGeom>
              <a:avLst/>
              <a:gdLst/>
              <a:ahLst/>
              <a:cxnLst/>
              <a:rect l="l" t="t" r="r" b="b"/>
              <a:pathLst>
                <a:path w="35560" h="35560">
                  <a:moveTo>
                    <a:pt x="35369" y="0"/>
                  </a:moveTo>
                  <a:lnTo>
                    <a:pt x="0" y="0"/>
                  </a:lnTo>
                  <a:lnTo>
                    <a:pt x="0" y="35369"/>
                  </a:lnTo>
                  <a:lnTo>
                    <a:pt x="35369" y="35369"/>
                  </a:lnTo>
                  <a:lnTo>
                    <a:pt x="35369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3193235" y="4038545"/>
              <a:ext cx="35560" cy="35560"/>
            </a:xfrm>
            <a:custGeom>
              <a:avLst/>
              <a:gdLst/>
              <a:ahLst/>
              <a:cxnLst/>
              <a:rect l="l" t="t" r="r" b="b"/>
              <a:pathLst>
                <a:path w="35560" h="35560">
                  <a:moveTo>
                    <a:pt x="0" y="0"/>
                  </a:moveTo>
                  <a:lnTo>
                    <a:pt x="35369" y="0"/>
                  </a:lnTo>
                  <a:lnTo>
                    <a:pt x="35369" y="35369"/>
                  </a:lnTo>
                  <a:lnTo>
                    <a:pt x="0" y="3536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3252891" y="4063852"/>
              <a:ext cx="35560" cy="35560"/>
            </a:xfrm>
            <a:custGeom>
              <a:avLst/>
              <a:gdLst/>
              <a:ahLst/>
              <a:cxnLst/>
              <a:rect l="l" t="t" r="r" b="b"/>
              <a:pathLst>
                <a:path w="35560" h="35560">
                  <a:moveTo>
                    <a:pt x="35369" y="0"/>
                  </a:moveTo>
                  <a:lnTo>
                    <a:pt x="0" y="0"/>
                  </a:lnTo>
                  <a:lnTo>
                    <a:pt x="0" y="35369"/>
                  </a:lnTo>
                  <a:lnTo>
                    <a:pt x="35369" y="35369"/>
                  </a:lnTo>
                  <a:lnTo>
                    <a:pt x="35369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3252891" y="4063852"/>
              <a:ext cx="35560" cy="35560"/>
            </a:xfrm>
            <a:custGeom>
              <a:avLst/>
              <a:gdLst/>
              <a:ahLst/>
              <a:cxnLst/>
              <a:rect l="l" t="t" r="r" b="b"/>
              <a:pathLst>
                <a:path w="35560" h="35560">
                  <a:moveTo>
                    <a:pt x="0" y="0"/>
                  </a:moveTo>
                  <a:lnTo>
                    <a:pt x="35369" y="0"/>
                  </a:lnTo>
                  <a:lnTo>
                    <a:pt x="35369" y="35369"/>
                  </a:lnTo>
                  <a:lnTo>
                    <a:pt x="0" y="3536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8" name="object 78"/>
          <p:cNvSpPr txBox="1"/>
          <p:nvPr/>
        </p:nvSpPr>
        <p:spPr>
          <a:xfrm>
            <a:off x="3234345" y="3972504"/>
            <a:ext cx="63500" cy="13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495" marR="5080" indent="-11430">
              <a:lnSpc>
                <a:spcPct val="149500"/>
              </a:lnSpc>
              <a:spcBef>
                <a:spcPts val="100"/>
              </a:spcBef>
            </a:pPr>
            <a:r>
              <a:rPr sz="250" spc="-25" dirty="0">
                <a:solidFill>
                  <a:srgbClr val="151616"/>
                </a:solidFill>
                <a:latin typeface="Arial"/>
                <a:cs typeface="Arial"/>
              </a:rPr>
              <a:t>Y+</a:t>
            </a:r>
            <a:r>
              <a:rPr sz="250" spc="5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50" spc="-75" dirty="0">
                <a:solidFill>
                  <a:srgbClr val="151616"/>
                </a:solidFill>
                <a:latin typeface="Arial"/>
                <a:cs typeface="Arial"/>
              </a:rPr>
              <a:t>X+</a:t>
            </a:r>
            <a:endParaRPr sz="250">
              <a:latin typeface="Arial"/>
              <a:cs typeface="Arial"/>
            </a:endParaRPr>
          </a:p>
        </p:txBody>
      </p:sp>
      <p:grpSp>
        <p:nvGrpSpPr>
          <p:cNvPr id="79" name="object 79"/>
          <p:cNvGrpSpPr/>
          <p:nvPr/>
        </p:nvGrpSpPr>
        <p:grpSpPr>
          <a:xfrm>
            <a:off x="3195968" y="3851909"/>
            <a:ext cx="230504" cy="286385"/>
            <a:chOff x="3195968" y="3851909"/>
            <a:chExt cx="230504" cy="286385"/>
          </a:xfrm>
        </p:grpSpPr>
        <p:sp>
          <p:nvSpPr>
            <p:cNvPr id="80" name="object 80"/>
            <p:cNvSpPr/>
            <p:nvPr/>
          </p:nvSpPr>
          <p:spPr>
            <a:xfrm>
              <a:off x="3197556" y="4043486"/>
              <a:ext cx="27305" cy="25400"/>
            </a:xfrm>
            <a:custGeom>
              <a:avLst/>
              <a:gdLst/>
              <a:ahLst/>
              <a:cxnLst/>
              <a:rect l="l" t="t" r="r" b="b"/>
              <a:pathLst>
                <a:path w="27305" h="25400">
                  <a:moveTo>
                    <a:pt x="0" y="4406"/>
                  </a:moveTo>
                  <a:lnTo>
                    <a:pt x="1460" y="914"/>
                  </a:lnTo>
                  <a:lnTo>
                    <a:pt x="3352" y="914"/>
                  </a:lnTo>
                  <a:lnTo>
                    <a:pt x="5651" y="4406"/>
                  </a:lnTo>
                  <a:lnTo>
                    <a:pt x="5651" y="10071"/>
                  </a:lnTo>
                  <a:lnTo>
                    <a:pt x="5651" y="15735"/>
                  </a:lnTo>
                  <a:lnTo>
                    <a:pt x="5651" y="21412"/>
                  </a:lnTo>
                  <a:lnTo>
                    <a:pt x="7645" y="25374"/>
                  </a:lnTo>
                  <a:lnTo>
                    <a:pt x="10058" y="25374"/>
                  </a:lnTo>
                  <a:lnTo>
                    <a:pt x="12877" y="21412"/>
                  </a:lnTo>
                  <a:lnTo>
                    <a:pt x="12877" y="15735"/>
                  </a:lnTo>
                  <a:lnTo>
                    <a:pt x="12877" y="10058"/>
                  </a:lnTo>
                  <a:lnTo>
                    <a:pt x="12877" y="4381"/>
                  </a:lnTo>
                  <a:lnTo>
                    <a:pt x="14452" y="1752"/>
                  </a:lnTo>
                  <a:lnTo>
                    <a:pt x="17754" y="0"/>
                  </a:lnTo>
                  <a:lnTo>
                    <a:pt x="19329" y="4381"/>
                  </a:lnTo>
                  <a:lnTo>
                    <a:pt x="19329" y="9994"/>
                  </a:lnTo>
                  <a:lnTo>
                    <a:pt x="19329" y="15595"/>
                  </a:lnTo>
                  <a:lnTo>
                    <a:pt x="19329" y="21196"/>
                  </a:lnTo>
                  <a:lnTo>
                    <a:pt x="20942" y="24930"/>
                  </a:lnTo>
                  <a:lnTo>
                    <a:pt x="23406" y="24930"/>
                  </a:lnTo>
                  <a:lnTo>
                    <a:pt x="26695" y="21196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3310066" y="3853496"/>
              <a:ext cx="36830" cy="36830"/>
            </a:xfrm>
            <a:custGeom>
              <a:avLst/>
              <a:gdLst/>
              <a:ahLst/>
              <a:cxnLst/>
              <a:rect l="l" t="t" r="r" b="b"/>
              <a:pathLst>
                <a:path w="36829" h="36829">
                  <a:moveTo>
                    <a:pt x="36220" y="0"/>
                  </a:moveTo>
                  <a:lnTo>
                    <a:pt x="0" y="0"/>
                  </a:lnTo>
                  <a:lnTo>
                    <a:pt x="0" y="36220"/>
                  </a:lnTo>
                  <a:lnTo>
                    <a:pt x="36220" y="36220"/>
                  </a:lnTo>
                  <a:lnTo>
                    <a:pt x="362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3310066" y="3853496"/>
              <a:ext cx="36830" cy="36830"/>
            </a:xfrm>
            <a:custGeom>
              <a:avLst/>
              <a:gdLst/>
              <a:ahLst/>
              <a:cxnLst/>
              <a:rect l="l" t="t" r="r" b="b"/>
              <a:pathLst>
                <a:path w="36829" h="36829">
                  <a:moveTo>
                    <a:pt x="0" y="0"/>
                  </a:moveTo>
                  <a:lnTo>
                    <a:pt x="36220" y="0"/>
                  </a:lnTo>
                  <a:lnTo>
                    <a:pt x="36220" y="36220"/>
                  </a:lnTo>
                  <a:lnTo>
                    <a:pt x="0" y="3622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3315640" y="3856283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5">
                  <a:moveTo>
                    <a:pt x="5397" y="0"/>
                  </a:moveTo>
                  <a:lnTo>
                    <a:pt x="3479" y="0"/>
                  </a:lnTo>
                  <a:lnTo>
                    <a:pt x="1562" y="0"/>
                  </a:lnTo>
                  <a:lnTo>
                    <a:pt x="0" y="1562"/>
                  </a:lnTo>
                  <a:lnTo>
                    <a:pt x="0" y="5410"/>
                  </a:lnTo>
                  <a:lnTo>
                    <a:pt x="1562" y="6972"/>
                  </a:lnTo>
                  <a:lnTo>
                    <a:pt x="5397" y="6972"/>
                  </a:lnTo>
                  <a:lnTo>
                    <a:pt x="6959" y="5410"/>
                  </a:lnTo>
                  <a:lnTo>
                    <a:pt x="6959" y="1562"/>
                  </a:lnTo>
                  <a:lnTo>
                    <a:pt x="5397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3315640" y="3856283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5">
                  <a:moveTo>
                    <a:pt x="3479" y="0"/>
                  </a:moveTo>
                  <a:lnTo>
                    <a:pt x="5397" y="0"/>
                  </a:lnTo>
                  <a:lnTo>
                    <a:pt x="6959" y="1562"/>
                  </a:lnTo>
                  <a:lnTo>
                    <a:pt x="6959" y="3479"/>
                  </a:lnTo>
                  <a:lnTo>
                    <a:pt x="6959" y="5410"/>
                  </a:lnTo>
                  <a:lnTo>
                    <a:pt x="5397" y="6972"/>
                  </a:lnTo>
                  <a:lnTo>
                    <a:pt x="3479" y="6972"/>
                  </a:lnTo>
                  <a:lnTo>
                    <a:pt x="1562" y="6972"/>
                  </a:lnTo>
                  <a:lnTo>
                    <a:pt x="0" y="5410"/>
                  </a:lnTo>
                  <a:lnTo>
                    <a:pt x="0" y="3479"/>
                  </a:lnTo>
                  <a:lnTo>
                    <a:pt x="0" y="1562"/>
                  </a:lnTo>
                  <a:lnTo>
                    <a:pt x="1562" y="0"/>
                  </a:lnTo>
                  <a:lnTo>
                    <a:pt x="347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3349068" y="3853496"/>
              <a:ext cx="36830" cy="36830"/>
            </a:xfrm>
            <a:custGeom>
              <a:avLst/>
              <a:gdLst/>
              <a:ahLst/>
              <a:cxnLst/>
              <a:rect l="l" t="t" r="r" b="b"/>
              <a:pathLst>
                <a:path w="36829" h="36829">
                  <a:moveTo>
                    <a:pt x="36220" y="0"/>
                  </a:moveTo>
                  <a:lnTo>
                    <a:pt x="0" y="0"/>
                  </a:lnTo>
                  <a:lnTo>
                    <a:pt x="0" y="36220"/>
                  </a:lnTo>
                  <a:lnTo>
                    <a:pt x="36220" y="36220"/>
                  </a:lnTo>
                  <a:lnTo>
                    <a:pt x="362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3349068" y="3853496"/>
              <a:ext cx="36830" cy="36830"/>
            </a:xfrm>
            <a:custGeom>
              <a:avLst/>
              <a:gdLst/>
              <a:ahLst/>
              <a:cxnLst/>
              <a:rect l="l" t="t" r="r" b="b"/>
              <a:pathLst>
                <a:path w="36829" h="36829">
                  <a:moveTo>
                    <a:pt x="0" y="0"/>
                  </a:moveTo>
                  <a:lnTo>
                    <a:pt x="36220" y="0"/>
                  </a:lnTo>
                  <a:lnTo>
                    <a:pt x="36220" y="36220"/>
                  </a:lnTo>
                  <a:lnTo>
                    <a:pt x="0" y="3622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3354642" y="3856283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5">
                  <a:moveTo>
                    <a:pt x="5397" y="0"/>
                  </a:moveTo>
                  <a:lnTo>
                    <a:pt x="3479" y="0"/>
                  </a:lnTo>
                  <a:lnTo>
                    <a:pt x="1562" y="0"/>
                  </a:lnTo>
                  <a:lnTo>
                    <a:pt x="0" y="1562"/>
                  </a:lnTo>
                  <a:lnTo>
                    <a:pt x="0" y="5410"/>
                  </a:lnTo>
                  <a:lnTo>
                    <a:pt x="1562" y="6972"/>
                  </a:lnTo>
                  <a:lnTo>
                    <a:pt x="5397" y="6972"/>
                  </a:lnTo>
                  <a:lnTo>
                    <a:pt x="6959" y="5410"/>
                  </a:lnTo>
                  <a:lnTo>
                    <a:pt x="6959" y="1562"/>
                  </a:lnTo>
                  <a:lnTo>
                    <a:pt x="539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3354642" y="3856283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5">
                  <a:moveTo>
                    <a:pt x="3479" y="0"/>
                  </a:moveTo>
                  <a:lnTo>
                    <a:pt x="5397" y="0"/>
                  </a:lnTo>
                  <a:lnTo>
                    <a:pt x="6959" y="1562"/>
                  </a:lnTo>
                  <a:lnTo>
                    <a:pt x="6959" y="3479"/>
                  </a:lnTo>
                  <a:lnTo>
                    <a:pt x="6959" y="5410"/>
                  </a:lnTo>
                  <a:lnTo>
                    <a:pt x="5397" y="6972"/>
                  </a:lnTo>
                  <a:lnTo>
                    <a:pt x="3479" y="6972"/>
                  </a:lnTo>
                  <a:lnTo>
                    <a:pt x="1562" y="6972"/>
                  </a:lnTo>
                  <a:lnTo>
                    <a:pt x="0" y="5410"/>
                  </a:lnTo>
                  <a:lnTo>
                    <a:pt x="0" y="3479"/>
                  </a:lnTo>
                  <a:lnTo>
                    <a:pt x="0" y="1562"/>
                  </a:lnTo>
                  <a:lnTo>
                    <a:pt x="1562" y="0"/>
                  </a:lnTo>
                  <a:lnTo>
                    <a:pt x="347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3388075" y="3853496"/>
              <a:ext cx="36830" cy="36830"/>
            </a:xfrm>
            <a:custGeom>
              <a:avLst/>
              <a:gdLst/>
              <a:ahLst/>
              <a:cxnLst/>
              <a:rect l="l" t="t" r="r" b="b"/>
              <a:pathLst>
                <a:path w="36829" h="36829">
                  <a:moveTo>
                    <a:pt x="36220" y="0"/>
                  </a:moveTo>
                  <a:lnTo>
                    <a:pt x="0" y="0"/>
                  </a:lnTo>
                  <a:lnTo>
                    <a:pt x="0" y="36220"/>
                  </a:lnTo>
                  <a:lnTo>
                    <a:pt x="36220" y="36220"/>
                  </a:lnTo>
                  <a:lnTo>
                    <a:pt x="36220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3388075" y="3853496"/>
              <a:ext cx="36830" cy="36830"/>
            </a:xfrm>
            <a:custGeom>
              <a:avLst/>
              <a:gdLst/>
              <a:ahLst/>
              <a:cxnLst/>
              <a:rect l="l" t="t" r="r" b="b"/>
              <a:pathLst>
                <a:path w="36829" h="36829">
                  <a:moveTo>
                    <a:pt x="0" y="0"/>
                  </a:moveTo>
                  <a:lnTo>
                    <a:pt x="36220" y="0"/>
                  </a:lnTo>
                  <a:lnTo>
                    <a:pt x="36220" y="36220"/>
                  </a:lnTo>
                  <a:lnTo>
                    <a:pt x="0" y="3622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3393649" y="3856283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5">
                  <a:moveTo>
                    <a:pt x="5397" y="0"/>
                  </a:moveTo>
                  <a:lnTo>
                    <a:pt x="3479" y="0"/>
                  </a:lnTo>
                  <a:lnTo>
                    <a:pt x="1562" y="0"/>
                  </a:lnTo>
                  <a:lnTo>
                    <a:pt x="0" y="1562"/>
                  </a:lnTo>
                  <a:lnTo>
                    <a:pt x="0" y="5410"/>
                  </a:lnTo>
                  <a:lnTo>
                    <a:pt x="1562" y="6972"/>
                  </a:lnTo>
                  <a:lnTo>
                    <a:pt x="5397" y="6972"/>
                  </a:lnTo>
                  <a:lnTo>
                    <a:pt x="6959" y="5410"/>
                  </a:lnTo>
                  <a:lnTo>
                    <a:pt x="6959" y="1562"/>
                  </a:lnTo>
                  <a:lnTo>
                    <a:pt x="539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3393649" y="3856283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5">
                  <a:moveTo>
                    <a:pt x="3479" y="0"/>
                  </a:moveTo>
                  <a:lnTo>
                    <a:pt x="5397" y="0"/>
                  </a:lnTo>
                  <a:lnTo>
                    <a:pt x="6959" y="1562"/>
                  </a:lnTo>
                  <a:lnTo>
                    <a:pt x="6959" y="3479"/>
                  </a:lnTo>
                  <a:lnTo>
                    <a:pt x="6959" y="5410"/>
                  </a:lnTo>
                  <a:lnTo>
                    <a:pt x="5397" y="6972"/>
                  </a:lnTo>
                  <a:lnTo>
                    <a:pt x="3479" y="6972"/>
                  </a:lnTo>
                  <a:lnTo>
                    <a:pt x="1562" y="6972"/>
                  </a:lnTo>
                  <a:lnTo>
                    <a:pt x="0" y="5410"/>
                  </a:lnTo>
                  <a:lnTo>
                    <a:pt x="0" y="3479"/>
                  </a:lnTo>
                  <a:lnTo>
                    <a:pt x="0" y="1562"/>
                  </a:lnTo>
                  <a:lnTo>
                    <a:pt x="1562" y="0"/>
                  </a:lnTo>
                  <a:lnTo>
                    <a:pt x="347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3310066" y="3909218"/>
              <a:ext cx="36830" cy="36830"/>
            </a:xfrm>
            <a:custGeom>
              <a:avLst/>
              <a:gdLst/>
              <a:ahLst/>
              <a:cxnLst/>
              <a:rect l="l" t="t" r="r" b="b"/>
              <a:pathLst>
                <a:path w="36829" h="36829">
                  <a:moveTo>
                    <a:pt x="36220" y="0"/>
                  </a:moveTo>
                  <a:lnTo>
                    <a:pt x="0" y="0"/>
                  </a:lnTo>
                  <a:lnTo>
                    <a:pt x="0" y="36220"/>
                  </a:lnTo>
                  <a:lnTo>
                    <a:pt x="36220" y="36220"/>
                  </a:lnTo>
                  <a:lnTo>
                    <a:pt x="362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3310066" y="3909218"/>
              <a:ext cx="36830" cy="36830"/>
            </a:xfrm>
            <a:custGeom>
              <a:avLst/>
              <a:gdLst/>
              <a:ahLst/>
              <a:cxnLst/>
              <a:rect l="l" t="t" r="r" b="b"/>
              <a:pathLst>
                <a:path w="36829" h="36829">
                  <a:moveTo>
                    <a:pt x="0" y="0"/>
                  </a:moveTo>
                  <a:lnTo>
                    <a:pt x="36220" y="0"/>
                  </a:lnTo>
                  <a:lnTo>
                    <a:pt x="36220" y="36220"/>
                  </a:lnTo>
                  <a:lnTo>
                    <a:pt x="0" y="3622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3315640" y="3912004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5">
                  <a:moveTo>
                    <a:pt x="5397" y="0"/>
                  </a:moveTo>
                  <a:lnTo>
                    <a:pt x="3479" y="0"/>
                  </a:lnTo>
                  <a:lnTo>
                    <a:pt x="1562" y="0"/>
                  </a:lnTo>
                  <a:lnTo>
                    <a:pt x="0" y="1562"/>
                  </a:lnTo>
                  <a:lnTo>
                    <a:pt x="0" y="5410"/>
                  </a:lnTo>
                  <a:lnTo>
                    <a:pt x="1562" y="6972"/>
                  </a:lnTo>
                  <a:lnTo>
                    <a:pt x="5397" y="6972"/>
                  </a:lnTo>
                  <a:lnTo>
                    <a:pt x="6959" y="5410"/>
                  </a:lnTo>
                  <a:lnTo>
                    <a:pt x="6959" y="1562"/>
                  </a:lnTo>
                  <a:lnTo>
                    <a:pt x="5397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3315640" y="3912004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5">
                  <a:moveTo>
                    <a:pt x="3479" y="0"/>
                  </a:moveTo>
                  <a:lnTo>
                    <a:pt x="5397" y="0"/>
                  </a:lnTo>
                  <a:lnTo>
                    <a:pt x="6959" y="1562"/>
                  </a:lnTo>
                  <a:lnTo>
                    <a:pt x="6959" y="3479"/>
                  </a:lnTo>
                  <a:lnTo>
                    <a:pt x="6959" y="5410"/>
                  </a:lnTo>
                  <a:lnTo>
                    <a:pt x="5397" y="6972"/>
                  </a:lnTo>
                  <a:lnTo>
                    <a:pt x="3479" y="6972"/>
                  </a:lnTo>
                  <a:lnTo>
                    <a:pt x="1562" y="6972"/>
                  </a:lnTo>
                  <a:lnTo>
                    <a:pt x="0" y="5410"/>
                  </a:lnTo>
                  <a:lnTo>
                    <a:pt x="0" y="3479"/>
                  </a:lnTo>
                  <a:lnTo>
                    <a:pt x="0" y="1562"/>
                  </a:lnTo>
                  <a:lnTo>
                    <a:pt x="1562" y="0"/>
                  </a:lnTo>
                  <a:lnTo>
                    <a:pt x="347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3349068" y="3909218"/>
              <a:ext cx="36830" cy="36830"/>
            </a:xfrm>
            <a:custGeom>
              <a:avLst/>
              <a:gdLst/>
              <a:ahLst/>
              <a:cxnLst/>
              <a:rect l="l" t="t" r="r" b="b"/>
              <a:pathLst>
                <a:path w="36829" h="36829">
                  <a:moveTo>
                    <a:pt x="36220" y="0"/>
                  </a:moveTo>
                  <a:lnTo>
                    <a:pt x="0" y="0"/>
                  </a:lnTo>
                  <a:lnTo>
                    <a:pt x="0" y="36220"/>
                  </a:lnTo>
                  <a:lnTo>
                    <a:pt x="36220" y="36220"/>
                  </a:lnTo>
                  <a:lnTo>
                    <a:pt x="362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3349068" y="3909218"/>
              <a:ext cx="36830" cy="36830"/>
            </a:xfrm>
            <a:custGeom>
              <a:avLst/>
              <a:gdLst/>
              <a:ahLst/>
              <a:cxnLst/>
              <a:rect l="l" t="t" r="r" b="b"/>
              <a:pathLst>
                <a:path w="36829" h="36829">
                  <a:moveTo>
                    <a:pt x="0" y="0"/>
                  </a:moveTo>
                  <a:lnTo>
                    <a:pt x="36220" y="0"/>
                  </a:lnTo>
                  <a:lnTo>
                    <a:pt x="36220" y="36220"/>
                  </a:lnTo>
                  <a:lnTo>
                    <a:pt x="0" y="3622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3354642" y="3912004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5">
                  <a:moveTo>
                    <a:pt x="5397" y="0"/>
                  </a:moveTo>
                  <a:lnTo>
                    <a:pt x="3479" y="0"/>
                  </a:lnTo>
                  <a:lnTo>
                    <a:pt x="1562" y="0"/>
                  </a:lnTo>
                  <a:lnTo>
                    <a:pt x="0" y="1562"/>
                  </a:lnTo>
                  <a:lnTo>
                    <a:pt x="0" y="5410"/>
                  </a:lnTo>
                  <a:lnTo>
                    <a:pt x="1562" y="6972"/>
                  </a:lnTo>
                  <a:lnTo>
                    <a:pt x="5397" y="6972"/>
                  </a:lnTo>
                  <a:lnTo>
                    <a:pt x="6959" y="5410"/>
                  </a:lnTo>
                  <a:lnTo>
                    <a:pt x="6959" y="1562"/>
                  </a:lnTo>
                  <a:lnTo>
                    <a:pt x="539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3354642" y="3912004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5">
                  <a:moveTo>
                    <a:pt x="3479" y="0"/>
                  </a:moveTo>
                  <a:lnTo>
                    <a:pt x="5397" y="0"/>
                  </a:lnTo>
                  <a:lnTo>
                    <a:pt x="6959" y="1562"/>
                  </a:lnTo>
                  <a:lnTo>
                    <a:pt x="6959" y="3479"/>
                  </a:lnTo>
                  <a:lnTo>
                    <a:pt x="6959" y="5410"/>
                  </a:lnTo>
                  <a:lnTo>
                    <a:pt x="5397" y="6972"/>
                  </a:lnTo>
                  <a:lnTo>
                    <a:pt x="3479" y="6972"/>
                  </a:lnTo>
                  <a:lnTo>
                    <a:pt x="1562" y="6972"/>
                  </a:lnTo>
                  <a:lnTo>
                    <a:pt x="0" y="5410"/>
                  </a:lnTo>
                  <a:lnTo>
                    <a:pt x="0" y="3479"/>
                  </a:lnTo>
                  <a:lnTo>
                    <a:pt x="0" y="1562"/>
                  </a:lnTo>
                  <a:lnTo>
                    <a:pt x="1562" y="0"/>
                  </a:lnTo>
                  <a:lnTo>
                    <a:pt x="347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3388075" y="3909218"/>
              <a:ext cx="36830" cy="36830"/>
            </a:xfrm>
            <a:custGeom>
              <a:avLst/>
              <a:gdLst/>
              <a:ahLst/>
              <a:cxnLst/>
              <a:rect l="l" t="t" r="r" b="b"/>
              <a:pathLst>
                <a:path w="36829" h="36829">
                  <a:moveTo>
                    <a:pt x="36220" y="0"/>
                  </a:moveTo>
                  <a:lnTo>
                    <a:pt x="0" y="0"/>
                  </a:lnTo>
                  <a:lnTo>
                    <a:pt x="0" y="36220"/>
                  </a:lnTo>
                  <a:lnTo>
                    <a:pt x="36220" y="36220"/>
                  </a:lnTo>
                  <a:lnTo>
                    <a:pt x="362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3388075" y="3909218"/>
              <a:ext cx="36830" cy="36830"/>
            </a:xfrm>
            <a:custGeom>
              <a:avLst/>
              <a:gdLst/>
              <a:ahLst/>
              <a:cxnLst/>
              <a:rect l="l" t="t" r="r" b="b"/>
              <a:pathLst>
                <a:path w="36829" h="36829">
                  <a:moveTo>
                    <a:pt x="0" y="0"/>
                  </a:moveTo>
                  <a:lnTo>
                    <a:pt x="36220" y="0"/>
                  </a:lnTo>
                  <a:lnTo>
                    <a:pt x="36220" y="36220"/>
                  </a:lnTo>
                  <a:lnTo>
                    <a:pt x="0" y="3622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3393649" y="3912004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5">
                  <a:moveTo>
                    <a:pt x="5397" y="0"/>
                  </a:moveTo>
                  <a:lnTo>
                    <a:pt x="3479" y="0"/>
                  </a:lnTo>
                  <a:lnTo>
                    <a:pt x="1562" y="0"/>
                  </a:lnTo>
                  <a:lnTo>
                    <a:pt x="0" y="1562"/>
                  </a:lnTo>
                  <a:lnTo>
                    <a:pt x="0" y="5410"/>
                  </a:lnTo>
                  <a:lnTo>
                    <a:pt x="1562" y="6972"/>
                  </a:lnTo>
                  <a:lnTo>
                    <a:pt x="5397" y="6972"/>
                  </a:lnTo>
                  <a:lnTo>
                    <a:pt x="6959" y="5410"/>
                  </a:lnTo>
                  <a:lnTo>
                    <a:pt x="6959" y="1562"/>
                  </a:lnTo>
                  <a:lnTo>
                    <a:pt x="539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3393649" y="3912004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5">
                  <a:moveTo>
                    <a:pt x="3479" y="0"/>
                  </a:moveTo>
                  <a:lnTo>
                    <a:pt x="5397" y="0"/>
                  </a:lnTo>
                  <a:lnTo>
                    <a:pt x="6959" y="1562"/>
                  </a:lnTo>
                  <a:lnTo>
                    <a:pt x="6959" y="3479"/>
                  </a:lnTo>
                  <a:lnTo>
                    <a:pt x="6959" y="5410"/>
                  </a:lnTo>
                  <a:lnTo>
                    <a:pt x="5397" y="6972"/>
                  </a:lnTo>
                  <a:lnTo>
                    <a:pt x="3479" y="6972"/>
                  </a:lnTo>
                  <a:lnTo>
                    <a:pt x="1562" y="6972"/>
                  </a:lnTo>
                  <a:lnTo>
                    <a:pt x="0" y="5410"/>
                  </a:lnTo>
                  <a:lnTo>
                    <a:pt x="0" y="3479"/>
                  </a:lnTo>
                  <a:lnTo>
                    <a:pt x="0" y="1562"/>
                  </a:lnTo>
                  <a:lnTo>
                    <a:pt x="1562" y="0"/>
                  </a:lnTo>
                  <a:lnTo>
                    <a:pt x="347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3349068" y="3956584"/>
              <a:ext cx="36830" cy="36830"/>
            </a:xfrm>
            <a:custGeom>
              <a:avLst/>
              <a:gdLst/>
              <a:ahLst/>
              <a:cxnLst/>
              <a:rect l="l" t="t" r="r" b="b"/>
              <a:pathLst>
                <a:path w="36829" h="36829">
                  <a:moveTo>
                    <a:pt x="36220" y="0"/>
                  </a:moveTo>
                  <a:lnTo>
                    <a:pt x="0" y="0"/>
                  </a:lnTo>
                  <a:lnTo>
                    <a:pt x="0" y="36220"/>
                  </a:lnTo>
                  <a:lnTo>
                    <a:pt x="36220" y="36220"/>
                  </a:lnTo>
                  <a:lnTo>
                    <a:pt x="362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3349068" y="3956584"/>
              <a:ext cx="36830" cy="36830"/>
            </a:xfrm>
            <a:custGeom>
              <a:avLst/>
              <a:gdLst/>
              <a:ahLst/>
              <a:cxnLst/>
              <a:rect l="l" t="t" r="r" b="b"/>
              <a:pathLst>
                <a:path w="36829" h="36829">
                  <a:moveTo>
                    <a:pt x="0" y="0"/>
                  </a:moveTo>
                  <a:lnTo>
                    <a:pt x="36220" y="0"/>
                  </a:lnTo>
                  <a:lnTo>
                    <a:pt x="36220" y="36220"/>
                  </a:lnTo>
                  <a:lnTo>
                    <a:pt x="0" y="3622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3354642" y="3959370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5">
                  <a:moveTo>
                    <a:pt x="5397" y="0"/>
                  </a:moveTo>
                  <a:lnTo>
                    <a:pt x="3479" y="0"/>
                  </a:lnTo>
                  <a:lnTo>
                    <a:pt x="1562" y="0"/>
                  </a:lnTo>
                  <a:lnTo>
                    <a:pt x="0" y="1562"/>
                  </a:lnTo>
                  <a:lnTo>
                    <a:pt x="0" y="5397"/>
                  </a:lnTo>
                  <a:lnTo>
                    <a:pt x="1562" y="6959"/>
                  </a:lnTo>
                  <a:lnTo>
                    <a:pt x="5397" y="6959"/>
                  </a:lnTo>
                  <a:lnTo>
                    <a:pt x="6959" y="5397"/>
                  </a:lnTo>
                  <a:lnTo>
                    <a:pt x="6959" y="1562"/>
                  </a:lnTo>
                  <a:lnTo>
                    <a:pt x="539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3354642" y="3959370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5">
                  <a:moveTo>
                    <a:pt x="3479" y="0"/>
                  </a:moveTo>
                  <a:lnTo>
                    <a:pt x="5397" y="0"/>
                  </a:lnTo>
                  <a:lnTo>
                    <a:pt x="6959" y="1562"/>
                  </a:lnTo>
                  <a:lnTo>
                    <a:pt x="6959" y="3479"/>
                  </a:lnTo>
                  <a:lnTo>
                    <a:pt x="6959" y="5397"/>
                  </a:lnTo>
                  <a:lnTo>
                    <a:pt x="5397" y="6959"/>
                  </a:lnTo>
                  <a:lnTo>
                    <a:pt x="3479" y="6959"/>
                  </a:lnTo>
                  <a:lnTo>
                    <a:pt x="1562" y="6959"/>
                  </a:lnTo>
                  <a:lnTo>
                    <a:pt x="0" y="5397"/>
                  </a:lnTo>
                  <a:lnTo>
                    <a:pt x="0" y="3479"/>
                  </a:lnTo>
                  <a:lnTo>
                    <a:pt x="0" y="1562"/>
                  </a:lnTo>
                  <a:lnTo>
                    <a:pt x="1562" y="0"/>
                  </a:lnTo>
                  <a:lnTo>
                    <a:pt x="347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3388075" y="3956584"/>
              <a:ext cx="36830" cy="36830"/>
            </a:xfrm>
            <a:custGeom>
              <a:avLst/>
              <a:gdLst/>
              <a:ahLst/>
              <a:cxnLst/>
              <a:rect l="l" t="t" r="r" b="b"/>
              <a:pathLst>
                <a:path w="36829" h="36829">
                  <a:moveTo>
                    <a:pt x="36220" y="0"/>
                  </a:moveTo>
                  <a:lnTo>
                    <a:pt x="0" y="0"/>
                  </a:lnTo>
                  <a:lnTo>
                    <a:pt x="0" y="36220"/>
                  </a:lnTo>
                  <a:lnTo>
                    <a:pt x="36220" y="36220"/>
                  </a:lnTo>
                  <a:lnTo>
                    <a:pt x="362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3388075" y="3956584"/>
              <a:ext cx="36830" cy="36830"/>
            </a:xfrm>
            <a:custGeom>
              <a:avLst/>
              <a:gdLst/>
              <a:ahLst/>
              <a:cxnLst/>
              <a:rect l="l" t="t" r="r" b="b"/>
              <a:pathLst>
                <a:path w="36829" h="36829">
                  <a:moveTo>
                    <a:pt x="0" y="0"/>
                  </a:moveTo>
                  <a:lnTo>
                    <a:pt x="36220" y="0"/>
                  </a:lnTo>
                  <a:lnTo>
                    <a:pt x="36220" y="36220"/>
                  </a:lnTo>
                  <a:lnTo>
                    <a:pt x="0" y="3622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3393649" y="3959370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5">
                  <a:moveTo>
                    <a:pt x="5397" y="0"/>
                  </a:moveTo>
                  <a:lnTo>
                    <a:pt x="3479" y="0"/>
                  </a:lnTo>
                  <a:lnTo>
                    <a:pt x="1562" y="0"/>
                  </a:lnTo>
                  <a:lnTo>
                    <a:pt x="0" y="1562"/>
                  </a:lnTo>
                  <a:lnTo>
                    <a:pt x="0" y="5397"/>
                  </a:lnTo>
                  <a:lnTo>
                    <a:pt x="1562" y="6959"/>
                  </a:lnTo>
                  <a:lnTo>
                    <a:pt x="5397" y="6959"/>
                  </a:lnTo>
                  <a:lnTo>
                    <a:pt x="6959" y="5397"/>
                  </a:lnTo>
                  <a:lnTo>
                    <a:pt x="6959" y="1562"/>
                  </a:lnTo>
                  <a:lnTo>
                    <a:pt x="539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3393649" y="3959370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5">
                  <a:moveTo>
                    <a:pt x="3479" y="0"/>
                  </a:moveTo>
                  <a:lnTo>
                    <a:pt x="5397" y="0"/>
                  </a:lnTo>
                  <a:lnTo>
                    <a:pt x="6959" y="1562"/>
                  </a:lnTo>
                  <a:lnTo>
                    <a:pt x="6959" y="3479"/>
                  </a:lnTo>
                  <a:lnTo>
                    <a:pt x="6959" y="5397"/>
                  </a:lnTo>
                  <a:lnTo>
                    <a:pt x="5397" y="6959"/>
                  </a:lnTo>
                  <a:lnTo>
                    <a:pt x="3479" y="6959"/>
                  </a:lnTo>
                  <a:lnTo>
                    <a:pt x="1562" y="6959"/>
                  </a:lnTo>
                  <a:lnTo>
                    <a:pt x="0" y="5397"/>
                  </a:lnTo>
                  <a:lnTo>
                    <a:pt x="0" y="3479"/>
                  </a:lnTo>
                  <a:lnTo>
                    <a:pt x="0" y="1562"/>
                  </a:lnTo>
                  <a:lnTo>
                    <a:pt x="1562" y="0"/>
                  </a:lnTo>
                  <a:lnTo>
                    <a:pt x="347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3349068" y="4002551"/>
              <a:ext cx="36830" cy="36830"/>
            </a:xfrm>
            <a:custGeom>
              <a:avLst/>
              <a:gdLst/>
              <a:ahLst/>
              <a:cxnLst/>
              <a:rect l="l" t="t" r="r" b="b"/>
              <a:pathLst>
                <a:path w="36829" h="36829">
                  <a:moveTo>
                    <a:pt x="36220" y="0"/>
                  </a:moveTo>
                  <a:lnTo>
                    <a:pt x="0" y="0"/>
                  </a:lnTo>
                  <a:lnTo>
                    <a:pt x="0" y="36220"/>
                  </a:lnTo>
                  <a:lnTo>
                    <a:pt x="36220" y="36220"/>
                  </a:lnTo>
                  <a:lnTo>
                    <a:pt x="362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3349068" y="4002551"/>
              <a:ext cx="36830" cy="36830"/>
            </a:xfrm>
            <a:custGeom>
              <a:avLst/>
              <a:gdLst/>
              <a:ahLst/>
              <a:cxnLst/>
              <a:rect l="l" t="t" r="r" b="b"/>
              <a:pathLst>
                <a:path w="36829" h="36829">
                  <a:moveTo>
                    <a:pt x="0" y="0"/>
                  </a:moveTo>
                  <a:lnTo>
                    <a:pt x="36220" y="0"/>
                  </a:lnTo>
                  <a:lnTo>
                    <a:pt x="36220" y="36220"/>
                  </a:lnTo>
                  <a:lnTo>
                    <a:pt x="0" y="3622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3354642" y="4005338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5">
                  <a:moveTo>
                    <a:pt x="5397" y="0"/>
                  </a:moveTo>
                  <a:lnTo>
                    <a:pt x="3479" y="0"/>
                  </a:lnTo>
                  <a:lnTo>
                    <a:pt x="1562" y="0"/>
                  </a:lnTo>
                  <a:lnTo>
                    <a:pt x="0" y="1562"/>
                  </a:lnTo>
                  <a:lnTo>
                    <a:pt x="0" y="5397"/>
                  </a:lnTo>
                  <a:lnTo>
                    <a:pt x="1562" y="6959"/>
                  </a:lnTo>
                  <a:lnTo>
                    <a:pt x="5397" y="6959"/>
                  </a:lnTo>
                  <a:lnTo>
                    <a:pt x="6959" y="5397"/>
                  </a:lnTo>
                  <a:lnTo>
                    <a:pt x="6959" y="1562"/>
                  </a:lnTo>
                  <a:lnTo>
                    <a:pt x="539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3354642" y="4005338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5">
                  <a:moveTo>
                    <a:pt x="3479" y="0"/>
                  </a:moveTo>
                  <a:lnTo>
                    <a:pt x="5397" y="0"/>
                  </a:lnTo>
                  <a:lnTo>
                    <a:pt x="6959" y="1562"/>
                  </a:lnTo>
                  <a:lnTo>
                    <a:pt x="6959" y="3479"/>
                  </a:lnTo>
                  <a:lnTo>
                    <a:pt x="6959" y="5397"/>
                  </a:lnTo>
                  <a:lnTo>
                    <a:pt x="5397" y="6959"/>
                  </a:lnTo>
                  <a:lnTo>
                    <a:pt x="3479" y="6959"/>
                  </a:lnTo>
                  <a:lnTo>
                    <a:pt x="1562" y="6959"/>
                  </a:lnTo>
                  <a:lnTo>
                    <a:pt x="0" y="5397"/>
                  </a:lnTo>
                  <a:lnTo>
                    <a:pt x="0" y="3479"/>
                  </a:lnTo>
                  <a:lnTo>
                    <a:pt x="0" y="1562"/>
                  </a:lnTo>
                  <a:lnTo>
                    <a:pt x="1562" y="0"/>
                  </a:lnTo>
                  <a:lnTo>
                    <a:pt x="347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3388075" y="4002551"/>
              <a:ext cx="36830" cy="36830"/>
            </a:xfrm>
            <a:custGeom>
              <a:avLst/>
              <a:gdLst/>
              <a:ahLst/>
              <a:cxnLst/>
              <a:rect l="l" t="t" r="r" b="b"/>
              <a:pathLst>
                <a:path w="36829" h="36829">
                  <a:moveTo>
                    <a:pt x="36220" y="0"/>
                  </a:moveTo>
                  <a:lnTo>
                    <a:pt x="0" y="0"/>
                  </a:lnTo>
                  <a:lnTo>
                    <a:pt x="0" y="36220"/>
                  </a:lnTo>
                  <a:lnTo>
                    <a:pt x="36220" y="36220"/>
                  </a:lnTo>
                  <a:lnTo>
                    <a:pt x="362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3388075" y="4002551"/>
              <a:ext cx="36830" cy="36830"/>
            </a:xfrm>
            <a:custGeom>
              <a:avLst/>
              <a:gdLst/>
              <a:ahLst/>
              <a:cxnLst/>
              <a:rect l="l" t="t" r="r" b="b"/>
              <a:pathLst>
                <a:path w="36829" h="36829">
                  <a:moveTo>
                    <a:pt x="0" y="0"/>
                  </a:moveTo>
                  <a:lnTo>
                    <a:pt x="36220" y="0"/>
                  </a:lnTo>
                  <a:lnTo>
                    <a:pt x="36220" y="36220"/>
                  </a:lnTo>
                  <a:lnTo>
                    <a:pt x="0" y="3622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3393649" y="4005338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5">
                  <a:moveTo>
                    <a:pt x="5397" y="0"/>
                  </a:moveTo>
                  <a:lnTo>
                    <a:pt x="3479" y="0"/>
                  </a:lnTo>
                  <a:lnTo>
                    <a:pt x="1562" y="0"/>
                  </a:lnTo>
                  <a:lnTo>
                    <a:pt x="0" y="1562"/>
                  </a:lnTo>
                  <a:lnTo>
                    <a:pt x="0" y="5397"/>
                  </a:lnTo>
                  <a:lnTo>
                    <a:pt x="1562" y="6959"/>
                  </a:lnTo>
                  <a:lnTo>
                    <a:pt x="5397" y="6959"/>
                  </a:lnTo>
                  <a:lnTo>
                    <a:pt x="6959" y="5397"/>
                  </a:lnTo>
                  <a:lnTo>
                    <a:pt x="6959" y="1562"/>
                  </a:lnTo>
                  <a:lnTo>
                    <a:pt x="539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3393649" y="4005338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5">
                  <a:moveTo>
                    <a:pt x="3479" y="0"/>
                  </a:moveTo>
                  <a:lnTo>
                    <a:pt x="5397" y="0"/>
                  </a:lnTo>
                  <a:lnTo>
                    <a:pt x="6959" y="1562"/>
                  </a:lnTo>
                  <a:lnTo>
                    <a:pt x="6959" y="3479"/>
                  </a:lnTo>
                  <a:lnTo>
                    <a:pt x="6959" y="5397"/>
                  </a:lnTo>
                  <a:lnTo>
                    <a:pt x="5397" y="6959"/>
                  </a:lnTo>
                  <a:lnTo>
                    <a:pt x="3479" y="6959"/>
                  </a:lnTo>
                  <a:lnTo>
                    <a:pt x="1562" y="6959"/>
                  </a:lnTo>
                  <a:lnTo>
                    <a:pt x="0" y="5397"/>
                  </a:lnTo>
                  <a:lnTo>
                    <a:pt x="0" y="3479"/>
                  </a:lnTo>
                  <a:lnTo>
                    <a:pt x="0" y="1562"/>
                  </a:lnTo>
                  <a:lnTo>
                    <a:pt x="1562" y="0"/>
                  </a:lnTo>
                  <a:lnTo>
                    <a:pt x="347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3351855" y="4061059"/>
              <a:ext cx="36830" cy="36830"/>
            </a:xfrm>
            <a:custGeom>
              <a:avLst/>
              <a:gdLst/>
              <a:ahLst/>
              <a:cxnLst/>
              <a:rect l="l" t="t" r="r" b="b"/>
              <a:pathLst>
                <a:path w="36829" h="36829">
                  <a:moveTo>
                    <a:pt x="36220" y="0"/>
                  </a:moveTo>
                  <a:lnTo>
                    <a:pt x="0" y="0"/>
                  </a:lnTo>
                  <a:lnTo>
                    <a:pt x="0" y="36220"/>
                  </a:lnTo>
                  <a:lnTo>
                    <a:pt x="36220" y="36220"/>
                  </a:lnTo>
                  <a:lnTo>
                    <a:pt x="362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3351855" y="4061059"/>
              <a:ext cx="36830" cy="36830"/>
            </a:xfrm>
            <a:custGeom>
              <a:avLst/>
              <a:gdLst/>
              <a:ahLst/>
              <a:cxnLst/>
              <a:rect l="l" t="t" r="r" b="b"/>
              <a:pathLst>
                <a:path w="36829" h="36829">
                  <a:moveTo>
                    <a:pt x="0" y="0"/>
                  </a:moveTo>
                  <a:lnTo>
                    <a:pt x="0" y="36220"/>
                  </a:lnTo>
                  <a:lnTo>
                    <a:pt x="36220" y="36220"/>
                  </a:lnTo>
                  <a:lnTo>
                    <a:pt x="36220" y="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3354641" y="4066633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5">
                  <a:moveTo>
                    <a:pt x="5410" y="0"/>
                  </a:moveTo>
                  <a:lnTo>
                    <a:pt x="1562" y="0"/>
                  </a:lnTo>
                  <a:lnTo>
                    <a:pt x="0" y="1549"/>
                  </a:lnTo>
                  <a:lnTo>
                    <a:pt x="0" y="3479"/>
                  </a:lnTo>
                  <a:lnTo>
                    <a:pt x="0" y="5397"/>
                  </a:lnTo>
                  <a:lnTo>
                    <a:pt x="1562" y="6959"/>
                  </a:lnTo>
                  <a:lnTo>
                    <a:pt x="5410" y="6959"/>
                  </a:lnTo>
                  <a:lnTo>
                    <a:pt x="6959" y="5397"/>
                  </a:lnTo>
                  <a:lnTo>
                    <a:pt x="6959" y="1549"/>
                  </a:lnTo>
                  <a:lnTo>
                    <a:pt x="54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3354641" y="4066633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5">
                  <a:moveTo>
                    <a:pt x="0" y="3479"/>
                  </a:moveTo>
                  <a:lnTo>
                    <a:pt x="0" y="5397"/>
                  </a:lnTo>
                  <a:lnTo>
                    <a:pt x="1562" y="6959"/>
                  </a:lnTo>
                  <a:lnTo>
                    <a:pt x="3479" y="6959"/>
                  </a:lnTo>
                  <a:lnTo>
                    <a:pt x="5410" y="6959"/>
                  </a:lnTo>
                  <a:lnTo>
                    <a:pt x="6959" y="5397"/>
                  </a:lnTo>
                  <a:lnTo>
                    <a:pt x="6959" y="3479"/>
                  </a:lnTo>
                  <a:lnTo>
                    <a:pt x="6959" y="1549"/>
                  </a:lnTo>
                  <a:lnTo>
                    <a:pt x="5410" y="0"/>
                  </a:lnTo>
                  <a:lnTo>
                    <a:pt x="3479" y="0"/>
                  </a:lnTo>
                  <a:lnTo>
                    <a:pt x="1562" y="0"/>
                  </a:lnTo>
                  <a:lnTo>
                    <a:pt x="0" y="1549"/>
                  </a:lnTo>
                  <a:lnTo>
                    <a:pt x="0" y="3479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3351855" y="4100061"/>
              <a:ext cx="36830" cy="36830"/>
            </a:xfrm>
            <a:custGeom>
              <a:avLst/>
              <a:gdLst/>
              <a:ahLst/>
              <a:cxnLst/>
              <a:rect l="l" t="t" r="r" b="b"/>
              <a:pathLst>
                <a:path w="36829" h="36829">
                  <a:moveTo>
                    <a:pt x="36220" y="0"/>
                  </a:moveTo>
                  <a:lnTo>
                    <a:pt x="0" y="0"/>
                  </a:lnTo>
                  <a:lnTo>
                    <a:pt x="0" y="36220"/>
                  </a:lnTo>
                  <a:lnTo>
                    <a:pt x="36220" y="36220"/>
                  </a:lnTo>
                  <a:lnTo>
                    <a:pt x="362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3351855" y="4100061"/>
              <a:ext cx="36830" cy="36830"/>
            </a:xfrm>
            <a:custGeom>
              <a:avLst/>
              <a:gdLst/>
              <a:ahLst/>
              <a:cxnLst/>
              <a:rect l="l" t="t" r="r" b="b"/>
              <a:pathLst>
                <a:path w="36829" h="36829">
                  <a:moveTo>
                    <a:pt x="0" y="0"/>
                  </a:moveTo>
                  <a:lnTo>
                    <a:pt x="0" y="36220"/>
                  </a:lnTo>
                  <a:lnTo>
                    <a:pt x="36220" y="36220"/>
                  </a:lnTo>
                  <a:lnTo>
                    <a:pt x="36220" y="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3354641" y="4105635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5">
                  <a:moveTo>
                    <a:pt x="5410" y="0"/>
                  </a:moveTo>
                  <a:lnTo>
                    <a:pt x="1562" y="0"/>
                  </a:lnTo>
                  <a:lnTo>
                    <a:pt x="0" y="1562"/>
                  </a:lnTo>
                  <a:lnTo>
                    <a:pt x="0" y="3479"/>
                  </a:lnTo>
                  <a:lnTo>
                    <a:pt x="0" y="5397"/>
                  </a:lnTo>
                  <a:lnTo>
                    <a:pt x="1562" y="6959"/>
                  </a:lnTo>
                  <a:lnTo>
                    <a:pt x="5410" y="6959"/>
                  </a:lnTo>
                  <a:lnTo>
                    <a:pt x="6959" y="5397"/>
                  </a:lnTo>
                  <a:lnTo>
                    <a:pt x="6959" y="1562"/>
                  </a:lnTo>
                  <a:lnTo>
                    <a:pt x="54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3354641" y="4105635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5">
                  <a:moveTo>
                    <a:pt x="0" y="3479"/>
                  </a:moveTo>
                  <a:lnTo>
                    <a:pt x="0" y="5397"/>
                  </a:lnTo>
                  <a:lnTo>
                    <a:pt x="1562" y="6959"/>
                  </a:lnTo>
                  <a:lnTo>
                    <a:pt x="3479" y="6959"/>
                  </a:lnTo>
                  <a:lnTo>
                    <a:pt x="5410" y="6959"/>
                  </a:lnTo>
                  <a:lnTo>
                    <a:pt x="6959" y="5397"/>
                  </a:lnTo>
                  <a:lnTo>
                    <a:pt x="6959" y="3479"/>
                  </a:lnTo>
                  <a:lnTo>
                    <a:pt x="6959" y="1562"/>
                  </a:lnTo>
                  <a:lnTo>
                    <a:pt x="5410" y="0"/>
                  </a:lnTo>
                  <a:lnTo>
                    <a:pt x="3479" y="0"/>
                  </a:lnTo>
                  <a:lnTo>
                    <a:pt x="1562" y="0"/>
                  </a:lnTo>
                  <a:lnTo>
                    <a:pt x="0" y="1562"/>
                  </a:lnTo>
                  <a:lnTo>
                    <a:pt x="0" y="3479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3314931" y="3866400"/>
              <a:ext cx="4445" cy="6350"/>
            </a:xfrm>
            <a:custGeom>
              <a:avLst/>
              <a:gdLst/>
              <a:ahLst/>
              <a:cxnLst/>
              <a:rect l="l" t="t" r="r" b="b"/>
              <a:pathLst>
                <a:path w="4445" h="6350">
                  <a:moveTo>
                    <a:pt x="1536" y="0"/>
                  </a:moveTo>
                  <a:lnTo>
                    <a:pt x="0" y="2501"/>
                  </a:lnTo>
                  <a:lnTo>
                    <a:pt x="546" y="4279"/>
                  </a:lnTo>
                  <a:lnTo>
                    <a:pt x="1079" y="6070"/>
                  </a:lnTo>
                  <a:lnTo>
                    <a:pt x="3276" y="5473"/>
                  </a:lnTo>
                  <a:lnTo>
                    <a:pt x="3594" y="4699"/>
                  </a:lnTo>
                  <a:lnTo>
                    <a:pt x="3911" y="3937"/>
                  </a:lnTo>
                  <a:lnTo>
                    <a:pt x="4013" y="3378"/>
                  </a:lnTo>
                  <a:lnTo>
                    <a:pt x="3378" y="3162"/>
                  </a:lnTo>
                  <a:lnTo>
                    <a:pt x="2882" y="2819"/>
                  </a:lnTo>
                  <a:lnTo>
                    <a:pt x="2247" y="2616"/>
                  </a:lnTo>
                  <a:lnTo>
                    <a:pt x="1739" y="1879"/>
                  </a:lnTo>
                  <a:lnTo>
                    <a:pt x="1473" y="1041"/>
                  </a:lnTo>
                  <a:lnTo>
                    <a:pt x="1536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3312565" y="3863057"/>
              <a:ext cx="33020" cy="19050"/>
            </a:xfrm>
            <a:custGeom>
              <a:avLst/>
              <a:gdLst/>
              <a:ahLst/>
              <a:cxnLst/>
              <a:rect l="l" t="t" r="r" b="b"/>
              <a:pathLst>
                <a:path w="33020" h="19050">
                  <a:moveTo>
                    <a:pt x="20091" y="18897"/>
                  </a:moveTo>
                  <a:lnTo>
                    <a:pt x="19037" y="18262"/>
                  </a:lnTo>
                  <a:lnTo>
                    <a:pt x="17779" y="17475"/>
                  </a:lnTo>
                  <a:lnTo>
                    <a:pt x="16230" y="16484"/>
                  </a:lnTo>
                  <a:lnTo>
                    <a:pt x="15087" y="18110"/>
                  </a:lnTo>
                  <a:lnTo>
                    <a:pt x="9029" y="16713"/>
                  </a:lnTo>
                  <a:lnTo>
                    <a:pt x="4330" y="16268"/>
                  </a:lnTo>
                  <a:lnTo>
                    <a:pt x="2552" y="15684"/>
                  </a:lnTo>
                  <a:lnTo>
                    <a:pt x="0" y="14884"/>
                  </a:lnTo>
                  <a:lnTo>
                    <a:pt x="1346" y="12077"/>
                  </a:lnTo>
                  <a:lnTo>
                    <a:pt x="3289" y="10896"/>
                  </a:lnTo>
                  <a:lnTo>
                    <a:pt x="8547" y="12128"/>
                  </a:lnTo>
                  <a:lnTo>
                    <a:pt x="10490" y="10947"/>
                  </a:lnTo>
                  <a:lnTo>
                    <a:pt x="8978" y="8318"/>
                  </a:lnTo>
                  <a:lnTo>
                    <a:pt x="6769" y="6680"/>
                  </a:lnTo>
                  <a:lnTo>
                    <a:pt x="4635" y="5981"/>
                  </a:lnTo>
                  <a:lnTo>
                    <a:pt x="3555" y="4483"/>
                  </a:lnTo>
                  <a:lnTo>
                    <a:pt x="2908" y="571"/>
                  </a:lnTo>
                  <a:lnTo>
                    <a:pt x="8051" y="3048"/>
                  </a:lnTo>
                  <a:lnTo>
                    <a:pt x="10312" y="279"/>
                  </a:lnTo>
                  <a:lnTo>
                    <a:pt x="9804" y="812"/>
                  </a:lnTo>
                  <a:lnTo>
                    <a:pt x="12865" y="2578"/>
                  </a:lnTo>
                  <a:lnTo>
                    <a:pt x="14439" y="317"/>
                  </a:lnTo>
                  <a:lnTo>
                    <a:pt x="14947" y="1270"/>
                  </a:lnTo>
                  <a:lnTo>
                    <a:pt x="17462" y="2247"/>
                  </a:lnTo>
                  <a:lnTo>
                    <a:pt x="19100" y="0"/>
                  </a:lnTo>
                  <a:lnTo>
                    <a:pt x="21628" y="1473"/>
                  </a:lnTo>
                  <a:lnTo>
                    <a:pt x="24066" y="2565"/>
                  </a:lnTo>
                  <a:lnTo>
                    <a:pt x="29184" y="5346"/>
                  </a:lnTo>
                  <a:lnTo>
                    <a:pt x="30378" y="14325"/>
                  </a:lnTo>
                  <a:lnTo>
                    <a:pt x="32448" y="16789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3320578" y="3866050"/>
              <a:ext cx="6985" cy="3810"/>
            </a:xfrm>
            <a:custGeom>
              <a:avLst/>
              <a:gdLst/>
              <a:ahLst/>
              <a:cxnLst/>
              <a:rect l="l" t="t" r="r" b="b"/>
              <a:pathLst>
                <a:path w="6985" h="3810">
                  <a:moveTo>
                    <a:pt x="0" y="0"/>
                  </a:moveTo>
                  <a:lnTo>
                    <a:pt x="5308" y="2209"/>
                  </a:lnTo>
                  <a:lnTo>
                    <a:pt x="6781" y="353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3325427" y="3865636"/>
              <a:ext cx="5715" cy="2540"/>
            </a:xfrm>
            <a:custGeom>
              <a:avLst/>
              <a:gdLst/>
              <a:ahLst/>
              <a:cxnLst/>
              <a:rect l="l" t="t" r="r" b="b"/>
              <a:pathLst>
                <a:path w="5714" h="2539">
                  <a:moveTo>
                    <a:pt x="0" y="0"/>
                  </a:moveTo>
                  <a:lnTo>
                    <a:pt x="4064" y="1066"/>
                  </a:lnTo>
                  <a:lnTo>
                    <a:pt x="5359" y="2324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3330154" y="3865271"/>
              <a:ext cx="5715" cy="1905"/>
            </a:xfrm>
            <a:custGeom>
              <a:avLst/>
              <a:gdLst/>
              <a:ahLst/>
              <a:cxnLst/>
              <a:rect l="l" t="t" r="r" b="b"/>
              <a:pathLst>
                <a:path w="5714" h="1904">
                  <a:moveTo>
                    <a:pt x="0" y="12"/>
                  </a:moveTo>
                  <a:lnTo>
                    <a:pt x="3606" y="0"/>
                  </a:lnTo>
                  <a:lnTo>
                    <a:pt x="5156" y="1765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3365805" y="3916191"/>
              <a:ext cx="3810" cy="6985"/>
            </a:xfrm>
            <a:custGeom>
              <a:avLst/>
              <a:gdLst/>
              <a:ahLst/>
              <a:cxnLst/>
              <a:rect l="l" t="t" r="r" b="b"/>
              <a:pathLst>
                <a:path w="3810" h="6985">
                  <a:moveTo>
                    <a:pt x="2717" y="0"/>
                  </a:moveTo>
                  <a:lnTo>
                    <a:pt x="1752" y="0"/>
                  </a:lnTo>
                  <a:lnTo>
                    <a:pt x="774" y="0"/>
                  </a:lnTo>
                  <a:lnTo>
                    <a:pt x="0" y="1435"/>
                  </a:lnTo>
                  <a:lnTo>
                    <a:pt x="0" y="4991"/>
                  </a:lnTo>
                  <a:lnTo>
                    <a:pt x="774" y="6426"/>
                  </a:lnTo>
                  <a:lnTo>
                    <a:pt x="2717" y="6426"/>
                  </a:lnTo>
                  <a:lnTo>
                    <a:pt x="3505" y="4991"/>
                  </a:lnTo>
                  <a:lnTo>
                    <a:pt x="3505" y="1435"/>
                  </a:lnTo>
                  <a:lnTo>
                    <a:pt x="271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3365805" y="3916191"/>
              <a:ext cx="3810" cy="6985"/>
            </a:xfrm>
            <a:custGeom>
              <a:avLst/>
              <a:gdLst/>
              <a:ahLst/>
              <a:cxnLst/>
              <a:rect l="l" t="t" r="r" b="b"/>
              <a:pathLst>
                <a:path w="3810" h="6985">
                  <a:moveTo>
                    <a:pt x="1752" y="0"/>
                  </a:moveTo>
                  <a:lnTo>
                    <a:pt x="2717" y="0"/>
                  </a:lnTo>
                  <a:lnTo>
                    <a:pt x="3505" y="1435"/>
                  </a:lnTo>
                  <a:lnTo>
                    <a:pt x="3505" y="3213"/>
                  </a:lnTo>
                  <a:lnTo>
                    <a:pt x="3505" y="4991"/>
                  </a:lnTo>
                  <a:lnTo>
                    <a:pt x="2717" y="6426"/>
                  </a:lnTo>
                  <a:lnTo>
                    <a:pt x="1752" y="6426"/>
                  </a:lnTo>
                  <a:lnTo>
                    <a:pt x="774" y="6426"/>
                  </a:lnTo>
                  <a:lnTo>
                    <a:pt x="0" y="4991"/>
                  </a:lnTo>
                  <a:lnTo>
                    <a:pt x="0" y="3213"/>
                  </a:lnTo>
                  <a:lnTo>
                    <a:pt x="0" y="1435"/>
                  </a:lnTo>
                  <a:lnTo>
                    <a:pt x="774" y="0"/>
                  </a:lnTo>
                  <a:lnTo>
                    <a:pt x="1752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3365805" y="3927182"/>
              <a:ext cx="3810" cy="6985"/>
            </a:xfrm>
            <a:custGeom>
              <a:avLst/>
              <a:gdLst/>
              <a:ahLst/>
              <a:cxnLst/>
              <a:rect l="l" t="t" r="r" b="b"/>
              <a:pathLst>
                <a:path w="3810" h="6985">
                  <a:moveTo>
                    <a:pt x="2717" y="0"/>
                  </a:moveTo>
                  <a:lnTo>
                    <a:pt x="1752" y="0"/>
                  </a:lnTo>
                  <a:lnTo>
                    <a:pt x="774" y="0"/>
                  </a:lnTo>
                  <a:lnTo>
                    <a:pt x="0" y="1435"/>
                  </a:lnTo>
                  <a:lnTo>
                    <a:pt x="0" y="4991"/>
                  </a:lnTo>
                  <a:lnTo>
                    <a:pt x="774" y="6426"/>
                  </a:lnTo>
                  <a:lnTo>
                    <a:pt x="2717" y="6426"/>
                  </a:lnTo>
                  <a:lnTo>
                    <a:pt x="3505" y="4991"/>
                  </a:lnTo>
                  <a:lnTo>
                    <a:pt x="3505" y="1435"/>
                  </a:lnTo>
                  <a:lnTo>
                    <a:pt x="271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3365805" y="3927182"/>
              <a:ext cx="3810" cy="6985"/>
            </a:xfrm>
            <a:custGeom>
              <a:avLst/>
              <a:gdLst/>
              <a:ahLst/>
              <a:cxnLst/>
              <a:rect l="l" t="t" r="r" b="b"/>
              <a:pathLst>
                <a:path w="3810" h="6985">
                  <a:moveTo>
                    <a:pt x="1752" y="0"/>
                  </a:moveTo>
                  <a:lnTo>
                    <a:pt x="2717" y="0"/>
                  </a:lnTo>
                  <a:lnTo>
                    <a:pt x="3505" y="1435"/>
                  </a:lnTo>
                  <a:lnTo>
                    <a:pt x="3505" y="3213"/>
                  </a:lnTo>
                  <a:lnTo>
                    <a:pt x="3505" y="4991"/>
                  </a:lnTo>
                  <a:lnTo>
                    <a:pt x="2717" y="6426"/>
                  </a:lnTo>
                  <a:lnTo>
                    <a:pt x="1752" y="6426"/>
                  </a:lnTo>
                  <a:lnTo>
                    <a:pt x="774" y="6426"/>
                  </a:lnTo>
                  <a:lnTo>
                    <a:pt x="0" y="4991"/>
                  </a:lnTo>
                  <a:lnTo>
                    <a:pt x="0" y="3213"/>
                  </a:lnTo>
                  <a:lnTo>
                    <a:pt x="0" y="1435"/>
                  </a:lnTo>
                  <a:lnTo>
                    <a:pt x="774" y="0"/>
                  </a:lnTo>
                  <a:lnTo>
                    <a:pt x="1752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3358846" y="3923147"/>
              <a:ext cx="6985" cy="3810"/>
            </a:xfrm>
            <a:custGeom>
              <a:avLst/>
              <a:gdLst/>
              <a:ahLst/>
              <a:cxnLst/>
              <a:rect l="l" t="t" r="r" b="b"/>
              <a:pathLst>
                <a:path w="6985" h="3810">
                  <a:moveTo>
                    <a:pt x="4991" y="0"/>
                  </a:moveTo>
                  <a:lnTo>
                    <a:pt x="1435" y="0"/>
                  </a:lnTo>
                  <a:lnTo>
                    <a:pt x="0" y="787"/>
                  </a:lnTo>
                  <a:lnTo>
                    <a:pt x="0" y="1752"/>
                  </a:lnTo>
                  <a:lnTo>
                    <a:pt x="0" y="2730"/>
                  </a:lnTo>
                  <a:lnTo>
                    <a:pt x="1435" y="3505"/>
                  </a:lnTo>
                  <a:lnTo>
                    <a:pt x="4991" y="3505"/>
                  </a:lnTo>
                  <a:lnTo>
                    <a:pt x="6426" y="2730"/>
                  </a:lnTo>
                  <a:lnTo>
                    <a:pt x="6426" y="787"/>
                  </a:lnTo>
                  <a:lnTo>
                    <a:pt x="49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3358846" y="3923147"/>
              <a:ext cx="6985" cy="3810"/>
            </a:xfrm>
            <a:custGeom>
              <a:avLst/>
              <a:gdLst/>
              <a:ahLst/>
              <a:cxnLst/>
              <a:rect l="l" t="t" r="r" b="b"/>
              <a:pathLst>
                <a:path w="6985" h="3810">
                  <a:moveTo>
                    <a:pt x="0" y="1752"/>
                  </a:moveTo>
                  <a:lnTo>
                    <a:pt x="0" y="787"/>
                  </a:lnTo>
                  <a:lnTo>
                    <a:pt x="1435" y="0"/>
                  </a:lnTo>
                  <a:lnTo>
                    <a:pt x="3213" y="0"/>
                  </a:lnTo>
                  <a:lnTo>
                    <a:pt x="4991" y="0"/>
                  </a:lnTo>
                  <a:lnTo>
                    <a:pt x="6426" y="787"/>
                  </a:lnTo>
                  <a:lnTo>
                    <a:pt x="6426" y="1752"/>
                  </a:lnTo>
                  <a:lnTo>
                    <a:pt x="6426" y="2730"/>
                  </a:lnTo>
                  <a:lnTo>
                    <a:pt x="4991" y="3505"/>
                  </a:lnTo>
                  <a:lnTo>
                    <a:pt x="3213" y="3505"/>
                  </a:lnTo>
                  <a:lnTo>
                    <a:pt x="1435" y="3505"/>
                  </a:lnTo>
                  <a:lnTo>
                    <a:pt x="0" y="2730"/>
                  </a:lnTo>
                  <a:lnTo>
                    <a:pt x="0" y="1752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3369836" y="3923147"/>
              <a:ext cx="6985" cy="3810"/>
            </a:xfrm>
            <a:custGeom>
              <a:avLst/>
              <a:gdLst/>
              <a:ahLst/>
              <a:cxnLst/>
              <a:rect l="l" t="t" r="r" b="b"/>
              <a:pathLst>
                <a:path w="6985" h="3810">
                  <a:moveTo>
                    <a:pt x="4991" y="0"/>
                  </a:moveTo>
                  <a:lnTo>
                    <a:pt x="1435" y="0"/>
                  </a:lnTo>
                  <a:lnTo>
                    <a:pt x="0" y="787"/>
                  </a:lnTo>
                  <a:lnTo>
                    <a:pt x="0" y="1752"/>
                  </a:lnTo>
                  <a:lnTo>
                    <a:pt x="0" y="2730"/>
                  </a:lnTo>
                  <a:lnTo>
                    <a:pt x="1435" y="3505"/>
                  </a:lnTo>
                  <a:lnTo>
                    <a:pt x="4991" y="3505"/>
                  </a:lnTo>
                  <a:lnTo>
                    <a:pt x="6426" y="2730"/>
                  </a:lnTo>
                  <a:lnTo>
                    <a:pt x="6426" y="787"/>
                  </a:lnTo>
                  <a:lnTo>
                    <a:pt x="49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3369836" y="3923147"/>
              <a:ext cx="6985" cy="3810"/>
            </a:xfrm>
            <a:custGeom>
              <a:avLst/>
              <a:gdLst/>
              <a:ahLst/>
              <a:cxnLst/>
              <a:rect l="l" t="t" r="r" b="b"/>
              <a:pathLst>
                <a:path w="6985" h="3810">
                  <a:moveTo>
                    <a:pt x="0" y="1752"/>
                  </a:moveTo>
                  <a:lnTo>
                    <a:pt x="0" y="787"/>
                  </a:lnTo>
                  <a:lnTo>
                    <a:pt x="1435" y="0"/>
                  </a:lnTo>
                  <a:lnTo>
                    <a:pt x="3213" y="0"/>
                  </a:lnTo>
                  <a:lnTo>
                    <a:pt x="4991" y="0"/>
                  </a:lnTo>
                  <a:lnTo>
                    <a:pt x="6426" y="787"/>
                  </a:lnTo>
                  <a:lnTo>
                    <a:pt x="6426" y="1752"/>
                  </a:lnTo>
                  <a:lnTo>
                    <a:pt x="6426" y="2730"/>
                  </a:lnTo>
                  <a:lnTo>
                    <a:pt x="4991" y="3505"/>
                  </a:lnTo>
                  <a:lnTo>
                    <a:pt x="3213" y="3505"/>
                  </a:lnTo>
                  <a:lnTo>
                    <a:pt x="1435" y="3505"/>
                  </a:lnTo>
                  <a:lnTo>
                    <a:pt x="0" y="2730"/>
                  </a:lnTo>
                  <a:lnTo>
                    <a:pt x="0" y="1752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3367454" y="3922620"/>
              <a:ext cx="0" cy="5080"/>
            </a:xfrm>
            <a:custGeom>
              <a:avLst/>
              <a:gdLst/>
              <a:ahLst/>
              <a:cxnLst/>
              <a:rect l="l" t="t" r="r" b="b"/>
              <a:pathLst>
                <a:path h="5079">
                  <a:moveTo>
                    <a:pt x="0" y="0"/>
                  </a:moveTo>
                  <a:lnTo>
                    <a:pt x="0" y="4775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3365178" y="3924900"/>
              <a:ext cx="5080" cy="0"/>
            </a:xfrm>
            <a:custGeom>
              <a:avLst/>
              <a:gdLst/>
              <a:ahLst/>
              <a:cxnLst/>
              <a:rect l="l" t="t" r="r" b="b"/>
              <a:pathLst>
                <a:path w="5079">
                  <a:moveTo>
                    <a:pt x="0" y="0"/>
                  </a:moveTo>
                  <a:lnTo>
                    <a:pt x="4965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4" name="object 144"/>
          <p:cNvSpPr txBox="1"/>
          <p:nvPr/>
        </p:nvSpPr>
        <p:spPr>
          <a:xfrm>
            <a:off x="3349256" y="3920068"/>
            <a:ext cx="40005" cy="3873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" spc="-25" dirty="0">
                <a:solidFill>
                  <a:srgbClr val="151616"/>
                </a:solidFill>
                <a:latin typeface="Arial"/>
                <a:cs typeface="Arial"/>
              </a:rPr>
              <a:t>I/O</a:t>
            </a:r>
            <a:endParaRPr sz="100">
              <a:latin typeface="Arial"/>
              <a:cs typeface="Arial"/>
            </a:endParaRPr>
          </a:p>
        </p:txBody>
      </p:sp>
      <p:grpSp>
        <p:nvGrpSpPr>
          <p:cNvPr id="145" name="object 145"/>
          <p:cNvGrpSpPr/>
          <p:nvPr/>
        </p:nvGrpSpPr>
        <p:grpSpPr>
          <a:xfrm>
            <a:off x="3119479" y="3794621"/>
            <a:ext cx="306070" cy="403860"/>
            <a:chOff x="3119479" y="3794621"/>
            <a:chExt cx="306070" cy="403860"/>
          </a:xfrm>
        </p:grpSpPr>
        <p:sp>
          <p:nvSpPr>
            <p:cNvPr id="146" name="object 146"/>
            <p:cNvSpPr/>
            <p:nvPr/>
          </p:nvSpPr>
          <p:spPr>
            <a:xfrm>
              <a:off x="3399290" y="3862630"/>
              <a:ext cx="13335" cy="17780"/>
            </a:xfrm>
            <a:custGeom>
              <a:avLst/>
              <a:gdLst/>
              <a:ahLst/>
              <a:cxnLst/>
              <a:rect l="l" t="t" r="r" b="b"/>
              <a:pathLst>
                <a:path w="13335" h="17779">
                  <a:moveTo>
                    <a:pt x="13296" y="0"/>
                  </a:moveTo>
                  <a:lnTo>
                    <a:pt x="0" y="17741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3405501" y="3867952"/>
              <a:ext cx="13335" cy="17780"/>
            </a:xfrm>
            <a:custGeom>
              <a:avLst/>
              <a:gdLst/>
              <a:ahLst/>
              <a:cxnLst/>
              <a:rect l="l" t="t" r="r" b="b"/>
              <a:pathLst>
                <a:path w="13335" h="17779">
                  <a:moveTo>
                    <a:pt x="13296" y="0"/>
                  </a:moveTo>
                  <a:lnTo>
                    <a:pt x="0" y="17741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3357611" y="4078998"/>
              <a:ext cx="0" cy="16510"/>
            </a:xfrm>
            <a:custGeom>
              <a:avLst/>
              <a:gdLst/>
              <a:ahLst/>
              <a:cxnLst/>
              <a:rect l="l" t="t" r="r" b="b"/>
              <a:pathLst>
                <a:path h="16510">
                  <a:moveTo>
                    <a:pt x="0" y="0"/>
                  </a:moveTo>
                  <a:lnTo>
                    <a:pt x="0" y="15989"/>
                  </a:lnTo>
                </a:path>
              </a:pathLst>
            </a:custGeom>
            <a:ln w="12700">
              <a:solidFill>
                <a:srgbClr val="00A7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3351855" y="4159475"/>
              <a:ext cx="36830" cy="36830"/>
            </a:xfrm>
            <a:custGeom>
              <a:avLst/>
              <a:gdLst/>
              <a:ahLst/>
              <a:cxnLst/>
              <a:rect l="l" t="t" r="r" b="b"/>
              <a:pathLst>
                <a:path w="36829" h="36829">
                  <a:moveTo>
                    <a:pt x="36220" y="0"/>
                  </a:moveTo>
                  <a:lnTo>
                    <a:pt x="0" y="0"/>
                  </a:lnTo>
                  <a:lnTo>
                    <a:pt x="0" y="36220"/>
                  </a:lnTo>
                  <a:lnTo>
                    <a:pt x="36220" y="36220"/>
                  </a:lnTo>
                  <a:lnTo>
                    <a:pt x="3622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3354641" y="4165049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5">
                  <a:moveTo>
                    <a:pt x="5410" y="0"/>
                  </a:moveTo>
                  <a:lnTo>
                    <a:pt x="1562" y="0"/>
                  </a:lnTo>
                  <a:lnTo>
                    <a:pt x="0" y="1549"/>
                  </a:lnTo>
                  <a:lnTo>
                    <a:pt x="0" y="3479"/>
                  </a:lnTo>
                  <a:lnTo>
                    <a:pt x="0" y="5397"/>
                  </a:lnTo>
                  <a:lnTo>
                    <a:pt x="1562" y="6959"/>
                  </a:lnTo>
                  <a:lnTo>
                    <a:pt x="5410" y="6959"/>
                  </a:lnTo>
                  <a:lnTo>
                    <a:pt x="6959" y="5397"/>
                  </a:lnTo>
                  <a:lnTo>
                    <a:pt x="6959" y="1549"/>
                  </a:lnTo>
                  <a:lnTo>
                    <a:pt x="54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3354641" y="4165049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5">
                  <a:moveTo>
                    <a:pt x="0" y="3479"/>
                  </a:moveTo>
                  <a:lnTo>
                    <a:pt x="0" y="5397"/>
                  </a:lnTo>
                  <a:lnTo>
                    <a:pt x="1562" y="6959"/>
                  </a:lnTo>
                  <a:lnTo>
                    <a:pt x="3479" y="6959"/>
                  </a:lnTo>
                  <a:lnTo>
                    <a:pt x="5410" y="6959"/>
                  </a:lnTo>
                  <a:lnTo>
                    <a:pt x="6959" y="5397"/>
                  </a:lnTo>
                  <a:lnTo>
                    <a:pt x="6959" y="3479"/>
                  </a:lnTo>
                  <a:lnTo>
                    <a:pt x="6959" y="1549"/>
                  </a:lnTo>
                  <a:lnTo>
                    <a:pt x="5410" y="0"/>
                  </a:lnTo>
                  <a:lnTo>
                    <a:pt x="3479" y="0"/>
                  </a:lnTo>
                  <a:lnTo>
                    <a:pt x="1562" y="0"/>
                  </a:lnTo>
                  <a:lnTo>
                    <a:pt x="0" y="1549"/>
                  </a:lnTo>
                  <a:lnTo>
                    <a:pt x="0" y="3479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3355841" y="4174768"/>
              <a:ext cx="17145" cy="17145"/>
            </a:xfrm>
            <a:custGeom>
              <a:avLst/>
              <a:gdLst/>
              <a:ahLst/>
              <a:cxnLst/>
              <a:rect l="l" t="t" r="r" b="b"/>
              <a:pathLst>
                <a:path w="17145" h="17145">
                  <a:moveTo>
                    <a:pt x="8420" y="0"/>
                  </a:moveTo>
                  <a:lnTo>
                    <a:pt x="13068" y="0"/>
                  </a:lnTo>
                  <a:lnTo>
                    <a:pt x="16840" y="3771"/>
                  </a:lnTo>
                  <a:lnTo>
                    <a:pt x="16840" y="8420"/>
                  </a:lnTo>
                  <a:lnTo>
                    <a:pt x="16840" y="13068"/>
                  </a:lnTo>
                  <a:lnTo>
                    <a:pt x="13068" y="16852"/>
                  </a:lnTo>
                  <a:lnTo>
                    <a:pt x="8420" y="16852"/>
                  </a:lnTo>
                  <a:lnTo>
                    <a:pt x="3771" y="16852"/>
                  </a:lnTo>
                  <a:lnTo>
                    <a:pt x="0" y="13068"/>
                  </a:lnTo>
                  <a:lnTo>
                    <a:pt x="0" y="8420"/>
                  </a:lnTo>
                  <a:lnTo>
                    <a:pt x="0" y="3771"/>
                  </a:lnTo>
                  <a:lnTo>
                    <a:pt x="3771" y="0"/>
                  </a:lnTo>
                  <a:lnTo>
                    <a:pt x="8420" y="0"/>
                  </a:lnTo>
                  <a:close/>
                </a:path>
              </a:pathLst>
            </a:custGeom>
            <a:ln w="12700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3213054" y="3950880"/>
              <a:ext cx="14604" cy="20955"/>
            </a:xfrm>
            <a:custGeom>
              <a:avLst/>
              <a:gdLst/>
              <a:ahLst/>
              <a:cxnLst/>
              <a:rect l="l" t="t" r="r" b="b"/>
              <a:pathLst>
                <a:path w="14605" h="20954">
                  <a:moveTo>
                    <a:pt x="0" y="0"/>
                  </a:moveTo>
                  <a:lnTo>
                    <a:pt x="14287" y="0"/>
                  </a:lnTo>
                  <a:lnTo>
                    <a:pt x="14287" y="20599"/>
                  </a:lnTo>
                  <a:lnTo>
                    <a:pt x="0" y="2059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3208792" y="3971739"/>
              <a:ext cx="24130" cy="20955"/>
            </a:xfrm>
            <a:custGeom>
              <a:avLst/>
              <a:gdLst/>
              <a:ahLst/>
              <a:cxnLst/>
              <a:rect l="l" t="t" r="r" b="b"/>
              <a:pathLst>
                <a:path w="24130" h="20954">
                  <a:moveTo>
                    <a:pt x="0" y="0"/>
                  </a:moveTo>
                  <a:lnTo>
                    <a:pt x="23533" y="0"/>
                  </a:lnTo>
                  <a:lnTo>
                    <a:pt x="23533" y="5473"/>
                  </a:lnTo>
                  <a:lnTo>
                    <a:pt x="23533" y="10947"/>
                  </a:lnTo>
                  <a:lnTo>
                    <a:pt x="23533" y="16421"/>
                  </a:lnTo>
                  <a:lnTo>
                    <a:pt x="14897" y="20789"/>
                  </a:lnTo>
                  <a:lnTo>
                    <a:pt x="6908" y="20231"/>
                  </a:lnTo>
                  <a:lnTo>
                    <a:pt x="0" y="1642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3208823" y="3969792"/>
              <a:ext cx="23495" cy="4445"/>
            </a:xfrm>
            <a:custGeom>
              <a:avLst/>
              <a:gdLst/>
              <a:ahLst/>
              <a:cxnLst/>
              <a:rect l="l" t="t" r="r" b="b"/>
              <a:pathLst>
                <a:path w="23494" h="4445">
                  <a:moveTo>
                    <a:pt x="11671" y="0"/>
                  </a:moveTo>
                  <a:lnTo>
                    <a:pt x="18110" y="0"/>
                  </a:lnTo>
                  <a:lnTo>
                    <a:pt x="23342" y="876"/>
                  </a:lnTo>
                  <a:lnTo>
                    <a:pt x="23342" y="1943"/>
                  </a:lnTo>
                  <a:lnTo>
                    <a:pt x="23342" y="3022"/>
                  </a:lnTo>
                  <a:lnTo>
                    <a:pt x="18110" y="4318"/>
                  </a:lnTo>
                  <a:lnTo>
                    <a:pt x="11671" y="4318"/>
                  </a:lnTo>
                  <a:lnTo>
                    <a:pt x="5232" y="4318"/>
                  </a:lnTo>
                  <a:lnTo>
                    <a:pt x="0" y="3022"/>
                  </a:lnTo>
                  <a:lnTo>
                    <a:pt x="0" y="1943"/>
                  </a:lnTo>
                  <a:lnTo>
                    <a:pt x="0" y="876"/>
                  </a:lnTo>
                  <a:lnTo>
                    <a:pt x="5232" y="0"/>
                  </a:lnTo>
                  <a:lnTo>
                    <a:pt x="11671" y="0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3189794" y="3866792"/>
              <a:ext cx="58419" cy="84455"/>
            </a:xfrm>
            <a:custGeom>
              <a:avLst/>
              <a:gdLst/>
              <a:ahLst/>
              <a:cxnLst/>
              <a:rect l="l" t="t" r="r" b="b"/>
              <a:pathLst>
                <a:path w="58419" h="84454">
                  <a:moveTo>
                    <a:pt x="58051" y="0"/>
                  </a:moveTo>
                  <a:lnTo>
                    <a:pt x="0" y="0"/>
                  </a:lnTo>
                  <a:lnTo>
                    <a:pt x="0" y="77838"/>
                  </a:lnTo>
                  <a:lnTo>
                    <a:pt x="12529" y="82788"/>
                  </a:lnTo>
                  <a:lnTo>
                    <a:pt x="26382" y="84439"/>
                  </a:lnTo>
                  <a:lnTo>
                    <a:pt x="41556" y="82788"/>
                  </a:lnTo>
                  <a:lnTo>
                    <a:pt x="58051" y="77838"/>
                  </a:lnTo>
                  <a:lnTo>
                    <a:pt x="58051" y="0"/>
                  </a:lnTo>
                  <a:close/>
                </a:path>
              </a:pathLst>
            </a:custGeom>
            <a:solidFill>
              <a:srgbClr val="B6F2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3189794" y="3866792"/>
              <a:ext cx="58419" cy="84455"/>
            </a:xfrm>
            <a:custGeom>
              <a:avLst/>
              <a:gdLst/>
              <a:ahLst/>
              <a:cxnLst/>
              <a:rect l="l" t="t" r="r" b="b"/>
              <a:pathLst>
                <a:path w="58419" h="84454">
                  <a:moveTo>
                    <a:pt x="0" y="0"/>
                  </a:moveTo>
                  <a:lnTo>
                    <a:pt x="58051" y="0"/>
                  </a:lnTo>
                  <a:lnTo>
                    <a:pt x="58051" y="19459"/>
                  </a:lnTo>
                  <a:lnTo>
                    <a:pt x="58051" y="38919"/>
                  </a:lnTo>
                  <a:lnTo>
                    <a:pt x="58051" y="58378"/>
                  </a:lnTo>
                  <a:lnTo>
                    <a:pt x="58051" y="77838"/>
                  </a:lnTo>
                  <a:lnTo>
                    <a:pt x="41556" y="82788"/>
                  </a:lnTo>
                  <a:lnTo>
                    <a:pt x="26382" y="84439"/>
                  </a:lnTo>
                  <a:lnTo>
                    <a:pt x="12529" y="82788"/>
                  </a:lnTo>
                  <a:lnTo>
                    <a:pt x="0" y="77838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3189875" y="3857558"/>
              <a:ext cx="57785" cy="19050"/>
            </a:xfrm>
            <a:custGeom>
              <a:avLst/>
              <a:gdLst/>
              <a:ahLst/>
              <a:cxnLst/>
              <a:rect l="l" t="t" r="r" b="b"/>
              <a:pathLst>
                <a:path w="57785" h="19050">
                  <a:moveTo>
                    <a:pt x="28790" y="0"/>
                  </a:moveTo>
                  <a:lnTo>
                    <a:pt x="17584" y="726"/>
                  </a:lnTo>
                  <a:lnTo>
                    <a:pt x="8432" y="2706"/>
                  </a:lnTo>
                  <a:lnTo>
                    <a:pt x="2262" y="5641"/>
                  </a:lnTo>
                  <a:lnTo>
                    <a:pt x="0" y="9232"/>
                  </a:lnTo>
                  <a:lnTo>
                    <a:pt x="2262" y="12829"/>
                  </a:lnTo>
                  <a:lnTo>
                    <a:pt x="8432" y="15763"/>
                  </a:lnTo>
                  <a:lnTo>
                    <a:pt x="17584" y="17741"/>
                  </a:lnTo>
                  <a:lnTo>
                    <a:pt x="28790" y="18465"/>
                  </a:lnTo>
                  <a:lnTo>
                    <a:pt x="39997" y="17741"/>
                  </a:lnTo>
                  <a:lnTo>
                    <a:pt x="49148" y="15763"/>
                  </a:lnTo>
                  <a:lnTo>
                    <a:pt x="55319" y="12829"/>
                  </a:lnTo>
                  <a:lnTo>
                    <a:pt x="57581" y="9232"/>
                  </a:lnTo>
                  <a:lnTo>
                    <a:pt x="55319" y="5641"/>
                  </a:lnTo>
                  <a:lnTo>
                    <a:pt x="49148" y="2706"/>
                  </a:lnTo>
                  <a:lnTo>
                    <a:pt x="39997" y="726"/>
                  </a:lnTo>
                  <a:lnTo>
                    <a:pt x="28790" y="0"/>
                  </a:lnTo>
                  <a:close/>
                </a:path>
              </a:pathLst>
            </a:custGeom>
            <a:solidFill>
              <a:srgbClr val="B6F2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3189875" y="3857558"/>
              <a:ext cx="57785" cy="19050"/>
            </a:xfrm>
            <a:custGeom>
              <a:avLst/>
              <a:gdLst/>
              <a:ahLst/>
              <a:cxnLst/>
              <a:rect l="l" t="t" r="r" b="b"/>
              <a:pathLst>
                <a:path w="57785" h="19050">
                  <a:moveTo>
                    <a:pt x="28790" y="0"/>
                  </a:moveTo>
                  <a:lnTo>
                    <a:pt x="39997" y="726"/>
                  </a:lnTo>
                  <a:lnTo>
                    <a:pt x="49148" y="2706"/>
                  </a:lnTo>
                  <a:lnTo>
                    <a:pt x="55319" y="5641"/>
                  </a:lnTo>
                  <a:lnTo>
                    <a:pt x="57581" y="9232"/>
                  </a:lnTo>
                  <a:lnTo>
                    <a:pt x="55319" y="12829"/>
                  </a:lnTo>
                  <a:lnTo>
                    <a:pt x="49148" y="15763"/>
                  </a:lnTo>
                  <a:lnTo>
                    <a:pt x="39997" y="17741"/>
                  </a:lnTo>
                  <a:lnTo>
                    <a:pt x="28790" y="18465"/>
                  </a:lnTo>
                  <a:lnTo>
                    <a:pt x="17584" y="17741"/>
                  </a:lnTo>
                  <a:lnTo>
                    <a:pt x="8432" y="15763"/>
                  </a:lnTo>
                  <a:lnTo>
                    <a:pt x="2262" y="12829"/>
                  </a:lnTo>
                  <a:lnTo>
                    <a:pt x="0" y="9232"/>
                  </a:lnTo>
                  <a:lnTo>
                    <a:pt x="2262" y="5641"/>
                  </a:lnTo>
                  <a:lnTo>
                    <a:pt x="8432" y="2706"/>
                  </a:lnTo>
                  <a:lnTo>
                    <a:pt x="17584" y="726"/>
                  </a:lnTo>
                  <a:lnTo>
                    <a:pt x="28790" y="0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3185474" y="3805451"/>
              <a:ext cx="11430" cy="17145"/>
            </a:xfrm>
            <a:custGeom>
              <a:avLst/>
              <a:gdLst/>
              <a:ahLst/>
              <a:cxnLst/>
              <a:rect l="l" t="t" r="r" b="b"/>
              <a:pathLst>
                <a:path w="11430" h="17145">
                  <a:moveTo>
                    <a:pt x="4254" y="0"/>
                  </a:moveTo>
                  <a:lnTo>
                    <a:pt x="0" y="6908"/>
                  </a:lnTo>
                  <a:lnTo>
                    <a:pt x="1498" y="11836"/>
                  </a:lnTo>
                  <a:lnTo>
                    <a:pt x="2997" y="16776"/>
                  </a:lnTo>
                  <a:lnTo>
                    <a:pt x="9067" y="15125"/>
                  </a:lnTo>
                  <a:lnTo>
                    <a:pt x="9944" y="13004"/>
                  </a:lnTo>
                  <a:lnTo>
                    <a:pt x="10807" y="10896"/>
                  </a:lnTo>
                  <a:lnTo>
                    <a:pt x="11099" y="9334"/>
                  </a:lnTo>
                  <a:lnTo>
                    <a:pt x="9334" y="8763"/>
                  </a:lnTo>
                  <a:lnTo>
                    <a:pt x="7975" y="7810"/>
                  </a:lnTo>
                  <a:lnTo>
                    <a:pt x="6210" y="7238"/>
                  </a:lnTo>
                  <a:lnTo>
                    <a:pt x="4800" y="5219"/>
                  </a:lnTo>
                  <a:lnTo>
                    <a:pt x="4089" y="2882"/>
                  </a:lnTo>
                  <a:lnTo>
                    <a:pt x="4254" y="0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3178933" y="3796208"/>
              <a:ext cx="90170" cy="52705"/>
            </a:xfrm>
            <a:custGeom>
              <a:avLst/>
              <a:gdLst/>
              <a:ahLst/>
              <a:cxnLst/>
              <a:rect l="l" t="t" r="r" b="b"/>
              <a:pathLst>
                <a:path w="90170" h="52704">
                  <a:moveTo>
                    <a:pt x="55537" y="52235"/>
                  </a:moveTo>
                  <a:lnTo>
                    <a:pt x="52628" y="50469"/>
                  </a:lnTo>
                  <a:lnTo>
                    <a:pt x="49148" y="48310"/>
                  </a:lnTo>
                  <a:lnTo>
                    <a:pt x="44881" y="45554"/>
                  </a:lnTo>
                  <a:lnTo>
                    <a:pt x="40229" y="47533"/>
                  </a:lnTo>
                  <a:lnTo>
                    <a:pt x="32116" y="47410"/>
                  </a:lnTo>
                  <a:lnTo>
                    <a:pt x="22162" y="46213"/>
                  </a:lnTo>
                  <a:lnTo>
                    <a:pt x="11988" y="44970"/>
                  </a:lnTo>
                  <a:lnTo>
                    <a:pt x="7061" y="43332"/>
                  </a:lnTo>
                  <a:lnTo>
                    <a:pt x="0" y="41135"/>
                  </a:lnTo>
                  <a:lnTo>
                    <a:pt x="3721" y="33375"/>
                  </a:lnTo>
                  <a:lnTo>
                    <a:pt x="9182" y="31976"/>
                  </a:lnTo>
                  <a:lnTo>
                    <a:pt x="16363" y="31824"/>
                  </a:lnTo>
                  <a:lnTo>
                    <a:pt x="23545" y="31670"/>
                  </a:lnTo>
                  <a:lnTo>
                    <a:pt x="29006" y="30264"/>
                  </a:lnTo>
                  <a:lnTo>
                    <a:pt x="24841" y="22987"/>
                  </a:lnTo>
                  <a:lnTo>
                    <a:pt x="18719" y="18453"/>
                  </a:lnTo>
                  <a:lnTo>
                    <a:pt x="12839" y="16522"/>
                  </a:lnTo>
                  <a:lnTo>
                    <a:pt x="11048" y="12556"/>
                  </a:lnTo>
                  <a:lnTo>
                    <a:pt x="11096" y="8367"/>
                  </a:lnTo>
                  <a:lnTo>
                    <a:pt x="14368" y="6233"/>
                  </a:lnTo>
                  <a:lnTo>
                    <a:pt x="22250" y="8432"/>
                  </a:lnTo>
                  <a:lnTo>
                    <a:pt x="28511" y="787"/>
                  </a:lnTo>
                  <a:lnTo>
                    <a:pt x="27101" y="2260"/>
                  </a:lnTo>
                  <a:lnTo>
                    <a:pt x="35572" y="7124"/>
                  </a:lnTo>
                  <a:lnTo>
                    <a:pt x="39916" y="889"/>
                  </a:lnTo>
                  <a:lnTo>
                    <a:pt x="41338" y="3530"/>
                  </a:lnTo>
                  <a:lnTo>
                    <a:pt x="48285" y="6210"/>
                  </a:lnTo>
                  <a:lnTo>
                    <a:pt x="52806" y="0"/>
                  </a:lnTo>
                  <a:lnTo>
                    <a:pt x="59791" y="4076"/>
                  </a:lnTo>
                  <a:lnTo>
                    <a:pt x="66547" y="7099"/>
                  </a:lnTo>
                  <a:lnTo>
                    <a:pt x="75315" y="15528"/>
                  </a:lnTo>
                  <a:lnTo>
                    <a:pt x="81264" y="27081"/>
                  </a:lnTo>
                  <a:lnTo>
                    <a:pt x="85636" y="38469"/>
                  </a:lnTo>
                  <a:lnTo>
                    <a:pt x="89674" y="46405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3201094" y="3804483"/>
              <a:ext cx="19050" cy="10160"/>
            </a:xfrm>
            <a:custGeom>
              <a:avLst/>
              <a:gdLst/>
              <a:ahLst/>
              <a:cxnLst/>
              <a:rect l="l" t="t" r="r" b="b"/>
              <a:pathLst>
                <a:path w="19050" h="10160">
                  <a:moveTo>
                    <a:pt x="0" y="0"/>
                  </a:moveTo>
                  <a:lnTo>
                    <a:pt x="14655" y="6096"/>
                  </a:lnTo>
                  <a:lnTo>
                    <a:pt x="18745" y="974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3214490" y="3803342"/>
              <a:ext cx="15240" cy="6985"/>
            </a:xfrm>
            <a:custGeom>
              <a:avLst/>
              <a:gdLst/>
              <a:ahLst/>
              <a:cxnLst/>
              <a:rect l="l" t="t" r="r" b="b"/>
              <a:pathLst>
                <a:path w="15239" h="6985">
                  <a:moveTo>
                    <a:pt x="0" y="0"/>
                  </a:moveTo>
                  <a:lnTo>
                    <a:pt x="11239" y="2946"/>
                  </a:lnTo>
                  <a:lnTo>
                    <a:pt x="14820" y="6438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3227551" y="3802349"/>
              <a:ext cx="14604" cy="5080"/>
            </a:xfrm>
            <a:custGeom>
              <a:avLst/>
              <a:gdLst/>
              <a:ahLst/>
              <a:cxnLst/>
              <a:rect l="l" t="t" r="r" b="b"/>
              <a:pathLst>
                <a:path w="14605" h="5079">
                  <a:moveTo>
                    <a:pt x="0" y="25"/>
                  </a:moveTo>
                  <a:lnTo>
                    <a:pt x="9982" y="0"/>
                  </a:lnTo>
                  <a:lnTo>
                    <a:pt x="14236" y="4838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3131291" y="3901124"/>
              <a:ext cx="16510" cy="93980"/>
            </a:xfrm>
            <a:custGeom>
              <a:avLst/>
              <a:gdLst/>
              <a:ahLst/>
              <a:cxnLst/>
              <a:rect l="l" t="t" r="r" b="b"/>
              <a:pathLst>
                <a:path w="16510" h="93979">
                  <a:moveTo>
                    <a:pt x="1752" y="0"/>
                  </a:moveTo>
                  <a:lnTo>
                    <a:pt x="3238" y="76555"/>
                  </a:lnTo>
                  <a:lnTo>
                    <a:pt x="0" y="75260"/>
                  </a:lnTo>
                  <a:lnTo>
                    <a:pt x="8293" y="93535"/>
                  </a:lnTo>
                  <a:lnTo>
                    <a:pt x="16205" y="91008"/>
                  </a:lnTo>
                  <a:lnTo>
                    <a:pt x="13665" y="87172"/>
                  </a:lnTo>
                  <a:lnTo>
                    <a:pt x="13728" y="18643"/>
                  </a:lnTo>
                  <a:lnTo>
                    <a:pt x="17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3131291" y="3901124"/>
              <a:ext cx="16510" cy="93980"/>
            </a:xfrm>
            <a:custGeom>
              <a:avLst/>
              <a:gdLst/>
              <a:ahLst/>
              <a:cxnLst/>
              <a:rect l="l" t="t" r="r" b="b"/>
              <a:pathLst>
                <a:path w="16510" h="93979">
                  <a:moveTo>
                    <a:pt x="3238" y="76555"/>
                  </a:moveTo>
                  <a:lnTo>
                    <a:pt x="1752" y="0"/>
                  </a:lnTo>
                  <a:lnTo>
                    <a:pt x="13728" y="18643"/>
                  </a:lnTo>
                  <a:lnTo>
                    <a:pt x="13665" y="87172"/>
                  </a:lnTo>
                  <a:lnTo>
                    <a:pt x="16205" y="91008"/>
                  </a:lnTo>
                  <a:lnTo>
                    <a:pt x="8293" y="93535"/>
                  </a:lnTo>
                  <a:lnTo>
                    <a:pt x="0" y="75260"/>
                  </a:lnTo>
                  <a:lnTo>
                    <a:pt x="3238" y="76555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3131258" y="3821884"/>
              <a:ext cx="16510" cy="90805"/>
            </a:xfrm>
            <a:custGeom>
              <a:avLst/>
              <a:gdLst/>
              <a:ahLst/>
              <a:cxnLst/>
              <a:rect l="l" t="t" r="r" b="b"/>
              <a:pathLst>
                <a:path w="16510" h="90804">
                  <a:moveTo>
                    <a:pt x="7924" y="0"/>
                  </a:moveTo>
                  <a:lnTo>
                    <a:pt x="0" y="2527"/>
                  </a:lnTo>
                  <a:lnTo>
                    <a:pt x="2539" y="6362"/>
                  </a:lnTo>
                  <a:lnTo>
                    <a:pt x="2324" y="71539"/>
                  </a:lnTo>
                  <a:lnTo>
                    <a:pt x="14287" y="90182"/>
                  </a:lnTo>
                  <a:lnTo>
                    <a:pt x="12966" y="16979"/>
                  </a:lnTo>
                  <a:lnTo>
                    <a:pt x="16205" y="18262"/>
                  </a:lnTo>
                  <a:lnTo>
                    <a:pt x="79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3131258" y="3821884"/>
              <a:ext cx="16510" cy="90805"/>
            </a:xfrm>
            <a:custGeom>
              <a:avLst/>
              <a:gdLst/>
              <a:ahLst/>
              <a:cxnLst/>
              <a:rect l="l" t="t" r="r" b="b"/>
              <a:pathLst>
                <a:path w="16510" h="90804">
                  <a:moveTo>
                    <a:pt x="12966" y="16979"/>
                  </a:moveTo>
                  <a:lnTo>
                    <a:pt x="14287" y="90182"/>
                  </a:lnTo>
                  <a:lnTo>
                    <a:pt x="2324" y="71539"/>
                  </a:lnTo>
                  <a:lnTo>
                    <a:pt x="2539" y="6362"/>
                  </a:lnTo>
                  <a:lnTo>
                    <a:pt x="0" y="2527"/>
                  </a:lnTo>
                  <a:lnTo>
                    <a:pt x="7924" y="0"/>
                  </a:lnTo>
                  <a:lnTo>
                    <a:pt x="16205" y="18262"/>
                  </a:lnTo>
                  <a:lnTo>
                    <a:pt x="12966" y="16979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3121066" y="3851675"/>
              <a:ext cx="36195" cy="35560"/>
            </a:xfrm>
            <a:custGeom>
              <a:avLst/>
              <a:gdLst/>
              <a:ahLst/>
              <a:cxnLst/>
              <a:rect l="l" t="t" r="r" b="b"/>
              <a:pathLst>
                <a:path w="36194" h="35560">
                  <a:moveTo>
                    <a:pt x="36156" y="0"/>
                  </a:moveTo>
                  <a:lnTo>
                    <a:pt x="0" y="0"/>
                  </a:lnTo>
                  <a:lnTo>
                    <a:pt x="0" y="35255"/>
                  </a:lnTo>
                  <a:lnTo>
                    <a:pt x="36156" y="35255"/>
                  </a:lnTo>
                  <a:lnTo>
                    <a:pt x="36156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3121066" y="3851675"/>
              <a:ext cx="36195" cy="35560"/>
            </a:xfrm>
            <a:custGeom>
              <a:avLst/>
              <a:gdLst/>
              <a:ahLst/>
              <a:cxnLst/>
              <a:rect l="l" t="t" r="r" b="b"/>
              <a:pathLst>
                <a:path w="36194" h="35560">
                  <a:moveTo>
                    <a:pt x="0" y="0"/>
                  </a:moveTo>
                  <a:lnTo>
                    <a:pt x="36156" y="0"/>
                  </a:lnTo>
                  <a:lnTo>
                    <a:pt x="36156" y="35255"/>
                  </a:lnTo>
                  <a:lnTo>
                    <a:pt x="0" y="3525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1" name="object 171"/>
          <p:cNvSpPr txBox="1"/>
          <p:nvPr/>
        </p:nvSpPr>
        <p:spPr>
          <a:xfrm>
            <a:off x="3112301" y="3835777"/>
            <a:ext cx="55880" cy="63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" spc="-25" dirty="0">
                <a:solidFill>
                  <a:srgbClr val="151616"/>
                </a:solidFill>
                <a:latin typeface="Arial"/>
                <a:cs typeface="Arial"/>
              </a:rPr>
              <a:t>Z+</a:t>
            </a:r>
            <a:endParaRPr sz="250">
              <a:latin typeface="Arial"/>
              <a:cs typeface="Arial"/>
            </a:endParaRPr>
          </a:p>
        </p:txBody>
      </p:sp>
      <p:grpSp>
        <p:nvGrpSpPr>
          <p:cNvPr id="172" name="object 172"/>
          <p:cNvGrpSpPr/>
          <p:nvPr/>
        </p:nvGrpSpPr>
        <p:grpSpPr>
          <a:xfrm>
            <a:off x="3119479" y="3923456"/>
            <a:ext cx="39370" cy="38735"/>
            <a:chOff x="3119479" y="3923456"/>
            <a:chExt cx="39370" cy="38735"/>
          </a:xfrm>
        </p:grpSpPr>
        <p:sp>
          <p:nvSpPr>
            <p:cNvPr id="173" name="object 173"/>
            <p:cNvSpPr/>
            <p:nvPr/>
          </p:nvSpPr>
          <p:spPr>
            <a:xfrm>
              <a:off x="3121066" y="3925043"/>
              <a:ext cx="36195" cy="35560"/>
            </a:xfrm>
            <a:custGeom>
              <a:avLst/>
              <a:gdLst/>
              <a:ahLst/>
              <a:cxnLst/>
              <a:rect l="l" t="t" r="r" b="b"/>
              <a:pathLst>
                <a:path w="36194" h="35560">
                  <a:moveTo>
                    <a:pt x="36156" y="0"/>
                  </a:moveTo>
                  <a:lnTo>
                    <a:pt x="0" y="0"/>
                  </a:lnTo>
                  <a:lnTo>
                    <a:pt x="0" y="35242"/>
                  </a:lnTo>
                  <a:lnTo>
                    <a:pt x="36156" y="35242"/>
                  </a:lnTo>
                  <a:lnTo>
                    <a:pt x="36156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3121066" y="3925043"/>
              <a:ext cx="36195" cy="35560"/>
            </a:xfrm>
            <a:custGeom>
              <a:avLst/>
              <a:gdLst/>
              <a:ahLst/>
              <a:cxnLst/>
              <a:rect l="l" t="t" r="r" b="b"/>
              <a:pathLst>
                <a:path w="36194" h="35560">
                  <a:moveTo>
                    <a:pt x="0" y="0"/>
                  </a:moveTo>
                  <a:lnTo>
                    <a:pt x="36156" y="0"/>
                  </a:lnTo>
                  <a:lnTo>
                    <a:pt x="36156" y="35242"/>
                  </a:lnTo>
                  <a:lnTo>
                    <a:pt x="0" y="3524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5" name="object 175"/>
          <p:cNvSpPr txBox="1"/>
          <p:nvPr/>
        </p:nvSpPr>
        <p:spPr>
          <a:xfrm>
            <a:off x="3111524" y="3909142"/>
            <a:ext cx="67945" cy="203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" spc="-25" dirty="0">
                <a:solidFill>
                  <a:srgbClr val="151616"/>
                </a:solidFill>
                <a:latin typeface="Arial"/>
                <a:cs typeface="Arial"/>
              </a:rPr>
              <a:t>Z-</a:t>
            </a:r>
            <a:endParaRPr sz="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50">
              <a:latin typeface="Arial"/>
              <a:cs typeface="Arial"/>
            </a:endParaRPr>
          </a:p>
          <a:p>
            <a:pPr marL="17780">
              <a:lnSpc>
                <a:spcPct val="100000"/>
              </a:lnSpc>
            </a:pPr>
            <a:r>
              <a:rPr sz="250" spc="-25" dirty="0">
                <a:solidFill>
                  <a:srgbClr val="151616"/>
                </a:solidFill>
                <a:latin typeface="Arial"/>
                <a:cs typeface="Arial"/>
              </a:rPr>
              <a:t>X-</a:t>
            </a:r>
            <a:endParaRPr sz="250">
              <a:latin typeface="Arial"/>
              <a:cs typeface="Arial"/>
            </a:endParaRPr>
          </a:p>
          <a:p>
            <a:pPr marL="32384">
              <a:lnSpc>
                <a:spcPct val="100000"/>
              </a:lnSpc>
              <a:spcBef>
                <a:spcPts val="180"/>
              </a:spcBef>
            </a:pPr>
            <a:r>
              <a:rPr sz="250" spc="-25" dirty="0">
                <a:solidFill>
                  <a:srgbClr val="151616"/>
                </a:solidFill>
                <a:latin typeface="Arial"/>
                <a:cs typeface="Arial"/>
              </a:rPr>
              <a:t>Y-</a:t>
            </a:r>
            <a:endParaRPr sz="250">
              <a:latin typeface="Arial"/>
              <a:cs typeface="Arial"/>
            </a:endParaRPr>
          </a:p>
        </p:txBody>
      </p:sp>
      <p:grpSp>
        <p:nvGrpSpPr>
          <p:cNvPr id="176" name="object 176"/>
          <p:cNvGrpSpPr/>
          <p:nvPr/>
        </p:nvGrpSpPr>
        <p:grpSpPr>
          <a:xfrm>
            <a:off x="3377212" y="3709278"/>
            <a:ext cx="14604" cy="41275"/>
            <a:chOff x="3377212" y="3709278"/>
            <a:chExt cx="14604" cy="41275"/>
          </a:xfrm>
        </p:grpSpPr>
        <p:sp>
          <p:nvSpPr>
            <p:cNvPr id="177" name="object 177"/>
            <p:cNvSpPr/>
            <p:nvPr/>
          </p:nvSpPr>
          <p:spPr>
            <a:xfrm>
              <a:off x="3378799" y="3719978"/>
              <a:ext cx="10160" cy="28575"/>
            </a:xfrm>
            <a:custGeom>
              <a:avLst/>
              <a:gdLst/>
              <a:ahLst/>
              <a:cxnLst/>
              <a:rect l="l" t="t" r="r" b="b"/>
              <a:pathLst>
                <a:path w="10160" h="28575">
                  <a:moveTo>
                    <a:pt x="9080" y="0"/>
                  </a:moveTo>
                  <a:lnTo>
                    <a:pt x="2032" y="279"/>
                  </a:lnTo>
                  <a:lnTo>
                    <a:pt x="3924" y="863"/>
                  </a:lnTo>
                  <a:lnTo>
                    <a:pt x="4787" y="1879"/>
                  </a:lnTo>
                  <a:lnTo>
                    <a:pt x="4622" y="3302"/>
                  </a:lnTo>
                  <a:lnTo>
                    <a:pt x="876" y="21971"/>
                  </a:lnTo>
                  <a:lnTo>
                    <a:pt x="0" y="25654"/>
                  </a:lnTo>
                  <a:lnTo>
                    <a:pt x="787" y="27800"/>
                  </a:lnTo>
                  <a:lnTo>
                    <a:pt x="3238" y="28422"/>
                  </a:lnTo>
                  <a:lnTo>
                    <a:pt x="7518" y="27698"/>
                  </a:lnTo>
                  <a:lnTo>
                    <a:pt x="7912" y="25920"/>
                  </a:lnTo>
                  <a:lnTo>
                    <a:pt x="9855" y="24142"/>
                  </a:lnTo>
                  <a:lnTo>
                    <a:pt x="8293" y="25158"/>
                  </a:lnTo>
                  <a:lnTo>
                    <a:pt x="3937" y="25400"/>
                  </a:lnTo>
                  <a:lnTo>
                    <a:pt x="4343" y="25323"/>
                  </a:lnTo>
                  <a:lnTo>
                    <a:pt x="6045" y="15455"/>
                  </a:lnTo>
                  <a:lnTo>
                    <a:pt x="7899" y="7505"/>
                  </a:lnTo>
                  <a:lnTo>
                    <a:pt x="90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3378799" y="3719978"/>
              <a:ext cx="10160" cy="28575"/>
            </a:xfrm>
            <a:custGeom>
              <a:avLst/>
              <a:gdLst/>
              <a:ahLst/>
              <a:cxnLst/>
              <a:rect l="l" t="t" r="r" b="b"/>
              <a:pathLst>
                <a:path w="10160" h="28575">
                  <a:moveTo>
                    <a:pt x="2032" y="279"/>
                  </a:moveTo>
                  <a:lnTo>
                    <a:pt x="4381" y="190"/>
                  </a:lnTo>
                  <a:lnTo>
                    <a:pt x="6731" y="88"/>
                  </a:lnTo>
                  <a:lnTo>
                    <a:pt x="9080" y="0"/>
                  </a:lnTo>
                  <a:lnTo>
                    <a:pt x="7899" y="7505"/>
                  </a:lnTo>
                  <a:lnTo>
                    <a:pt x="6045" y="15455"/>
                  </a:lnTo>
                  <a:lnTo>
                    <a:pt x="4737" y="23063"/>
                  </a:lnTo>
                  <a:lnTo>
                    <a:pt x="4343" y="25323"/>
                  </a:lnTo>
                  <a:lnTo>
                    <a:pt x="3937" y="25400"/>
                  </a:lnTo>
                  <a:lnTo>
                    <a:pt x="5829" y="25311"/>
                  </a:lnTo>
                  <a:lnTo>
                    <a:pt x="7200" y="25247"/>
                  </a:lnTo>
                  <a:lnTo>
                    <a:pt x="8293" y="25158"/>
                  </a:lnTo>
                  <a:lnTo>
                    <a:pt x="9855" y="24142"/>
                  </a:lnTo>
                  <a:lnTo>
                    <a:pt x="7912" y="25920"/>
                  </a:lnTo>
                  <a:lnTo>
                    <a:pt x="7518" y="27698"/>
                  </a:lnTo>
                  <a:lnTo>
                    <a:pt x="3238" y="28422"/>
                  </a:lnTo>
                  <a:lnTo>
                    <a:pt x="787" y="27800"/>
                  </a:lnTo>
                  <a:lnTo>
                    <a:pt x="0" y="25654"/>
                  </a:lnTo>
                  <a:lnTo>
                    <a:pt x="876" y="21971"/>
                  </a:lnTo>
                  <a:lnTo>
                    <a:pt x="2120" y="15748"/>
                  </a:lnTo>
                  <a:lnTo>
                    <a:pt x="3365" y="9525"/>
                  </a:lnTo>
                  <a:lnTo>
                    <a:pt x="4622" y="3302"/>
                  </a:lnTo>
                  <a:lnTo>
                    <a:pt x="4787" y="1879"/>
                  </a:lnTo>
                  <a:lnTo>
                    <a:pt x="3924" y="863"/>
                  </a:lnTo>
                  <a:lnTo>
                    <a:pt x="2032" y="279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3384860" y="3710866"/>
              <a:ext cx="5080" cy="6350"/>
            </a:xfrm>
            <a:custGeom>
              <a:avLst/>
              <a:gdLst/>
              <a:ahLst/>
              <a:cxnLst/>
              <a:rect l="l" t="t" r="r" b="b"/>
              <a:pathLst>
                <a:path w="5079" h="6350">
                  <a:moveTo>
                    <a:pt x="1549" y="0"/>
                  </a:moveTo>
                  <a:lnTo>
                    <a:pt x="381" y="1079"/>
                  </a:lnTo>
                  <a:lnTo>
                    <a:pt x="0" y="4191"/>
                  </a:lnTo>
                  <a:lnTo>
                    <a:pt x="863" y="5638"/>
                  </a:lnTo>
                  <a:lnTo>
                    <a:pt x="3352" y="6121"/>
                  </a:lnTo>
                  <a:lnTo>
                    <a:pt x="4521" y="5041"/>
                  </a:lnTo>
                  <a:lnTo>
                    <a:pt x="4902" y="1930"/>
                  </a:lnTo>
                  <a:lnTo>
                    <a:pt x="4038" y="482"/>
                  </a:lnTo>
                  <a:lnTo>
                    <a:pt x="2794" y="241"/>
                  </a:lnTo>
                  <a:lnTo>
                    <a:pt x="15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3384860" y="3710866"/>
              <a:ext cx="5080" cy="6350"/>
            </a:xfrm>
            <a:custGeom>
              <a:avLst/>
              <a:gdLst/>
              <a:ahLst/>
              <a:cxnLst/>
              <a:rect l="l" t="t" r="r" b="b"/>
              <a:pathLst>
                <a:path w="5079" h="6350">
                  <a:moveTo>
                    <a:pt x="2794" y="241"/>
                  </a:moveTo>
                  <a:lnTo>
                    <a:pt x="4038" y="482"/>
                  </a:lnTo>
                  <a:lnTo>
                    <a:pt x="4902" y="1930"/>
                  </a:lnTo>
                  <a:lnTo>
                    <a:pt x="4711" y="3492"/>
                  </a:lnTo>
                  <a:lnTo>
                    <a:pt x="4521" y="5041"/>
                  </a:lnTo>
                  <a:lnTo>
                    <a:pt x="3352" y="6121"/>
                  </a:lnTo>
                  <a:lnTo>
                    <a:pt x="2108" y="5880"/>
                  </a:lnTo>
                  <a:lnTo>
                    <a:pt x="863" y="5638"/>
                  </a:lnTo>
                  <a:lnTo>
                    <a:pt x="0" y="4191"/>
                  </a:lnTo>
                  <a:lnTo>
                    <a:pt x="190" y="2628"/>
                  </a:lnTo>
                  <a:lnTo>
                    <a:pt x="381" y="1079"/>
                  </a:lnTo>
                  <a:lnTo>
                    <a:pt x="1549" y="0"/>
                  </a:lnTo>
                  <a:lnTo>
                    <a:pt x="2794" y="241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1" name="object 181"/>
          <p:cNvSpPr txBox="1"/>
          <p:nvPr/>
        </p:nvSpPr>
        <p:spPr>
          <a:xfrm>
            <a:off x="3094485" y="3736513"/>
            <a:ext cx="372745" cy="641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" b="1" spc="-30" dirty="0">
                <a:solidFill>
                  <a:srgbClr val="FFFFFF"/>
                </a:solidFill>
                <a:latin typeface="Arial"/>
                <a:cs typeface="Arial"/>
              </a:rPr>
              <a:t>3D</a:t>
            </a:r>
            <a:r>
              <a:rPr sz="25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" b="1" spc="-30" dirty="0">
                <a:solidFill>
                  <a:srgbClr val="FFFFFF"/>
                </a:solidFill>
                <a:latin typeface="Arial"/>
                <a:cs typeface="Arial"/>
              </a:rPr>
              <a:t>HIGH</a:t>
            </a:r>
            <a:r>
              <a:rPr sz="25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" b="1" spc="-2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5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" b="1" spc="-35" dirty="0">
                <a:solidFill>
                  <a:srgbClr val="FFFFFF"/>
                </a:solidFill>
                <a:latin typeface="Arial"/>
                <a:cs typeface="Arial"/>
              </a:rPr>
              <a:t>SPEED</a:t>
            </a:r>
            <a:r>
              <a:rPr sz="25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" b="1" spc="-20" dirty="0">
                <a:solidFill>
                  <a:srgbClr val="FFFFFF"/>
                </a:solidFill>
                <a:latin typeface="Arial"/>
                <a:cs typeface="Arial"/>
              </a:rPr>
              <a:t>ROUTER</a:t>
            </a:r>
            <a:endParaRPr sz="250">
              <a:latin typeface="Arial"/>
              <a:cs typeface="Arial"/>
            </a:endParaRPr>
          </a:p>
        </p:txBody>
      </p:sp>
      <p:grpSp>
        <p:nvGrpSpPr>
          <p:cNvPr id="182" name="object 182"/>
          <p:cNvGrpSpPr/>
          <p:nvPr/>
        </p:nvGrpSpPr>
        <p:grpSpPr>
          <a:xfrm>
            <a:off x="3105563" y="3665934"/>
            <a:ext cx="170815" cy="525145"/>
            <a:chOff x="3105563" y="3665934"/>
            <a:chExt cx="170815" cy="525145"/>
          </a:xfrm>
        </p:grpSpPr>
        <p:sp>
          <p:nvSpPr>
            <p:cNvPr id="183" name="object 183"/>
            <p:cNvSpPr/>
            <p:nvPr/>
          </p:nvSpPr>
          <p:spPr>
            <a:xfrm>
              <a:off x="3107325" y="3672712"/>
              <a:ext cx="66040" cy="74930"/>
            </a:xfrm>
            <a:custGeom>
              <a:avLst/>
              <a:gdLst/>
              <a:ahLst/>
              <a:cxnLst/>
              <a:rect l="l" t="t" r="r" b="b"/>
              <a:pathLst>
                <a:path w="66039" h="74929">
                  <a:moveTo>
                    <a:pt x="8470" y="0"/>
                  </a:moveTo>
                  <a:lnTo>
                    <a:pt x="57569" y="0"/>
                  </a:lnTo>
                  <a:lnTo>
                    <a:pt x="62230" y="0"/>
                  </a:lnTo>
                  <a:lnTo>
                    <a:pt x="66040" y="3810"/>
                  </a:lnTo>
                  <a:lnTo>
                    <a:pt x="66040" y="8458"/>
                  </a:lnTo>
                  <a:lnTo>
                    <a:pt x="66040" y="66027"/>
                  </a:lnTo>
                  <a:lnTo>
                    <a:pt x="66040" y="70688"/>
                  </a:lnTo>
                  <a:lnTo>
                    <a:pt x="62230" y="74498"/>
                  </a:lnTo>
                  <a:lnTo>
                    <a:pt x="57569" y="74498"/>
                  </a:lnTo>
                  <a:lnTo>
                    <a:pt x="8470" y="74498"/>
                  </a:lnTo>
                  <a:lnTo>
                    <a:pt x="3810" y="74498"/>
                  </a:lnTo>
                  <a:lnTo>
                    <a:pt x="0" y="70688"/>
                  </a:lnTo>
                  <a:lnTo>
                    <a:pt x="0" y="66027"/>
                  </a:lnTo>
                  <a:lnTo>
                    <a:pt x="0" y="8458"/>
                  </a:lnTo>
                  <a:lnTo>
                    <a:pt x="0" y="3810"/>
                  </a:lnTo>
                  <a:lnTo>
                    <a:pt x="3810" y="0"/>
                  </a:lnTo>
                  <a:lnTo>
                    <a:pt x="847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3118327" y="3678634"/>
              <a:ext cx="0" cy="43180"/>
            </a:xfrm>
            <a:custGeom>
              <a:avLst/>
              <a:gdLst/>
              <a:ahLst/>
              <a:cxnLst/>
              <a:rect l="l" t="t" r="r" b="b"/>
              <a:pathLst>
                <a:path h="43179">
                  <a:moveTo>
                    <a:pt x="0" y="0"/>
                  </a:moveTo>
                  <a:lnTo>
                    <a:pt x="0" y="42824"/>
                  </a:lnTo>
                </a:path>
              </a:pathLst>
            </a:custGeom>
            <a:ln w="25400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3118263" y="3706214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>
                  <a:moveTo>
                    <a:pt x="63" y="0"/>
                  </a:moveTo>
                  <a:lnTo>
                    <a:pt x="6311" y="0"/>
                  </a:lnTo>
                  <a:lnTo>
                    <a:pt x="9563" y="0"/>
                  </a:lnTo>
                  <a:lnTo>
                    <a:pt x="15811" y="0"/>
                  </a:lnTo>
                  <a:lnTo>
                    <a:pt x="24955" y="6809"/>
                  </a:lnTo>
                  <a:lnTo>
                    <a:pt x="28003" y="15433"/>
                  </a:lnTo>
                  <a:lnTo>
                    <a:pt x="24955" y="23424"/>
                  </a:lnTo>
                  <a:lnTo>
                    <a:pt x="15811" y="28333"/>
                  </a:lnTo>
                  <a:lnTo>
                    <a:pt x="9550" y="28333"/>
                  </a:lnTo>
                  <a:lnTo>
                    <a:pt x="6273" y="28333"/>
                  </a:lnTo>
                  <a:lnTo>
                    <a:pt x="0" y="28333"/>
                  </a:lnTo>
                  <a:lnTo>
                    <a:pt x="0" y="25425"/>
                  </a:lnTo>
                  <a:lnTo>
                    <a:pt x="0" y="22504"/>
                  </a:lnTo>
                  <a:lnTo>
                    <a:pt x="0" y="19596"/>
                  </a:lnTo>
                </a:path>
              </a:pathLst>
            </a:custGeom>
            <a:ln w="25400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3145737" y="4159536"/>
              <a:ext cx="37465" cy="28575"/>
            </a:xfrm>
            <a:custGeom>
              <a:avLst/>
              <a:gdLst/>
              <a:ahLst/>
              <a:cxnLst/>
              <a:rect l="l" t="t" r="r" b="b"/>
              <a:pathLst>
                <a:path w="37464" h="28575">
                  <a:moveTo>
                    <a:pt x="0" y="15836"/>
                  </a:moveTo>
                  <a:lnTo>
                    <a:pt x="2362" y="0"/>
                  </a:lnTo>
                  <a:lnTo>
                    <a:pt x="8293" y="28346"/>
                  </a:lnTo>
                  <a:lnTo>
                    <a:pt x="13627" y="825"/>
                  </a:lnTo>
                  <a:lnTo>
                    <a:pt x="18364" y="28346"/>
                  </a:lnTo>
                  <a:lnTo>
                    <a:pt x="23698" y="0"/>
                  </a:lnTo>
                  <a:lnTo>
                    <a:pt x="29019" y="28346"/>
                  </a:lnTo>
                  <a:lnTo>
                    <a:pt x="33769" y="0"/>
                  </a:lnTo>
                  <a:lnTo>
                    <a:pt x="37325" y="14173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3249143" y="4147855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19418" y="0"/>
                  </a:moveTo>
                  <a:lnTo>
                    <a:pt x="12509" y="0"/>
                  </a:lnTo>
                  <a:lnTo>
                    <a:pt x="5600" y="0"/>
                  </a:lnTo>
                  <a:lnTo>
                    <a:pt x="0" y="5600"/>
                  </a:lnTo>
                  <a:lnTo>
                    <a:pt x="0" y="19418"/>
                  </a:lnTo>
                  <a:lnTo>
                    <a:pt x="5600" y="25019"/>
                  </a:lnTo>
                  <a:lnTo>
                    <a:pt x="19418" y="25019"/>
                  </a:lnTo>
                  <a:lnTo>
                    <a:pt x="25019" y="19418"/>
                  </a:lnTo>
                  <a:lnTo>
                    <a:pt x="25019" y="5600"/>
                  </a:lnTo>
                  <a:lnTo>
                    <a:pt x="19418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3249143" y="4147855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>
                  <a:moveTo>
                    <a:pt x="12509" y="0"/>
                  </a:moveTo>
                  <a:lnTo>
                    <a:pt x="19418" y="0"/>
                  </a:lnTo>
                  <a:lnTo>
                    <a:pt x="25019" y="5600"/>
                  </a:lnTo>
                  <a:lnTo>
                    <a:pt x="25019" y="12509"/>
                  </a:lnTo>
                  <a:lnTo>
                    <a:pt x="25019" y="19418"/>
                  </a:lnTo>
                  <a:lnTo>
                    <a:pt x="19418" y="25019"/>
                  </a:lnTo>
                  <a:lnTo>
                    <a:pt x="12509" y="25019"/>
                  </a:lnTo>
                  <a:lnTo>
                    <a:pt x="5600" y="25019"/>
                  </a:lnTo>
                  <a:lnTo>
                    <a:pt x="0" y="19418"/>
                  </a:lnTo>
                  <a:lnTo>
                    <a:pt x="0" y="12509"/>
                  </a:lnTo>
                  <a:lnTo>
                    <a:pt x="0" y="5600"/>
                  </a:lnTo>
                  <a:lnTo>
                    <a:pt x="5600" y="0"/>
                  </a:lnTo>
                  <a:lnTo>
                    <a:pt x="1250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9" name="object 189"/>
          <p:cNvSpPr txBox="1"/>
          <p:nvPr/>
        </p:nvSpPr>
        <p:spPr>
          <a:xfrm>
            <a:off x="3179673" y="4132640"/>
            <a:ext cx="64769" cy="781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50" b="1" spc="-5" dirty="0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350">
              <a:latin typeface="Arial"/>
              <a:cs typeface="Arial"/>
            </a:endParaRPr>
          </a:p>
        </p:txBody>
      </p:sp>
      <p:grpSp>
        <p:nvGrpSpPr>
          <p:cNvPr id="190" name="object 190"/>
          <p:cNvGrpSpPr/>
          <p:nvPr/>
        </p:nvGrpSpPr>
        <p:grpSpPr>
          <a:xfrm>
            <a:off x="1463288" y="3547814"/>
            <a:ext cx="1824355" cy="1308100"/>
            <a:chOff x="1463288" y="3547814"/>
            <a:chExt cx="1824355" cy="1308100"/>
          </a:xfrm>
        </p:grpSpPr>
        <p:sp>
          <p:nvSpPr>
            <p:cNvPr id="191" name="object 191"/>
            <p:cNvSpPr/>
            <p:nvPr/>
          </p:nvSpPr>
          <p:spPr>
            <a:xfrm>
              <a:off x="3245849" y="4142018"/>
              <a:ext cx="33020" cy="29209"/>
            </a:xfrm>
            <a:custGeom>
              <a:avLst/>
              <a:gdLst/>
              <a:ahLst/>
              <a:cxnLst/>
              <a:rect l="l" t="t" r="r" b="b"/>
              <a:pathLst>
                <a:path w="33020" h="29210">
                  <a:moveTo>
                    <a:pt x="792" y="28351"/>
                  </a:moveTo>
                  <a:lnTo>
                    <a:pt x="0" y="7609"/>
                  </a:lnTo>
                  <a:lnTo>
                    <a:pt x="15284" y="0"/>
                  </a:lnTo>
                  <a:lnTo>
                    <a:pt x="31247" y="6775"/>
                  </a:lnTo>
                  <a:lnTo>
                    <a:pt x="32491" y="29189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3241600" y="4169231"/>
              <a:ext cx="7620" cy="4445"/>
            </a:xfrm>
            <a:custGeom>
              <a:avLst/>
              <a:gdLst/>
              <a:ahLst/>
              <a:cxnLst/>
              <a:rect l="l" t="t" r="r" b="b"/>
              <a:pathLst>
                <a:path w="7619" h="4445">
                  <a:moveTo>
                    <a:pt x="7518" y="0"/>
                  </a:moveTo>
                  <a:lnTo>
                    <a:pt x="0" y="4343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3274988" y="4169502"/>
              <a:ext cx="7620" cy="4445"/>
            </a:xfrm>
            <a:custGeom>
              <a:avLst/>
              <a:gdLst/>
              <a:ahLst/>
              <a:cxnLst/>
              <a:rect l="l" t="t" r="r" b="b"/>
              <a:pathLst>
                <a:path w="7620" h="4445">
                  <a:moveTo>
                    <a:pt x="0" y="0"/>
                  </a:moveTo>
                  <a:lnTo>
                    <a:pt x="7518" y="433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3236277" y="4134164"/>
              <a:ext cx="50800" cy="32384"/>
            </a:xfrm>
            <a:custGeom>
              <a:avLst/>
              <a:gdLst/>
              <a:ahLst/>
              <a:cxnLst/>
              <a:rect l="l" t="t" r="r" b="b"/>
              <a:pathLst>
                <a:path w="50800" h="32385">
                  <a:moveTo>
                    <a:pt x="6108" y="27241"/>
                  </a:moveTo>
                  <a:lnTo>
                    <a:pt x="723" y="27241"/>
                  </a:lnTo>
                  <a:lnTo>
                    <a:pt x="723" y="31826"/>
                  </a:lnTo>
                  <a:lnTo>
                    <a:pt x="6108" y="31826"/>
                  </a:lnTo>
                  <a:lnTo>
                    <a:pt x="6108" y="27241"/>
                  </a:lnTo>
                  <a:close/>
                </a:path>
                <a:path w="50800" h="32385">
                  <a:moveTo>
                    <a:pt x="6273" y="17907"/>
                  </a:moveTo>
                  <a:lnTo>
                    <a:pt x="1016" y="16713"/>
                  </a:lnTo>
                  <a:lnTo>
                    <a:pt x="0" y="21196"/>
                  </a:lnTo>
                  <a:lnTo>
                    <a:pt x="5257" y="22377"/>
                  </a:lnTo>
                  <a:lnTo>
                    <a:pt x="6273" y="17907"/>
                  </a:lnTo>
                  <a:close/>
                </a:path>
                <a:path w="50800" h="32385">
                  <a:moveTo>
                    <a:pt x="9829" y="11252"/>
                  </a:moveTo>
                  <a:lnTo>
                    <a:pt x="5562" y="7962"/>
                  </a:lnTo>
                  <a:lnTo>
                    <a:pt x="2755" y="11607"/>
                  </a:lnTo>
                  <a:lnTo>
                    <a:pt x="7035" y="14884"/>
                  </a:lnTo>
                  <a:lnTo>
                    <a:pt x="9829" y="11252"/>
                  </a:lnTo>
                  <a:close/>
                </a:path>
                <a:path w="50800" h="32385">
                  <a:moveTo>
                    <a:pt x="18935" y="6807"/>
                  </a:moveTo>
                  <a:lnTo>
                    <a:pt x="17005" y="1778"/>
                  </a:lnTo>
                  <a:lnTo>
                    <a:pt x="12712" y="3416"/>
                  </a:lnTo>
                  <a:lnTo>
                    <a:pt x="14643" y="8445"/>
                  </a:lnTo>
                  <a:lnTo>
                    <a:pt x="18935" y="6807"/>
                  </a:lnTo>
                  <a:close/>
                </a:path>
                <a:path w="50800" h="32385">
                  <a:moveTo>
                    <a:pt x="28232" y="127"/>
                  </a:moveTo>
                  <a:lnTo>
                    <a:pt x="23647" y="0"/>
                  </a:lnTo>
                  <a:lnTo>
                    <a:pt x="23507" y="5384"/>
                  </a:lnTo>
                  <a:lnTo>
                    <a:pt x="28092" y="5511"/>
                  </a:lnTo>
                  <a:lnTo>
                    <a:pt x="28232" y="127"/>
                  </a:lnTo>
                  <a:close/>
                </a:path>
                <a:path w="50800" h="32385">
                  <a:moveTo>
                    <a:pt x="39039" y="3556"/>
                  </a:moveTo>
                  <a:lnTo>
                    <a:pt x="34950" y="1473"/>
                  </a:lnTo>
                  <a:lnTo>
                    <a:pt x="32499" y="6261"/>
                  </a:lnTo>
                  <a:lnTo>
                    <a:pt x="36588" y="8356"/>
                  </a:lnTo>
                  <a:lnTo>
                    <a:pt x="39039" y="3556"/>
                  </a:lnTo>
                  <a:close/>
                </a:path>
                <a:path w="50800" h="32385">
                  <a:moveTo>
                    <a:pt x="47993" y="11607"/>
                  </a:moveTo>
                  <a:lnTo>
                    <a:pt x="45199" y="7962"/>
                  </a:lnTo>
                  <a:lnTo>
                    <a:pt x="40932" y="11252"/>
                  </a:lnTo>
                  <a:lnTo>
                    <a:pt x="43726" y="14884"/>
                  </a:lnTo>
                  <a:lnTo>
                    <a:pt x="47993" y="11607"/>
                  </a:lnTo>
                  <a:close/>
                </a:path>
                <a:path w="50800" h="32385">
                  <a:moveTo>
                    <a:pt x="50038" y="27241"/>
                  </a:moveTo>
                  <a:lnTo>
                    <a:pt x="44653" y="27241"/>
                  </a:lnTo>
                  <a:lnTo>
                    <a:pt x="44653" y="31826"/>
                  </a:lnTo>
                  <a:lnTo>
                    <a:pt x="50038" y="31826"/>
                  </a:lnTo>
                  <a:lnTo>
                    <a:pt x="50038" y="27241"/>
                  </a:lnTo>
                  <a:close/>
                </a:path>
                <a:path w="50800" h="32385">
                  <a:moveTo>
                    <a:pt x="50749" y="21196"/>
                  </a:moveTo>
                  <a:lnTo>
                    <a:pt x="49733" y="16713"/>
                  </a:lnTo>
                  <a:lnTo>
                    <a:pt x="44475" y="17907"/>
                  </a:lnTo>
                  <a:lnTo>
                    <a:pt x="45491" y="22377"/>
                  </a:lnTo>
                  <a:lnTo>
                    <a:pt x="50749" y="2119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1463288" y="3631929"/>
              <a:ext cx="1607185" cy="962660"/>
            </a:xfrm>
            <a:custGeom>
              <a:avLst/>
              <a:gdLst/>
              <a:ahLst/>
              <a:cxnLst/>
              <a:rect l="l" t="t" r="r" b="b"/>
              <a:pathLst>
                <a:path w="1607185" h="962660">
                  <a:moveTo>
                    <a:pt x="1606918" y="0"/>
                  </a:moveTo>
                  <a:lnTo>
                    <a:pt x="0" y="0"/>
                  </a:lnTo>
                  <a:lnTo>
                    <a:pt x="0" y="962215"/>
                  </a:lnTo>
                  <a:lnTo>
                    <a:pt x="1606918" y="962215"/>
                  </a:lnTo>
                  <a:lnTo>
                    <a:pt x="1606918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6" name="object 19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95455" y="3547814"/>
              <a:ext cx="115252" cy="154584"/>
            </a:xfrm>
            <a:prstGeom prst="rect">
              <a:avLst/>
            </a:prstGeom>
          </p:spPr>
        </p:pic>
        <p:pic>
          <p:nvPicPr>
            <p:cNvPr id="197" name="object 19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822291" y="3547814"/>
              <a:ext cx="115252" cy="154584"/>
            </a:xfrm>
            <a:prstGeom prst="rect">
              <a:avLst/>
            </a:prstGeom>
          </p:spPr>
        </p:pic>
        <p:sp>
          <p:nvSpPr>
            <p:cNvPr id="198" name="object 198"/>
            <p:cNvSpPr/>
            <p:nvPr/>
          </p:nvSpPr>
          <p:spPr>
            <a:xfrm>
              <a:off x="2088734" y="4748107"/>
              <a:ext cx="688340" cy="106045"/>
            </a:xfrm>
            <a:custGeom>
              <a:avLst/>
              <a:gdLst/>
              <a:ahLst/>
              <a:cxnLst/>
              <a:rect l="l" t="t" r="r" b="b"/>
              <a:pathLst>
                <a:path w="688339" h="106045">
                  <a:moveTo>
                    <a:pt x="687984" y="0"/>
                  </a:moveTo>
                  <a:lnTo>
                    <a:pt x="0" y="0"/>
                  </a:lnTo>
                  <a:lnTo>
                    <a:pt x="0" y="105841"/>
                  </a:lnTo>
                  <a:lnTo>
                    <a:pt x="687984" y="105841"/>
                  </a:lnTo>
                  <a:lnTo>
                    <a:pt x="687984" y="0"/>
                  </a:lnTo>
                  <a:close/>
                </a:path>
              </a:pathLst>
            </a:custGeom>
            <a:solidFill>
              <a:srgbClr val="64B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2088734" y="4748107"/>
              <a:ext cx="688340" cy="106045"/>
            </a:xfrm>
            <a:custGeom>
              <a:avLst/>
              <a:gdLst/>
              <a:ahLst/>
              <a:cxnLst/>
              <a:rect l="l" t="t" r="r" b="b"/>
              <a:pathLst>
                <a:path w="688339" h="106045">
                  <a:moveTo>
                    <a:pt x="0" y="0"/>
                  </a:moveTo>
                  <a:lnTo>
                    <a:pt x="687984" y="0"/>
                  </a:lnTo>
                  <a:lnTo>
                    <a:pt x="687984" y="105841"/>
                  </a:lnTo>
                  <a:lnTo>
                    <a:pt x="0" y="10584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1535462" y="3699288"/>
              <a:ext cx="1467485" cy="824865"/>
            </a:xfrm>
            <a:custGeom>
              <a:avLst/>
              <a:gdLst/>
              <a:ahLst/>
              <a:cxnLst/>
              <a:rect l="l" t="t" r="r" b="b"/>
              <a:pathLst>
                <a:path w="1467485" h="824864">
                  <a:moveTo>
                    <a:pt x="1231645" y="0"/>
                  </a:moveTo>
                  <a:lnTo>
                    <a:pt x="221310" y="0"/>
                  </a:lnTo>
                  <a:lnTo>
                    <a:pt x="182816" y="76974"/>
                  </a:lnTo>
                  <a:lnTo>
                    <a:pt x="0" y="76974"/>
                  </a:lnTo>
                  <a:lnTo>
                    <a:pt x="0" y="822693"/>
                  </a:lnTo>
                  <a:lnTo>
                    <a:pt x="144322" y="822693"/>
                  </a:lnTo>
                  <a:lnTo>
                    <a:pt x="169820" y="779395"/>
                  </a:lnTo>
                  <a:lnTo>
                    <a:pt x="200612" y="764962"/>
                  </a:lnTo>
                  <a:lnTo>
                    <a:pt x="230922" y="779395"/>
                  </a:lnTo>
                  <a:lnTo>
                    <a:pt x="254977" y="822693"/>
                  </a:lnTo>
                  <a:lnTo>
                    <a:pt x="1185811" y="822693"/>
                  </a:lnTo>
                  <a:lnTo>
                    <a:pt x="1189583" y="824865"/>
                  </a:lnTo>
                  <a:lnTo>
                    <a:pt x="1190993" y="822693"/>
                  </a:lnTo>
                  <a:lnTo>
                    <a:pt x="1218867" y="789769"/>
                  </a:lnTo>
                  <a:lnTo>
                    <a:pt x="1249957" y="774253"/>
                  </a:lnTo>
                  <a:lnTo>
                    <a:pt x="1282131" y="782957"/>
                  </a:lnTo>
                  <a:lnTo>
                    <a:pt x="1313256" y="822693"/>
                  </a:lnTo>
                  <a:lnTo>
                    <a:pt x="1314373" y="824852"/>
                  </a:lnTo>
                  <a:lnTo>
                    <a:pt x="1318120" y="822693"/>
                  </a:lnTo>
                  <a:lnTo>
                    <a:pt x="1467383" y="822693"/>
                  </a:lnTo>
                  <a:lnTo>
                    <a:pt x="1467383" y="67348"/>
                  </a:lnTo>
                  <a:lnTo>
                    <a:pt x="1270127" y="67348"/>
                  </a:lnTo>
                  <a:lnTo>
                    <a:pt x="1231645" y="0"/>
                  </a:lnTo>
                  <a:close/>
                </a:path>
              </a:pathLst>
            </a:custGeom>
            <a:solidFill>
              <a:srgbClr val="D6EF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1535462" y="3699288"/>
              <a:ext cx="1467485" cy="824865"/>
            </a:xfrm>
            <a:custGeom>
              <a:avLst/>
              <a:gdLst/>
              <a:ahLst/>
              <a:cxnLst/>
              <a:rect l="l" t="t" r="r" b="b"/>
              <a:pathLst>
                <a:path w="1467485" h="824864">
                  <a:moveTo>
                    <a:pt x="182816" y="76974"/>
                  </a:moveTo>
                  <a:lnTo>
                    <a:pt x="221310" y="0"/>
                  </a:lnTo>
                  <a:lnTo>
                    <a:pt x="1231645" y="0"/>
                  </a:lnTo>
                  <a:lnTo>
                    <a:pt x="1270127" y="67348"/>
                  </a:lnTo>
                  <a:lnTo>
                    <a:pt x="1467383" y="67348"/>
                  </a:lnTo>
                  <a:lnTo>
                    <a:pt x="1467383" y="822693"/>
                  </a:lnTo>
                  <a:lnTo>
                    <a:pt x="1429456" y="822693"/>
                  </a:lnTo>
                  <a:lnTo>
                    <a:pt x="1393964" y="822693"/>
                  </a:lnTo>
                  <a:lnTo>
                    <a:pt x="1358473" y="822693"/>
                  </a:lnTo>
                  <a:lnTo>
                    <a:pt x="1320545" y="822693"/>
                  </a:lnTo>
                  <a:lnTo>
                    <a:pt x="1318120" y="822693"/>
                  </a:lnTo>
                  <a:lnTo>
                    <a:pt x="1314373" y="824852"/>
                  </a:lnTo>
                  <a:lnTo>
                    <a:pt x="1313256" y="822693"/>
                  </a:lnTo>
                  <a:lnTo>
                    <a:pt x="1282131" y="782957"/>
                  </a:lnTo>
                  <a:lnTo>
                    <a:pt x="1249957" y="774253"/>
                  </a:lnTo>
                  <a:lnTo>
                    <a:pt x="1218867" y="789769"/>
                  </a:lnTo>
                  <a:lnTo>
                    <a:pt x="1190993" y="822693"/>
                  </a:lnTo>
                  <a:lnTo>
                    <a:pt x="1189583" y="824865"/>
                  </a:lnTo>
                  <a:lnTo>
                    <a:pt x="1185811" y="822693"/>
                  </a:lnTo>
                  <a:lnTo>
                    <a:pt x="254977" y="822693"/>
                  </a:lnTo>
                  <a:lnTo>
                    <a:pt x="230922" y="779395"/>
                  </a:lnTo>
                  <a:lnTo>
                    <a:pt x="200612" y="764962"/>
                  </a:lnTo>
                  <a:lnTo>
                    <a:pt x="169820" y="779395"/>
                  </a:lnTo>
                  <a:lnTo>
                    <a:pt x="144322" y="822693"/>
                  </a:lnTo>
                  <a:lnTo>
                    <a:pt x="0" y="822693"/>
                  </a:lnTo>
                  <a:lnTo>
                    <a:pt x="0" y="76974"/>
                  </a:lnTo>
                  <a:lnTo>
                    <a:pt x="182816" y="76974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1663867" y="4419763"/>
              <a:ext cx="1314450" cy="80645"/>
            </a:xfrm>
            <a:custGeom>
              <a:avLst/>
              <a:gdLst/>
              <a:ahLst/>
              <a:cxnLst/>
              <a:rect l="l" t="t" r="r" b="b"/>
              <a:pathLst>
                <a:path w="1314450" h="80645">
                  <a:moveTo>
                    <a:pt x="1313980" y="0"/>
                  </a:moveTo>
                  <a:lnTo>
                    <a:pt x="0" y="0"/>
                  </a:lnTo>
                  <a:lnTo>
                    <a:pt x="0" y="80060"/>
                  </a:lnTo>
                  <a:lnTo>
                    <a:pt x="1313980" y="80060"/>
                  </a:lnTo>
                  <a:lnTo>
                    <a:pt x="1313980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1663867" y="4419763"/>
              <a:ext cx="1314450" cy="80645"/>
            </a:xfrm>
            <a:custGeom>
              <a:avLst/>
              <a:gdLst/>
              <a:ahLst/>
              <a:cxnLst/>
              <a:rect l="l" t="t" r="r" b="b"/>
              <a:pathLst>
                <a:path w="1314450" h="80645">
                  <a:moveTo>
                    <a:pt x="1313980" y="0"/>
                  </a:moveTo>
                  <a:lnTo>
                    <a:pt x="1313980" y="80060"/>
                  </a:lnTo>
                  <a:lnTo>
                    <a:pt x="0" y="80060"/>
                  </a:lnTo>
                  <a:lnTo>
                    <a:pt x="0" y="0"/>
                  </a:lnTo>
                  <a:lnTo>
                    <a:pt x="131398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2329085" y="4419608"/>
              <a:ext cx="37465" cy="22860"/>
            </a:xfrm>
            <a:custGeom>
              <a:avLst/>
              <a:gdLst/>
              <a:ahLst/>
              <a:cxnLst/>
              <a:rect l="l" t="t" r="r" b="b"/>
              <a:pathLst>
                <a:path w="37464" h="22860">
                  <a:moveTo>
                    <a:pt x="24676" y="0"/>
                  </a:moveTo>
                  <a:lnTo>
                    <a:pt x="11328" y="0"/>
                  </a:lnTo>
                  <a:lnTo>
                    <a:pt x="11328" y="11976"/>
                  </a:lnTo>
                  <a:lnTo>
                    <a:pt x="0" y="11976"/>
                  </a:lnTo>
                  <a:lnTo>
                    <a:pt x="0" y="22466"/>
                  </a:lnTo>
                  <a:lnTo>
                    <a:pt x="37083" y="22466"/>
                  </a:lnTo>
                  <a:lnTo>
                    <a:pt x="37083" y="11899"/>
                  </a:lnTo>
                  <a:lnTo>
                    <a:pt x="24676" y="11899"/>
                  </a:lnTo>
                  <a:lnTo>
                    <a:pt x="24676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2329085" y="4419608"/>
              <a:ext cx="37465" cy="22860"/>
            </a:xfrm>
            <a:custGeom>
              <a:avLst/>
              <a:gdLst/>
              <a:ahLst/>
              <a:cxnLst/>
              <a:rect l="l" t="t" r="r" b="b"/>
              <a:pathLst>
                <a:path w="37464" h="22860">
                  <a:moveTo>
                    <a:pt x="11328" y="0"/>
                  </a:moveTo>
                  <a:lnTo>
                    <a:pt x="11328" y="11976"/>
                  </a:lnTo>
                  <a:lnTo>
                    <a:pt x="0" y="11976"/>
                  </a:lnTo>
                  <a:lnTo>
                    <a:pt x="0" y="22466"/>
                  </a:lnTo>
                  <a:lnTo>
                    <a:pt x="37083" y="22466"/>
                  </a:lnTo>
                  <a:lnTo>
                    <a:pt x="37083" y="11899"/>
                  </a:lnTo>
                  <a:lnTo>
                    <a:pt x="24676" y="11899"/>
                  </a:lnTo>
                  <a:lnTo>
                    <a:pt x="24676" y="0"/>
                  </a:lnTo>
                  <a:lnTo>
                    <a:pt x="11328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2381605" y="4419608"/>
              <a:ext cx="37465" cy="22860"/>
            </a:xfrm>
            <a:custGeom>
              <a:avLst/>
              <a:gdLst/>
              <a:ahLst/>
              <a:cxnLst/>
              <a:rect l="l" t="t" r="r" b="b"/>
              <a:pathLst>
                <a:path w="37464" h="22860">
                  <a:moveTo>
                    <a:pt x="24676" y="0"/>
                  </a:moveTo>
                  <a:lnTo>
                    <a:pt x="11328" y="0"/>
                  </a:lnTo>
                  <a:lnTo>
                    <a:pt x="11328" y="11976"/>
                  </a:lnTo>
                  <a:lnTo>
                    <a:pt x="0" y="11976"/>
                  </a:lnTo>
                  <a:lnTo>
                    <a:pt x="0" y="22466"/>
                  </a:lnTo>
                  <a:lnTo>
                    <a:pt x="37096" y="22466"/>
                  </a:lnTo>
                  <a:lnTo>
                    <a:pt x="37096" y="11899"/>
                  </a:lnTo>
                  <a:lnTo>
                    <a:pt x="24676" y="11899"/>
                  </a:lnTo>
                  <a:lnTo>
                    <a:pt x="24676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2381605" y="4419608"/>
              <a:ext cx="37465" cy="22860"/>
            </a:xfrm>
            <a:custGeom>
              <a:avLst/>
              <a:gdLst/>
              <a:ahLst/>
              <a:cxnLst/>
              <a:rect l="l" t="t" r="r" b="b"/>
              <a:pathLst>
                <a:path w="37464" h="22860">
                  <a:moveTo>
                    <a:pt x="11328" y="0"/>
                  </a:moveTo>
                  <a:lnTo>
                    <a:pt x="11328" y="11976"/>
                  </a:lnTo>
                  <a:lnTo>
                    <a:pt x="0" y="11976"/>
                  </a:lnTo>
                  <a:lnTo>
                    <a:pt x="0" y="22466"/>
                  </a:lnTo>
                  <a:lnTo>
                    <a:pt x="37096" y="22466"/>
                  </a:lnTo>
                  <a:lnTo>
                    <a:pt x="37096" y="11899"/>
                  </a:lnTo>
                  <a:lnTo>
                    <a:pt x="24676" y="11899"/>
                  </a:lnTo>
                  <a:lnTo>
                    <a:pt x="24676" y="0"/>
                  </a:lnTo>
                  <a:lnTo>
                    <a:pt x="11328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2434130" y="4419608"/>
              <a:ext cx="37465" cy="22860"/>
            </a:xfrm>
            <a:custGeom>
              <a:avLst/>
              <a:gdLst/>
              <a:ahLst/>
              <a:cxnLst/>
              <a:rect l="l" t="t" r="r" b="b"/>
              <a:pathLst>
                <a:path w="37464" h="22860">
                  <a:moveTo>
                    <a:pt x="24676" y="0"/>
                  </a:moveTo>
                  <a:lnTo>
                    <a:pt x="11328" y="0"/>
                  </a:lnTo>
                  <a:lnTo>
                    <a:pt x="11328" y="11976"/>
                  </a:lnTo>
                  <a:lnTo>
                    <a:pt x="0" y="11976"/>
                  </a:lnTo>
                  <a:lnTo>
                    <a:pt x="0" y="22466"/>
                  </a:lnTo>
                  <a:lnTo>
                    <a:pt x="37096" y="22466"/>
                  </a:lnTo>
                  <a:lnTo>
                    <a:pt x="37096" y="11899"/>
                  </a:lnTo>
                  <a:lnTo>
                    <a:pt x="24676" y="11899"/>
                  </a:lnTo>
                  <a:lnTo>
                    <a:pt x="24676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2434130" y="4419608"/>
              <a:ext cx="37465" cy="22860"/>
            </a:xfrm>
            <a:custGeom>
              <a:avLst/>
              <a:gdLst/>
              <a:ahLst/>
              <a:cxnLst/>
              <a:rect l="l" t="t" r="r" b="b"/>
              <a:pathLst>
                <a:path w="37464" h="22860">
                  <a:moveTo>
                    <a:pt x="11328" y="0"/>
                  </a:moveTo>
                  <a:lnTo>
                    <a:pt x="11328" y="11976"/>
                  </a:lnTo>
                  <a:lnTo>
                    <a:pt x="0" y="11976"/>
                  </a:lnTo>
                  <a:lnTo>
                    <a:pt x="0" y="22466"/>
                  </a:lnTo>
                  <a:lnTo>
                    <a:pt x="37096" y="22466"/>
                  </a:lnTo>
                  <a:lnTo>
                    <a:pt x="37096" y="11899"/>
                  </a:lnTo>
                  <a:lnTo>
                    <a:pt x="24676" y="11899"/>
                  </a:lnTo>
                  <a:lnTo>
                    <a:pt x="24676" y="0"/>
                  </a:lnTo>
                  <a:lnTo>
                    <a:pt x="11328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2486653" y="4419608"/>
              <a:ext cx="37465" cy="22860"/>
            </a:xfrm>
            <a:custGeom>
              <a:avLst/>
              <a:gdLst/>
              <a:ahLst/>
              <a:cxnLst/>
              <a:rect l="l" t="t" r="r" b="b"/>
              <a:pathLst>
                <a:path w="37464" h="22860">
                  <a:moveTo>
                    <a:pt x="24676" y="0"/>
                  </a:moveTo>
                  <a:lnTo>
                    <a:pt x="11328" y="0"/>
                  </a:lnTo>
                  <a:lnTo>
                    <a:pt x="11328" y="11976"/>
                  </a:lnTo>
                  <a:lnTo>
                    <a:pt x="0" y="11976"/>
                  </a:lnTo>
                  <a:lnTo>
                    <a:pt x="0" y="22466"/>
                  </a:lnTo>
                  <a:lnTo>
                    <a:pt x="37083" y="22466"/>
                  </a:lnTo>
                  <a:lnTo>
                    <a:pt x="37083" y="11899"/>
                  </a:lnTo>
                  <a:lnTo>
                    <a:pt x="24676" y="11899"/>
                  </a:lnTo>
                  <a:lnTo>
                    <a:pt x="24676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2486653" y="4419608"/>
              <a:ext cx="37465" cy="22860"/>
            </a:xfrm>
            <a:custGeom>
              <a:avLst/>
              <a:gdLst/>
              <a:ahLst/>
              <a:cxnLst/>
              <a:rect l="l" t="t" r="r" b="b"/>
              <a:pathLst>
                <a:path w="37464" h="22860">
                  <a:moveTo>
                    <a:pt x="11328" y="0"/>
                  </a:moveTo>
                  <a:lnTo>
                    <a:pt x="11328" y="11976"/>
                  </a:lnTo>
                  <a:lnTo>
                    <a:pt x="0" y="11976"/>
                  </a:lnTo>
                  <a:lnTo>
                    <a:pt x="0" y="22466"/>
                  </a:lnTo>
                  <a:lnTo>
                    <a:pt x="37083" y="22466"/>
                  </a:lnTo>
                  <a:lnTo>
                    <a:pt x="37083" y="11899"/>
                  </a:lnTo>
                  <a:lnTo>
                    <a:pt x="24676" y="11899"/>
                  </a:lnTo>
                  <a:lnTo>
                    <a:pt x="24676" y="0"/>
                  </a:lnTo>
                  <a:lnTo>
                    <a:pt x="11328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2539174" y="4419608"/>
              <a:ext cx="37465" cy="22860"/>
            </a:xfrm>
            <a:custGeom>
              <a:avLst/>
              <a:gdLst/>
              <a:ahLst/>
              <a:cxnLst/>
              <a:rect l="l" t="t" r="r" b="b"/>
              <a:pathLst>
                <a:path w="37464" h="22860">
                  <a:moveTo>
                    <a:pt x="24676" y="0"/>
                  </a:moveTo>
                  <a:lnTo>
                    <a:pt x="11328" y="0"/>
                  </a:lnTo>
                  <a:lnTo>
                    <a:pt x="11328" y="11976"/>
                  </a:lnTo>
                  <a:lnTo>
                    <a:pt x="0" y="11976"/>
                  </a:lnTo>
                  <a:lnTo>
                    <a:pt x="0" y="22466"/>
                  </a:lnTo>
                  <a:lnTo>
                    <a:pt x="37096" y="22466"/>
                  </a:lnTo>
                  <a:lnTo>
                    <a:pt x="37096" y="11899"/>
                  </a:lnTo>
                  <a:lnTo>
                    <a:pt x="24676" y="11899"/>
                  </a:lnTo>
                  <a:lnTo>
                    <a:pt x="24676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2539174" y="4419608"/>
              <a:ext cx="37465" cy="22860"/>
            </a:xfrm>
            <a:custGeom>
              <a:avLst/>
              <a:gdLst/>
              <a:ahLst/>
              <a:cxnLst/>
              <a:rect l="l" t="t" r="r" b="b"/>
              <a:pathLst>
                <a:path w="37464" h="22860">
                  <a:moveTo>
                    <a:pt x="11328" y="0"/>
                  </a:moveTo>
                  <a:lnTo>
                    <a:pt x="11328" y="11976"/>
                  </a:lnTo>
                  <a:lnTo>
                    <a:pt x="0" y="11976"/>
                  </a:lnTo>
                  <a:lnTo>
                    <a:pt x="0" y="22466"/>
                  </a:lnTo>
                  <a:lnTo>
                    <a:pt x="37096" y="22466"/>
                  </a:lnTo>
                  <a:lnTo>
                    <a:pt x="37096" y="11899"/>
                  </a:lnTo>
                  <a:lnTo>
                    <a:pt x="24676" y="11899"/>
                  </a:lnTo>
                  <a:lnTo>
                    <a:pt x="24676" y="0"/>
                  </a:lnTo>
                  <a:lnTo>
                    <a:pt x="11328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2591697" y="4419608"/>
              <a:ext cx="37465" cy="22860"/>
            </a:xfrm>
            <a:custGeom>
              <a:avLst/>
              <a:gdLst/>
              <a:ahLst/>
              <a:cxnLst/>
              <a:rect l="l" t="t" r="r" b="b"/>
              <a:pathLst>
                <a:path w="37464" h="22860">
                  <a:moveTo>
                    <a:pt x="24676" y="0"/>
                  </a:moveTo>
                  <a:lnTo>
                    <a:pt x="11328" y="0"/>
                  </a:lnTo>
                  <a:lnTo>
                    <a:pt x="11328" y="11976"/>
                  </a:lnTo>
                  <a:lnTo>
                    <a:pt x="0" y="11976"/>
                  </a:lnTo>
                  <a:lnTo>
                    <a:pt x="0" y="22466"/>
                  </a:lnTo>
                  <a:lnTo>
                    <a:pt x="37083" y="22466"/>
                  </a:lnTo>
                  <a:lnTo>
                    <a:pt x="37083" y="11899"/>
                  </a:lnTo>
                  <a:lnTo>
                    <a:pt x="24676" y="11899"/>
                  </a:lnTo>
                  <a:lnTo>
                    <a:pt x="24676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2591697" y="4419608"/>
              <a:ext cx="37465" cy="22860"/>
            </a:xfrm>
            <a:custGeom>
              <a:avLst/>
              <a:gdLst/>
              <a:ahLst/>
              <a:cxnLst/>
              <a:rect l="l" t="t" r="r" b="b"/>
              <a:pathLst>
                <a:path w="37464" h="22860">
                  <a:moveTo>
                    <a:pt x="11328" y="0"/>
                  </a:moveTo>
                  <a:lnTo>
                    <a:pt x="11328" y="11976"/>
                  </a:lnTo>
                  <a:lnTo>
                    <a:pt x="0" y="11976"/>
                  </a:lnTo>
                  <a:lnTo>
                    <a:pt x="0" y="22466"/>
                  </a:lnTo>
                  <a:lnTo>
                    <a:pt x="37083" y="22466"/>
                  </a:lnTo>
                  <a:lnTo>
                    <a:pt x="37083" y="11899"/>
                  </a:lnTo>
                  <a:lnTo>
                    <a:pt x="24676" y="11899"/>
                  </a:lnTo>
                  <a:lnTo>
                    <a:pt x="24676" y="0"/>
                  </a:lnTo>
                  <a:lnTo>
                    <a:pt x="11328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2644218" y="4419608"/>
              <a:ext cx="37465" cy="22860"/>
            </a:xfrm>
            <a:custGeom>
              <a:avLst/>
              <a:gdLst/>
              <a:ahLst/>
              <a:cxnLst/>
              <a:rect l="l" t="t" r="r" b="b"/>
              <a:pathLst>
                <a:path w="37464" h="22860">
                  <a:moveTo>
                    <a:pt x="24676" y="0"/>
                  </a:moveTo>
                  <a:lnTo>
                    <a:pt x="11328" y="0"/>
                  </a:lnTo>
                  <a:lnTo>
                    <a:pt x="11328" y="11976"/>
                  </a:lnTo>
                  <a:lnTo>
                    <a:pt x="0" y="11976"/>
                  </a:lnTo>
                  <a:lnTo>
                    <a:pt x="0" y="22466"/>
                  </a:lnTo>
                  <a:lnTo>
                    <a:pt x="37083" y="22466"/>
                  </a:lnTo>
                  <a:lnTo>
                    <a:pt x="37083" y="11899"/>
                  </a:lnTo>
                  <a:lnTo>
                    <a:pt x="24676" y="11899"/>
                  </a:lnTo>
                  <a:lnTo>
                    <a:pt x="24676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2644218" y="4419608"/>
              <a:ext cx="37465" cy="22860"/>
            </a:xfrm>
            <a:custGeom>
              <a:avLst/>
              <a:gdLst/>
              <a:ahLst/>
              <a:cxnLst/>
              <a:rect l="l" t="t" r="r" b="b"/>
              <a:pathLst>
                <a:path w="37464" h="22860">
                  <a:moveTo>
                    <a:pt x="11328" y="0"/>
                  </a:moveTo>
                  <a:lnTo>
                    <a:pt x="11328" y="11976"/>
                  </a:lnTo>
                  <a:lnTo>
                    <a:pt x="0" y="11976"/>
                  </a:lnTo>
                  <a:lnTo>
                    <a:pt x="0" y="22466"/>
                  </a:lnTo>
                  <a:lnTo>
                    <a:pt x="37083" y="22466"/>
                  </a:lnTo>
                  <a:lnTo>
                    <a:pt x="37083" y="11899"/>
                  </a:lnTo>
                  <a:lnTo>
                    <a:pt x="24676" y="11899"/>
                  </a:lnTo>
                  <a:lnTo>
                    <a:pt x="24676" y="0"/>
                  </a:lnTo>
                  <a:lnTo>
                    <a:pt x="11328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2696743" y="4419608"/>
              <a:ext cx="37465" cy="22860"/>
            </a:xfrm>
            <a:custGeom>
              <a:avLst/>
              <a:gdLst/>
              <a:ahLst/>
              <a:cxnLst/>
              <a:rect l="l" t="t" r="r" b="b"/>
              <a:pathLst>
                <a:path w="37464" h="22860">
                  <a:moveTo>
                    <a:pt x="24676" y="0"/>
                  </a:moveTo>
                  <a:lnTo>
                    <a:pt x="11328" y="0"/>
                  </a:lnTo>
                  <a:lnTo>
                    <a:pt x="11328" y="11976"/>
                  </a:lnTo>
                  <a:lnTo>
                    <a:pt x="0" y="11976"/>
                  </a:lnTo>
                  <a:lnTo>
                    <a:pt x="0" y="22466"/>
                  </a:lnTo>
                  <a:lnTo>
                    <a:pt x="37083" y="22466"/>
                  </a:lnTo>
                  <a:lnTo>
                    <a:pt x="37083" y="11899"/>
                  </a:lnTo>
                  <a:lnTo>
                    <a:pt x="24676" y="11899"/>
                  </a:lnTo>
                  <a:lnTo>
                    <a:pt x="24676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2696743" y="4419608"/>
              <a:ext cx="37465" cy="22860"/>
            </a:xfrm>
            <a:custGeom>
              <a:avLst/>
              <a:gdLst/>
              <a:ahLst/>
              <a:cxnLst/>
              <a:rect l="l" t="t" r="r" b="b"/>
              <a:pathLst>
                <a:path w="37464" h="22860">
                  <a:moveTo>
                    <a:pt x="11328" y="0"/>
                  </a:moveTo>
                  <a:lnTo>
                    <a:pt x="11328" y="11976"/>
                  </a:lnTo>
                  <a:lnTo>
                    <a:pt x="0" y="11976"/>
                  </a:lnTo>
                  <a:lnTo>
                    <a:pt x="0" y="22466"/>
                  </a:lnTo>
                  <a:lnTo>
                    <a:pt x="37083" y="22466"/>
                  </a:lnTo>
                  <a:lnTo>
                    <a:pt x="37083" y="11899"/>
                  </a:lnTo>
                  <a:lnTo>
                    <a:pt x="24676" y="11899"/>
                  </a:lnTo>
                  <a:lnTo>
                    <a:pt x="24676" y="0"/>
                  </a:lnTo>
                  <a:lnTo>
                    <a:pt x="11328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/>
            <p:nvPr/>
          </p:nvSpPr>
          <p:spPr>
            <a:xfrm>
              <a:off x="2752355" y="4419608"/>
              <a:ext cx="37465" cy="22860"/>
            </a:xfrm>
            <a:custGeom>
              <a:avLst/>
              <a:gdLst/>
              <a:ahLst/>
              <a:cxnLst/>
              <a:rect l="l" t="t" r="r" b="b"/>
              <a:pathLst>
                <a:path w="37464" h="22860">
                  <a:moveTo>
                    <a:pt x="24676" y="0"/>
                  </a:moveTo>
                  <a:lnTo>
                    <a:pt x="11328" y="0"/>
                  </a:lnTo>
                  <a:lnTo>
                    <a:pt x="11328" y="11976"/>
                  </a:lnTo>
                  <a:lnTo>
                    <a:pt x="0" y="11976"/>
                  </a:lnTo>
                  <a:lnTo>
                    <a:pt x="0" y="22466"/>
                  </a:lnTo>
                  <a:lnTo>
                    <a:pt x="37083" y="22466"/>
                  </a:lnTo>
                  <a:lnTo>
                    <a:pt x="37083" y="11899"/>
                  </a:lnTo>
                  <a:lnTo>
                    <a:pt x="24676" y="11899"/>
                  </a:lnTo>
                  <a:lnTo>
                    <a:pt x="24676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221"/>
            <p:cNvSpPr/>
            <p:nvPr/>
          </p:nvSpPr>
          <p:spPr>
            <a:xfrm>
              <a:off x="2752355" y="4419608"/>
              <a:ext cx="37465" cy="22860"/>
            </a:xfrm>
            <a:custGeom>
              <a:avLst/>
              <a:gdLst/>
              <a:ahLst/>
              <a:cxnLst/>
              <a:rect l="l" t="t" r="r" b="b"/>
              <a:pathLst>
                <a:path w="37464" h="22860">
                  <a:moveTo>
                    <a:pt x="11328" y="0"/>
                  </a:moveTo>
                  <a:lnTo>
                    <a:pt x="11328" y="11976"/>
                  </a:lnTo>
                  <a:lnTo>
                    <a:pt x="0" y="11976"/>
                  </a:lnTo>
                  <a:lnTo>
                    <a:pt x="0" y="22466"/>
                  </a:lnTo>
                  <a:lnTo>
                    <a:pt x="37083" y="22466"/>
                  </a:lnTo>
                  <a:lnTo>
                    <a:pt x="37083" y="11899"/>
                  </a:lnTo>
                  <a:lnTo>
                    <a:pt x="24676" y="11899"/>
                  </a:lnTo>
                  <a:lnTo>
                    <a:pt x="24676" y="0"/>
                  </a:lnTo>
                  <a:lnTo>
                    <a:pt x="11328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/>
            <p:nvPr/>
          </p:nvSpPr>
          <p:spPr>
            <a:xfrm>
              <a:off x="2804876" y="4419608"/>
              <a:ext cx="37465" cy="22860"/>
            </a:xfrm>
            <a:custGeom>
              <a:avLst/>
              <a:gdLst/>
              <a:ahLst/>
              <a:cxnLst/>
              <a:rect l="l" t="t" r="r" b="b"/>
              <a:pathLst>
                <a:path w="37464" h="22860">
                  <a:moveTo>
                    <a:pt x="24676" y="0"/>
                  </a:moveTo>
                  <a:lnTo>
                    <a:pt x="11328" y="0"/>
                  </a:lnTo>
                  <a:lnTo>
                    <a:pt x="11328" y="11976"/>
                  </a:lnTo>
                  <a:lnTo>
                    <a:pt x="0" y="11976"/>
                  </a:lnTo>
                  <a:lnTo>
                    <a:pt x="0" y="22466"/>
                  </a:lnTo>
                  <a:lnTo>
                    <a:pt x="37096" y="22466"/>
                  </a:lnTo>
                  <a:lnTo>
                    <a:pt x="37096" y="11899"/>
                  </a:lnTo>
                  <a:lnTo>
                    <a:pt x="24676" y="11899"/>
                  </a:lnTo>
                  <a:lnTo>
                    <a:pt x="24676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2804876" y="4419608"/>
              <a:ext cx="37465" cy="22860"/>
            </a:xfrm>
            <a:custGeom>
              <a:avLst/>
              <a:gdLst/>
              <a:ahLst/>
              <a:cxnLst/>
              <a:rect l="l" t="t" r="r" b="b"/>
              <a:pathLst>
                <a:path w="37464" h="22860">
                  <a:moveTo>
                    <a:pt x="11328" y="0"/>
                  </a:moveTo>
                  <a:lnTo>
                    <a:pt x="11328" y="11976"/>
                  </a:lnTo>
                  <a:lnTo>
                    <a:pt x="0" y="11976"/>
                  </a:lnTo>
                  <a:lnTo>
                    <a:pt x="0" y="22466"/>
                  </a:lnTo>
                  <a:lnTo>
                    <a:pt x="37096" y="22466"/>
                  </a:lnTo>
                  <a:lnTo>
                    <a:pt x="37096" y="11899"/>
                  </a:lnTo>
                  <a:lnTo>
                    <a:pt x="24676" y="11899"/>
                  </a:lnTo>
                  <a:lnTo>
                    <a:pt x="24676" y="0"/>
                  </a:lnTo>
                  <a:lnTo>
                    <a:pt x="11328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/>
            <p:nvPr/>
          </p:nvSpPr>
          <p:spPr>
            <a:xfrm>
              <a:off x="2857399" y="4419608"/>
              <a:ext cx="37465" cy="22860"/>
            </a:xfrm>
            <a:custGeom>
              <a:avLst/>
              <a:gdLst/>
              <a:ahLst/>
              <a:cxnLst/>
              <a:rect l="l" t="t" r="r" b="b"/>
              <a:pathLst>
                <a:path w="37464" h="22860">
                  <a:moveTo>
                    <a:pt x="24676" y="0"/>
                  </a:moveTo>
                  <a:lnTo>
                    <a:pt x="11328" y="0"/>
                  </a:lnTo>
                  <a:lnTo>
                    <a:pt x="11328" y="11976"/>
                  </a:lnTo>
                  <a:lnTo>
                    <a:pt x="0" y="11976"/>
                  </a:lnTo>
                  <a:lnTo>
                    <a:pt x="0" y="22466"/>
                  </a:lnTo>
                  <a:lnTo>
                    <a:pt x="37083" y="22466"/>
                  </a:lnTo>
                  <a:lnTo>
                    <a:pt x="37083" y="11899"/>
                  </a:lnTo>
                  <a:lnTo>
                    <a:pt x="24676" y="11899"/>
                  </a:lnTo>
                  <a:lnTo>
                    <a:pt x="24676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/>
            <p:nvPr/>
          </p:nvSpPr>
          <p:spPr>
            <a:xfrm>
              <a:off x="2857399" y="4419608"/>
              <a:ext cx="37465" cy="22860"/>
            </a:xfrm>
            <a:custGeom>
              <a:avLst/>
              <a:gdLst/>
              <a:ahLst/>
              <a:cxnLst/>
              <a:rect l="l" t="t" r="r" b="b"/>
              <a:pathLst>
                <a:path w="37464" h="22860">
                  <a:moveTo>
                    <a:pt x="11328" y="0"/>
                  </a:moveTo>
                  <a:lnTo>
                    <a:pt x="11328" y="11976"/>
                  </a:lnTo>
                  <a:lnTo>
                    <a:pt x="0" y="11976"/>
                  </a:lnTo>
                  <a:lnTo>
                    <a:pt x="0" y="22466"/>
                  </a:lnTo>
                  <a:lnTo>
                    <a:pt x="37083" y="22466"/>
                  </a:lnTo>
                  <a:lnTo>
                    <a:pt x="37083" y="11899"/>
                  </a:lnTo>
                  <a:lnTo>
                    <a:pt x="24676" y="11899"/>
                  </a:lnTo>
                  <a:lnTo>
                    <a:pt x="24676" y="0"/>
                  </a:lnTo>
                  <a:lnTo>
                    <a:pt x="11328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226"/>
            <p:cNvSpPr/>
            <p:nvPr/>
          </p:nvSpPr>
          <p:spPr>
            <a:xfrm>
              <a:off x="1747486" y="4419608"/>
              <a:ext cx="37465" cy="22860"/>
            </a:xfrm>
            <a:custGeom>
              <a:avLst/>
              <a:gdLst/>
              <a:ahLst/>
              <a:cxnLst/>
              <a:rect l="l" t="t" r="r" b="b"/>
              <a:pathLst>
                <a:path w="37464" h="22860">
                  <a:moveTo>
                    <a:pt x="24676" y="0"/>
                  </a:moveTo>
                  <a:lnTo>
                    <a:pt x="11328" y="0"/>
                  </a:lnTo>
                  <a:lnTo>
                    <a:pt x="11328" y="11976"/>
                  </a:lnTo>
                  <a:lnTo>
                    <a:pt x="0" y="11976"/>
                  </a:lnTo>
                  <a:lnTo>
                    <a:pt x="0" y="22466"/>
                  </a:lnTo>
                  <a:lnTo>
                    <a:pt x="37096" y="22466"/>
                  </a:lnTo>
                  <a:lnTo>
                    <a:pt x="37096" y="11899"/>
                  </a:lnTo>
                  <a:lnTo>
                    <a:pt x="24676" y="11899"/>
                  </a:lnTo>
                  <a:lnTo>
                    <a:pt x="24676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1747486" y="4419608"/>
              <a:ext cx="37465" cy="22860"/>
            </a:xfrm>
            <a:custGeom>
              <a:avLst/>
              <a:gdLst/>
              <a:ahLst/>
              <a:cxnLst/>
              <a:rect l="l" t="t" r="r" b="b"/>
              <a:pathLst>
                <a:path w="37464" h="22860">
                  <a:moveTo>
                    <a:pt x="11328" y="0"/>
                  </a:moveTo>
                  <a:lnTo>
                    <a:pt x="11328" y="11976"/>
                  </a:lnTo>
                  <a:lnTo>
                    <a:pt x="0" y="11976"/>
                  </a:lnTo>
                  <a:lnTo>
                    <a:pt x="0" y="22466"/>
                  </a:lnTo>
                  <a:lnTo>
                    <a:pt x="37096" y="22466"/>
                  </a:lnTo>
                  <a:lnTo>
                    <a:pt x="37096" y="11899"/>
                  </a:lnTo>
                  <a:lnTo>
                    <a:pt x="24676" y="11899"/>
                  </a:lnTo>
                  <a:lnTo>
                    <a:pt x="24676" y="0"/>
                  </a:lnTo>
                  <a:lnTo>
                    <a:pt x="11328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/>
            <p:nvPr/>
          </p:nvSpPr>
          <p:spPr>
            <a:xfrm>
              <a:off x="1800011" y="4419608"/>
              <a:ext cx="37465" cy="22860"/>
            </a:xfrm>
            <a:custGeom>
              <a:avLst/>
              <a:gdLst/>
              <a:ahLst/>
              <a:cxnLst/>
              <a:rect l="l" t="t" r="r" b="b"/>
              <a:pathLst>
                <a:path w="37464" h="22860">
                  <a:moveTo>
                    <a:pt x="24676" y="0"/>
                  </a:moveTo>
                  <a:lnTo>
                    <a:pt x="11328" y="0"/>
                  </a:lnTo>
                  <a:lnTo>
                    <a:pt x="11328" y="11976"/>
                  </a:lnTo>
                  <a:lnTo>
                    <a:pt x="0" y="11976"/>
                  </a:lnTo>
                  <a:lnTo>
                    <a:pt x="0" y="22466"/>
                  </a:lnTo>
                  <a:lnTo>
                    <a:pt x="37083" y="22466"/>
                  </a:lnTo>
                  <a:lnTo>
                    <a:pt x="37083" y="11899"/>
                  </a:lnTo>
                  <a:lnTo>
                    <a:pt x="24676" y="11899"/>
                  </a:lnTo>
                  <a:lnTo>
                    <a:pt x="24676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/>
            <p:nvPr/>
          </p:nvSpPr>
          <p:spPr>
            <a:xfrm>
              <a:off x="1800011" y="4419608"/>
              <a:ext cx="37465" cy="22860"/>
            </a:xfrm>
            <a:custGeom>
              <a:avLst/>
              <a:gdLst/>
              <a:ahLst/>
              <a:cxnLst/>
              <a:rect l="l" t="t" r="r" b="b"/>
              <a:pathLst>
                <a:path w="37464" h="22860">
                  <a:moveTo>
                    <a:pt x="11328" y="0"/>
                  </a:moveTo>
                  <a:lnTo>
                    <a:pt x="11328" y="11976"/>
                  </a:lnTo>
                  <a:lnTo>
                    <a:pt x="0" y="11976"/>
                  </a:lnTo>
                  <a:lnTo>
                    <a:pt x="0" y="22466"/>
                  </a:lnTo>
                  <a:lnTo>
                    <a:pt x="37083" y="22466"/>
                  </a:lnTo>
                  <a:lnTo>
                    <a:pt x="37083" y="11899"/>
                  </a:lnTo>
                  <a:lnTo>
                    <a:pt x="24676" y="11899"/>
                  </a:lnTo>
                  <a:lnTo>
                    <a:pt x="24676" y="0"/>
                  </a:lnTo>
                  <a:lnTo>
                    <a:pt x="11328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230"/>
            <p:cNvSpPr/>
            <p:nvPr/>
          </p:nvSpPr>
          <p:spPr>
            <a:xfrm>
              <a:off x="1852532" y="4419608"/>
              <a:ext cx="37465" cy="22860"/>
            </a:xfrm>
            <a:custGeom>
              <a:avLst/>
              <a:gdLst/>
              <a:ahLst/>
              <a:cxnLst/>
              <a:rect l="l" t="t" r="r" b="b"/>
              <a:pathLst>
                <a:path w="37464" h="22860">
                  <a:moveTo>
                    <a:pt x="24676" y="0"/>
                  </a:moveTo>
                  <a:lnTo>
                    <a:pt x="11328" y="0"/>
                  </a:lnTo>
                  <a:lnTo>
                    <a:pt x="11328" y="11976"/>
                  </a:lnTo>
                  <a:lnTo>
                    <a:pt x="0" y="11976"/>
                  </a:lnTo>
                  <a:lnTo>
                    <a:pt x="0" y="22466"/>
                  </a:lnTo>
                  <a:lnTo>
                    <a:pt x="37083" y="22466"/>
                  </a:lnTo>
                  <a:lnTo>
                    <a:pt x="37083" y="11899"/>
                  </a:lnTo>
                  <a:lnTo>
                    <a:pt x="24676" y="11899"/>
                  </a:lnTo>
                  <a:lnTo>
                    <a:pt x="24676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231"/>
            <p:cNvSpPr/>
            <p:nvPr/>
          </p:nvSpPr>
          <p:spPr>
            <a:xfrm>
              <a:off x="1852532" y="4419608"/>
              <a:ext cx="37465" cy="22860"/>
            </a:xfrm>
            <a:custGeom>
              <a:avLst/>
              <a:gdLst/>
              <a:ahLst/>
              <a:cxnLst/>
              <a:rect l="l" t="t" r="r" b="b"/>
              <a:pathLst>
                <a:path w="37464" h="22860">
                  <a:moveTo>
                    <a:pt x="11328" y="0"/>
                  </a:moveTo>
                  <a:lnTo>
                    <a:pt x="11328" y="11976"/>
                  </a:lnTo>
                  <a:lnTo>
                    <a:pt x="0" y="11976"/>
                  </a:lnTo>
                  <a:lnTo>
                    <a:pt x="0" y="22466"/>
                  </a:lnTo>
                  <a:lnTo>
                    <a:pt x="37083" y="22466"/>
                  </a:lnTo>
                  <a:lnTo>
                    <a:pt x="37083" y="11899"/>
                  </a:lnTo>
                  <a:lnTo>
                    <a:pt x="24676" y="11899"/>
                  </a:lnTo>
                  <a:lnTo>
                    <a:pt x="24676" y="0"/>
                  </a:lnTo>
                  <a:lnTo>
                    <a:pt x="11328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232"/>
            <p:cNvSpPr/>
            <p:nvPr/>
          </p:nvSpPr>
          <p:spPr>
            <a:xfrm>
              <a:off x="1905055" y="4419608"/>
              <a:ext cx="37465" cy="22860"/>
            </a:xfrm>
            <a:custGeom>
              <a:avLst/>
              <a:gdLst/>
              <a:ahLst/>
              <a:cxnLst/>
              <a:rect l="l" t="t" r="r" b="b"/>
              <a:pathLst>
                <a:path w="37464" h="22860">
                  <a:moveTo>
                    <a:pt x="24676" y="0"/>
                  </a:moveTo>
                  <a:lnTo>
                    <a:pt x="11328" y="0"/>
                  </a:lnTo>
                  <a:lnTo>
                    <a:pt x="11328" y="11976"/>
                  </a:lnTo>
                  <a:lnTo>
                    <a:pt x="0" y="11976"/>
                  </a:lnTo>
                  <a:lnTo>
                    <a:pt x="0" y="22466"/>
                  </a:lnTo>
                  <a:lnTo>
                    <a:pt x="37096" y="22466"/>
                  </a:lnTo>
                  <a:lnTo>
                    <a:pt x="37096" y="11899"/>
                  </a:lnTo>
                  <a:lnTo>
                    <a:pt x="24676" y="11899"/>
                  </a:lnTo>
                  <a:lnTo>
                    <a:pt x="24676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233"/>
            <p:cNvSpPr/>
            <p:nvPr/>
          </p:nvSpPr>
          <p:spPr>
            <a:xfrm>
              <a:off x="1905055" y="4419608"/>
              <a:ext cx="37465" cy="22860"/>
            </a:xfrm>
            <a:custGeom>
              <a:avLst/>
              <a:gdLst/>
              <a:ahLst/>
              <a:cxnLst/>
              <a:rect l="l" t="t" r="r" b="b"/>
              <a:pathLst>
                <a:path w="37464" h="22860">
                  <a:moveTo>
                    <a:pt x="11328" y="0"/>
                  </a:moveTo>
                  <a:lnTo>
                    <a:pt x="11328" y="11976"/>
                  </a:lnTo>
                  <a:lnTo>
                    <a:pt x="0" y="11976"/>
                  </a:lnTo>
                  <a:lnTo>
                    <a:pt x="0" y="22466"/>
                  </a:lnTo>
                  <a:lnTo>
                    <a:pt x="37096" y="22466"/>
                  </a:lnTo>
                  <a:lnTo>
                    <a:pt x="37096" y="11899"/>
                  </a:lnTo>
                  <a:lnTo>
                    <a:pt x="24676" y="11899"/>
                  </a:lnTo>
                  <a:lnTo>
                    <a:pt x="24676" y="0"/>
                  </a:lnTo>
                  <a:lnTo>
                    <a:pt x="11328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234"/>
            <p:cNvSpPr/>
            <p:nvPr/>
          </p:nvSpPr>
          <p:spPr>
            <a:xfrm>
              <a:off x="1957580" y="4419608"/>
              <a:ext cx="37465" cy="22860"/>
            </a:xfrm>
            <a:custGeom>
              <a:avLst/>
              <a:gdLst/>
              <a:ahLst/>
              <a:cxnLst/>
              <a:rect l="l" t="t" r="r" b="b"/>
              <a:pathLst>
                <a:path w="37464" h="22860">
                  <a:moveTo>
                    <a:pt x="24676" y="0"/>
                  </a:moveTo>
                  <a:lnTo>
                    <a:pt x="11328" y="0"/>
                  </a:lnTo>
                  <a:lnTo>
                    <a:pt x="11328" y="11976"/>
                  </a:lnTo>
                  <a:lnTo>
                    <a:pt x="0" y="11976"/>
                  </a:lnTo>
                  <a:lnTo>
                    <a:pt x="0" y="22466"/>
                  </a:lnTo>
                  <a:lnTo>
                    <a:pt x="37083" y="22466"/>
                  </a:lnTo>
                  <a:lnTo>
                    <a:pt x="37083" y="11899"/>
                  </a:lnTo>
                  <a:lnTo>
                    <a:pt x="24676" y="11899"/>
                  </a:lnTo>
                  <a:lnTo>
                    <a:pt x="24676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235"/>
            <p:cNvSpPr/>
            <p:nvPr/>
          </p:nvSpPr>
          <p:spPr>
            <a:xfrm>
              <a:off x="1957580" y="4419608"/>
              <a:ext cx="37465" cy="22860"/>
            </a:xfrm>
            <a:custGeom>
              <a:avLst/>
              <a:gdLst/>
              <a:ahLst/>
              <a:cxnLst/>
              <a:rect l="l" t="t" r="r" b="b"/>
              <a:pathLst>
                <a:path w="37464" h="22860">
                  <a:moveTo>
                    <a:pt x="11328" y="0"/>
                  </a:moveTo>
                  <a:lnTo>
                    <a:pt x="11328" y="11976"/>
                  </a:lnTo>
                  <a:lnTo>
                    <a:pt x="0" y="11976"/>
                  </a:lnTo>
                  <a:lnTo>
                    <a:pt x="0" y="22466"/>
                  </a:lnTo>
                  <a:lnTo>
                    <a:pt x="37083" y="22466"/>
                  </a:lnTo>
                  <a:lnTo>
                    <a:pt x="37083" y="11899"/>
                  </a:lnTo>
                  <a:lnTo>
                    <a:pt x="24676" y="11899"/>
                  </a:lnTo>
                  <a:lnTo>
                    <a:pt x="24676" y="0"/>
                  </a:lnTo>
                  <a:lnTo>
                    <a:pt x="11328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236"/>
            <p:cNvSpPr/>
            <p:nvPr/>
          </p:nvSpPr>
          <p:spPr>
            <a:xfrm>
              <a:off x="2010100" y="4419608"/>
              <a:ext cx="37465" cy="22860"/>
            </a:xfrm>
            <a:custGeom>
              <a:avLst/>
              <a:gdLst/>
              <a:ahLst/>
              <a:cxnLst/>
              <a:rect l="l" t="t" r="r" b="b"/>
              <a:pathLst>
                <a:path w="37464" h="22860">
                  <a:moveTo>
                    <a:pt x="24676" y="0"/>
                  </a:moveTo>
                  <a:lnTo>
                    <a:pt x="11328" y="0"/>
                  </a:lnTo>
                  <a:lnTo>
                    <a:pt x="11328" y="11976"/>
                  </a:lnTo>
                  <a:lnTo>
                    <a:pt x="0" y="11976"/>
                  </a:lnTo>
                  <a:lnTo>
                    <a:pt x="0" y="22466"/>
                  </a:lnTo>
                  <a:lnTo>
                    <a:pt x="37096" y="22466"/>
                  </a:lnTo>
                  <a:lnTo>
                    <a:pt x="37096" y="11899"/>
                  </a:lnTo>
                  <a:lnTo>
                    <a:pt x="24676" y="11899"/>
                  </a:lnTo>
                  <a:lnTo>
                    <a:pt x="24676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237"/>
            <p:cNvSpPr/>
            <p:nvPr/>
          </p:nvSpPr>
          <p:spPr>
            <a:xfrm>
              <a:off x="2010100" y="4419608"/>
              <a:ext cx="37465" cy="22860"/>
            </a:xfrm>
            <a:custGeom>
              <a:avLst/>
              <a:gdLst/>
              <a:ahLst/>
              <a:cxnLst/>
              <a:rect l="l" t="t" r="r" b="b"/>
              <a:pathLst>
                <a:path w="37464" h="22860">
                  <a:moveTo>
                    <a:pt x="11328" y="0"/>
                  </a:moveTo>
                  <a:lnTo>
                    <a:pt x="11328" y="11976"/>
                  </a:lnTo>
                  <a:lnTo>
                    <a:pt x="0" y="11976"/>
                  </a:lnTo>
                  <a:lnTo>
                    <a:pt x="0" y="22466"/>
                  </a:lnTo>
                  <a:lnTo>
                    <a:pt x="37096" y="22466"/>
                  </a:lnTo>
                  <a:lnTo>
                    <a:pt x="37096" y="11899"/>
                  </a:lnTo>
                  <a:lnTo>
                    <a:pt x="24676" y="11899"/>
                  </a:lnTo>
                  <a:lnTo>
                    <a:pt x="24676" y="0"/>
                  </a:lnTo>
                  <a:lnTo>
                    <a:pt x="11328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238"/>
            <p:cNvSpPr/>
            <p:nvPr/>
          </p:nvSpPr>
          <p:spPr>
            <a:xfrm>
              <a:off x="2062624" y="4419608"/>
              <a:ext cx="37465" cy="22860"/>
            </a:xfrm>
            <a:custGeom>
              <a:avLst/>
              <a:gdLst/>
              <a:ahLst/>
              <a:cxnLst/>
              <a:rect l="l" t="t" r="r" b="b"/>
              <a:pathLst>
                <a:path w="37464" h="22860">
                  <a:moveTo>
                    <a:pt x="24676" y="0"/>
                  </a:moveTo>
                  <a:lnTo>
                    <a:pt x="11328" y="0"/>
                  </a:lnTo>
                  <a:lnTo>
                    <a:pt x="11328" y="11976"/>
                  </a:lnTo>
                  <a:lnTo>
                    <a:pt x="0" y="11976"/>
                  </a:lnTo>
                  <a:lnTo>
                    <a:pt x="0" y="22466"/>
                  </a:lnTo>
                  <a:lnTo>
                    <a:pt x="37083" y="22466"/>
                  </a:lnTo>
                  <a:lnTo>
                    <a:pt x="37083" y="11899"/>
                  </a:lnTo>
                  <a:lnTo>
                    <a:pt x="24676" y="11899"/>
                  </a:lnTo>
                  <a:lnTo>
                    <a:pt x="24676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239"/>
            <p:cNvSpPr/>
            <p:nvPr/>
          </p:nvSpPr>
          <p:spPr>
            <a:xfrm>
              <a:off x="2062624" y="4419608"/>
              <a:ext cx="37465" cy="22860"/>
            </a:xfrm>
            <a:custGeom>
              <a:avLst/>
              <a:gdLst/>
              <a:ahLst/>
              <a:cxnLst/>
              <a:rect l="l" t="t" r="r" b="b"/>
              <a:pathLst>
                <a:path w="37464" h="22860">
                  <a:moveTo>
                    <a:pt x="11328" y="0"/>
                  </a:moveTo>
                  <a:lnTo>
                    <a:pt x="11328" y="11976"/>
                  </a:lnTo>
                  <a:lnTo>
                    <a:pt x="0" y="11976"/>
                  </a:lnTo>
                  <a:lnTo>
                    <a:pt x="0" y="22466"/>
                  </a:lnTo>
                  <a:lnTo>
                    <a:pt x="37083" y="22466"/>
                  </a:lnTo>
                  <a:lnTo>
                    <a:pt x="37083" y="11899"/>
                  </a:lnTo>
                  <a:lnTo>
                    <a:pt x="24676" y="11899"/>
                  </a:lnTo>
                  <a:lnTo>
                    <a:pt x="24676" y="0"/>
                  </a:lnTo>
                  <a:lnTo>
                    <a:pt x="11328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40"/>
            <p:cNvSpPr/>
            <p:nvPr/>
          </p:nvSpPr>
          <p:spPr>
            <a:xfrm>
              <a:off x="2115144" y="4419608"/>
              <a:ext cx="37465" cy="22860"/>
            </a:xfrm>
            <a:custGeom>
              <a:avLst/>
              <a:gdLst/>
              <a:ahLst/>
              <a:cxnLst/>
              <a:rect l="l" t="t" r="r" b="b"/>
              <a:pathLst>
                <a:path w="37464" h="22860">
                  <a:moveTo>
                    <a:pt x="24676" y="0"/>
                  </a:moveTo>
                  <a:lnTo>
                    <a:pt x="11328" y="0"/>
                  </a:lnTo>
                  <a:lnTo>
                    <a:pt x="11328" y="11976"/>
                  </a:lnTo>
                  <a:lnTo>
                    <a:pt x="0" y="11976"/>
                  </a:lnTo>
                  <a:lnTo>
                    <a:pt x="0" y="22466"/>
                  </a:lnTo>
                  <a:lnTo>
                    <a:pt x="37096" y="22466"/>
                  </a:lnTo>
                  <a:lnTo>
                    <a:pt x="37096" y="11899"/>
                  </a:lnTo>
                  <a:lnTo>
                    <a:pt x="24676" y="11899"/>
                  </a:lnTo>
                  <a:lnTo>
                    <a:pt x="24676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41"/>
            <p:cNvSpPr/>
            <p:nvPr/>
          </p:nvSpPr>
          <p:spPr>
            <a:xfrm>
              <a:off x="2115144" y="4419608"/>
              <a:ext cx="37465" cy="22860"/>
            </a:xfrm>
            <a:custGeom>
              <a:avLst/>
              <a:gdLst/>
              <a:ahLst/>
              <a:cxnLst/>
              <a:rect l="l" t="t" r="r" b="b"/>
              <a:pathLst>
                <a:path w="37464" h="22860">
                  <a:moveTo>
                    <a:pt x="11328" y="0"/>
                  </a:moveTo>
                  <a:lnTo>
                    <a:pt x="11328" y="11976"/>
                  </a:lnTo>
                  <a:lnTo>
                    <a:pt x="0" y="11976"/>
                  </a:lnTo>
                  <a:lnTo>
                    <a:pt x="0" y="22466"/>
                  </a:lnTo>
                  <a:lnTo>
                    <a:pt x="37096" y="22466"/>
                  </a:lnTo>
                  <a:lnTo>
                    <a:pt x="37096" y="11899"/>
                  </a:lnTo>
                  <a:lnTo>
                    <a:pt x="24676" y="11899"/>
                  </a:lnTo>
                  <a:lnTo>
                    <a:pt x="24676" y="0"/>
                  </a:lnTo>
                  <a:lnTo>
                    <a:pt x="11328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42"/>
            <p:cNvSpPr/>
            <p:nvPr/>
          </p:nvSpPr>
          <p:spPr>
            <a:xfrm>
              <a:off x="2170757" y="4419608"/>
              <a:ext cx="37465" cy="22860"/>
            </a:xfrm>
            <a:custGeom>
              <a:avLst/>
              <a:gdLst/>
              <a:ahLst/>
              <a:cxnLst/>
              <a:rect l="l" t="t" r="r" b="b"/>
              <a:pathLst>
                <a:path w="37464" h="22860">
                  <a:moveTo>
                    <a:pt x="24676" y="0"/>
                  </a:moveTo>
                  <a:lnTo>
                    <a:pt x="11328" y="0"/>
                  </a:lnTo>
                  <a:lnTo>
                    <a:pt x="11328" y="11976"/>
                  </a:lnTo>
                  <a:lnTo>
                    <a:pt x="0" y="11976"/>
                  </a:lnTo>
                  <a:lnTo>
                    <a:pt x="0" y="22466"/>
                  </a:lnTo>
                  <a:lnTo>
                    <a:pt x="37096" y="22466"/>
                  </a:lnTo>
                  <a:lnTo>
                    <a:pt x="37096" y="11899"/>
                  </a:lnTo>
                  <a:lnTo>
                    <a:pt x="24676" y="11899"/>
                  </a:lnTo>
                  <a:lnTo>
                    <a:pt x="24676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43"/>
            <p:cNvSpPr/>
            <p:nvPr/>
          </p:nvSpPr>
          <p:spPr>
            <a:xfrm>
              <a:off x="2170757" y="4419608"/>
              <a:ext cx="37465" cy="22860"/>
            </a:xfrm>
            <a:custGeom>
              <a:avLst/>
              <a:gdLst/>
              <a:ahLst/>
              <a:cxnLst/>
              <a:rect l="l" t="t" r="r" b="b"/>
              <a:pathLst>
                <a:path w="37464" h="22860">
                  <a:moveTo>
                    <a:pt x="11328" y="0"/>
                  </a:moveTo>
                  <a:lnTo>
                    <a:pt x="11328" y="11976"/>
                  </a:lnTo>
                  <a:lnTo>
                    <a:pt x="0" y="11976"/>
                  </a:lnTo>
                  <a:lnTo>
                    <a:pt x="0" y="22466"/>
                  </a:lnTo>
                  <a:lnTo>
                    <a:pt x="37096" y="22466"/>
                  </a:lnTo>
                  <a:lnTo>
                    <a:pt x="37096" y="11899"/>
                  </a:lnTo>
                  <a:lnTo>
                    <a:pt x="24676" y="11899"/>
                  </a:lnTo>
                  <a:lnTo>
                    <a:pt x="24676" y="0"/>
                  </a:lnTo>
                  <a:lnTo>
                    <a:pt x="11328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44"/>
            <p:cNvSpPr/>
            <p:nvPr/>
          </p:nvSpPr>
          <p:spPr>
            <a:xfrm>
              <a:off x="2223281" y="4419608"/>
              <a:ext cx="37465" cy="22860"/>
            </a:xfrm>
            <a:custGeom>
              <a:avLst/>
              <a:gdLst/>
              <a:ahLst/>
              <a:cxnLst/>
              <a:rect l="l" t="t" r="r" b="b"/>
              <a:pathLst>
                <a:path w="37464" h="22860">
                  <a:moveTo>
                    <a:pt x="24676" y="0"/>
                  </a:moveTo>
                  <a:lnTo>
                    <a:pt x="11328" y="0"/>
                  </a:lnTo>
                  <a:lnTo>
                    <a:pt x="11328" y="11976"/>
                  </a:lnTo>
                  <a:lnTo>
                    <a:pt x="0" y="11976"/>
                  </a:lnTo>
                  <a:lnTo>
                    <a:pt x="0" y="22466"/>
                  </a:lnTo>
                  <a:lnTo>
                    <a:pt x="37083" y="22466"/>
                  </a:lnTo>
                  <a:lnTo>
                    <a:pt x="37083" y="11899"/>
                  </a:lnTo>
                  <a:lnTo>
                    <a:pt x="24676" y="11899"/>
                  </a:lnTo>
                  <a:lnTo>
                    <a:pt x="24676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45"/>
            <p:cNvSpPr/>
            <p:nvPr/>
          </p:nvSpPr>
          <p:spPr>
            <a:xfrm>
              <a:off x="2223281" y="4419608"/>
              <a:ext cx="37465" cy="22860"/>
            </a:xfrm>
            <a:custGeom>
              <a:avLst/>
              <a:gdLst/>
              <a:ahLst/>
              <a:cxnLst/>
              <a:rect l="l" t="t" r="r" b="b"/>
              <a:pathLst>
                <a:path w="37464" h="22860">
                  <a:moveTo>
                    <a:pt x="11328" y="0"/>
                  </a:moveTo>
                  <a:lnTo>
                    <a:pt x="11328" y="11976"/>
                  </a:lnTo>
                  <a:lnTo>
                    <a:pt x="0" y="11976"/>
                  </a:lnTo>
                  <a:lnTo>
                    <a:pt x="0" y="22466"/>
                  </a:lnTo>
                  <a:lnTo>
                    <a:pt x="37083" y="22466"/>
                  </a:lnTo>
                  <a:lnTo>
                    <a:pt x="37083" y="11899"/>
                  </a:lnTo>
                  <a:lnTo>
                    <a:pt x="24676" y="11899"/>
                  </a:lnTo>
                  <a:lnTo>
                    <a:pt x="24676" y="0"/>
                  </a:lnTo>
                  <a:lnTo>
                    <a:pt x="11328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46"/>
            <p:cNvSpPr/>
            <p:nvPr/>
          </p:nvSpPr>
          <p:spPr>
            <a:xfrm>
              <a:off x="2275801" y="4419608"/>
              <a:ext cx="37465" cy="22860"/>
            </a:xfrm>
            <a:custGeom>
              <a:avLst/>
              <a:gdLst/>
              <a:ahLst/>
              <a:cxnLst/>
              <a:rect l="l" t="t" r="r" b="b"/>
              <a:pathLst>
                <a:path w="37464" h="22860">
                  <a:moveTo>
                    <a:pt x="24676" y="0"/>
                  </a:moveTo>
                  <a:lnTo>
                    <a:pt x="11328" y="0"/>
                  </a:lnTo>
                  <a:lnTo>
                    <a:pt x="11328" y="11976"/>
                  </a:lnTo>
                  <a:lnTo>
                    <a:pt x="0" y="11976"/>
                  </a:lnTo>
                  <a:lnTo>
                    <a:pt x="0" y="22466"/>
                  </a:lnTo>
                  <a:lnTo>
                    <a:pt x="37083" y="22466"/>
                  </a:lnTo>
                  <a:lnTo>
                    <a:pt x="37083" y="11899"/>
                  </a:lnTo>
                  <a:lnTo>
                    <a:pt x="24676" y="11899"/>
                  </a:lnTo>
                  <a:lnTo>
                    <a:pt x="24676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47"/>
            <p:cNvSpPr/>
            <p:nvPr/>
          </p:nvSpPr>
          <p:spPr>
            <a:xfrm>
              <a:off x="2275801" y="4419608"/>
              <a:ext cx="37465" cy="22860"/>
            </a:xfrm>
            <a:custGeom>
              <a:avLst/>
              <a:gdLst/>
              <a:ahLst/>
              <a:cxnLst/>
              <a:rect l="l" t="t" r="r" b="b"/>
              <a:pathLst>
                <a:path w="37464" h="22860">
                  <a:moveTo>
                    <a:pt x="11328" y="0"/>
                  </a:moveTo>
                  <a:lnTo>
                    <a:pt x="11328" y="11976"/>
                  </a:lnTo>
                  <a:lnTo>
                    <a:pt x="0" y="11976"/>
                  </a:lnTo>
                  <a:lnTo>
                    <a:pt x="0" y="22466"/>
                  </a:lnTo>
                  <a:lnTo>
                    <a:pt x="37083" y="22466"/>
                  </a:lnTo>
                  <a:lnTo>
                    <a:pt x="37083" y="11899"/>
                  </a:lnTo>
                  <a:lnTo>
                    <a:pt x="24676" y="11899"/>
                  </a:lnTo>
                  <a:lnTo>
                    <a:pt x="24676" y="0"/>
                  </a:lnTo>
                  <a:lnTo>
                    <a:pt x="11328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248"/>
            <p:cNvSpPr/>
            <p:nvPr/>
          </p:nvSpPr>
          <p:spPr>
            <a:xfrm>
              <a:off x="2532740" y="4322890"/>
              <a:ext cx="18415" cy="57150"/>
            </a:xfrm>
            <a:custGeom>
              <a:avLst/>
              <a:gdLst/>
              <a:ahLst/>
              <a:cxnLst/>
              <a:rect l="l" t="t" r="r" b="b"/>
              <a:pathLst>
                <a:path w="18414" h="57150">
                  <a:moveTo>
                    <a:pt x="17805" y="0"/>
                  </a:moveTo>
                  <a:lnTo>
                    <a:pt x="0" y="0"/>
                  </a:lnTo>
                  <a:lnTo>
                    <a:pt x="0" y="57150"/>
                  </a:lnTo>
                  <a:lnTo>
                    <a:pt x="17805" y="57150"/>
                  </a:lnTo>
                  <a:lnTo>
                    <a:pt x="17805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249"/>
            <p:cNvSpPr/>
            <p:nvPr/>
          </p:nvSpPr>
          <p:spPr>
            <a:xfrm>
              <a:off x="2532740" y="4322890"/>
              <a:ext cx="18415" cy="57150"/>
            </a:xfrm>
            <a:custGeom>
              <a:avLst/>
              <a:gdLst/>
              <a:ahLst/>
              <a:cxnLst/>
              <a:rect l="l" t="t" r="r" b="b"/>
              <a:pathLst>
                <a:path w="18414" h="57150">
                  <a:moveTo>
                    <a:pt x="0" y="0"/>
                  </a:moveTo>
                  <a:lnTo>
                    <a:pt x="17805" y="0"/>
                  </a:lnTo>
                  <a:lnTo>
                    <a:pt x="17805" y="57150"/>
                  </a:lnTo>
                  <a:lnTo>
                    <a:pt x="0" y="5715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250"/>
            <p:cNvSpPr/>
            <p:nvPr/>
          </p:nvSpPr>
          <p:spPr>
            <a:xfrm>
              <a:off x="2532740" y="4332261"/>
              <a:ext cx="18415" cy="8890"/>
            </a:xfrm>
            <a:custGeom>
              <a:avLst/>
              <a:gdLst/>
              <a:ahLst/>
              <a:cxnLst/>
              <a:rect l="l" t="t" r="r" b="b"/>
              <a:pathLst>
                <a:path w="18414" h="8889">
                  <a:moveTo>
                    <a:pt x="17805" y="0"/>
                  </a:moveTo>
                  <a:lnTo>
                    <a:pt x="0" y="8432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251"/>
            <p:cNvSpPr/>
            <p:nvPr/>
          </p:nvSpPr>
          <p:spPr>
            <a:xfrm>
              <a:off x="2532740" y="4343505"/>
              <a:ext cx="18415" cy="8890"/>
            </a:xfrm>
            <a:custGeom>
              <a:avLst/>
              <a:gdLst/>
              <a:ahLst/>
              <a:cxnLst/>
              <a:rect l="l" t="t" r="r" b="b"/>
              <a:pathLst>
                <a:path w="18414" h="8889">
                  <a:moveTo>
                    <a:pt x="17805" y="0"/>
                  </a:moveTo>
                  <a:lnTo>
                    <a:pt x="0" y="8432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2" name="object 252"/>
            <p:cNvSpPr/>
            <p:nvPr/>
          </p:nvSpPr>
          <p:spPr>
            <a:xfrm>
              <a:off x="2532740" y="4353811"/>
              <a:ext cx="18415" cy="8890"/>
            </a:xfrm>
            <a:custGeom>
              <a:avLst/>
              <a:gdLst/>
              <a:ahLst/>
              <a:cxnLst/>
              <a:rect l="l" t="t" r="r" b="b"/>
              <a:pathLst>
                <a:path w="18414" h="8889">
                  <a:moveTo>
                    <a:pt x="17805" y="0"/>
                  </a:moveTo>
                  <a:lnTo>
                    <a:pt x="0" y="8432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3" name="object 253"/>
            <p:cNvSpPr/>
            <p:nvPr/>
          </p:nvSpPr>
          <p:spPr>
            <a:xfrm>
              <a:off x="2532740" y="4363178"/>
              <a:ext cx="18415" cy="8890"/>
            </a:xfrm>
            <a:custGeom>
              <a:avLst/>
              <a:gdLst/>
              <a:ahLst/>
              <a:cxnLst/>
              <a:rect l="l" t="t" r="r" b="b"/>
              <a:pathLst>
                <a:path w="18414" h="8889">
                  <a:moveTo>
                    <a:pt x="17805" y="0"/>
                  </a:moveTo>
                  <a:lnTo>
                    <a:pt x="0" y="8432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4" name="object 254"/>
            <p:cNvSpPr/>
            <p:nvPr/>
          </p:nvSpPr>
          <p:spPr>
            <a:xfrm>
              <a:off x="2532740" y="4323826"/>
              <a:ext cx="18415" cy="8890"/>
            </a:xfrm>
            <a:custGeom>
              <a:avLst/>
              <a:gdLst/>
              <a:ahLst/>
              <a:cxnLst/>
              <a:rect l="l" t="t" r="r" b="b"/>
              <a:pathLst>
                <a:path w="18414" h="8889">
                  <a:moveTo>
                    <a:pt x="17805" y="0"/>
                  </a:moveTo>
                  <a:lnTo>
                    <a:pt x="0" y="8432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5" name="object 255"/>
            <p:cNvSpPr/>
            <p:nvPr/>
          </p:nvSpPr>
          <p:spPr>
            <a:xfrm>
              <a:off x="2532740" y="4371612"/>
              <a:ext cx="18415" cy="8890"/>
            </a:xfrm>
            <a:custGeom>
              <a:avLst/>
              <a:gdLst/>
              <a:ahLst/>
              <a:cxnLst/>
              <a:rect l="l" t="t" r="r" b="b"/>
              <a:pathLst>
                <a:path w="18414" h="8889">
                  <a:moveTo>
                    <a:pt x="17805" y="0"/>
                  </a:moveTo>
                  <a:lnTo>
                    <a:pt x="0" y="8432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6" name="object 256"/>
            <p:cNvSpPr/>
            <p:nvPr/>
          </p:nvSpPr>
          <p:spPr>
            <a:xfrm>
              <a:off x="2420763" y="3861343"/>
              <a:ext cx="535940" cy="200660"/>
            </a:xfrm>
            <a:custGeom>
              <a:avLst/>
              <a:gdLst/>
              <a:ahLst/>
              <a:cxnLst/>
              <a:rect l="l" t="t" r="r" b="b"/>
              <a:pathLst>
                <a:path w="535939" h="200660">
                  <a:moveTo>
                    <a:pt x="83223" y="200418"/>
                  </a:moveTo>
                  <a:lnTo>
                    <a:pt x="68785" y="189989"/>
                  </a:lnTo>
                  <a:lnTo>
                    <a:pt x="37787" y="164115"/>
                  </a:lnTo>
                  <a:lnTo>
                    <a:pt x="8701" y="130917"/>
                  </a:lnTo>
                  <a:lnTo>
                    <a:pt x="0" y="98513"/>
                  </a:lnTo>
                  <a:lnTo>
                    <a:pt x="3819" y="66879"/>
                  </a:lnTo>
                  <a:lnTo>
                    <a:pt x="8915" y="35245"/>
                  </a:lnTo>
                  <a:lnTo>
                    <a:pt x="28660" y="10617"/>
                  </a:lnTo>
                  <a:lnTo>
                    <a:pt x="76428" y="0"/>
                  </a:lnTo>
                  <a:lnTo>
                    <a:pt x="133510" y="3581"/>
                  </a:lnTo>
                  <a:lnTo>
                    <a:pt x="176423" y="13374"/>
                  </a:lnTo>
                  <a:lnTo>
                    <a:pt x="211375" y="24122"/>
                  </a:lnTo>
                  <a:lnTo>
                    <a:pt x="244576" y="30568"/>
                  </a:lnTo>
                  <a:lnTo>
                    <a:pt x="286640" y="32270"/>
                  </a:lnTo>
                  <a:lnTo>
                    <a:pt x="336505" y="32696"/>
                  </a:lnTo>
                  <a:lnTo>
                    <a:pt x="382865" y="32483"/>
                  </a:lnTo>
                  <a:lnTo>
                    <a:pt x="414413" y="32270"/>
                  </a:lnTo>
                  <a:lnTo>
                    <a:pt x="438113" y="29909"/>
                  </a:lnTo>
                  <a:lnTo>
                    <a:pt x="465156" y="26115"/>
                  </a:lnTo>
                  <a:lnTo>
                    <a:pt x="490608" y="25825"/>
                  </a:lnTo>
                  <a:lnTo>
                    <a:pt x="509536" y="33972"/>
                  </a:lnTo>
                  <a:lnTo>
                    <a:pt x="522533" y="48329"/>
                  </a:lnTo>
                  <a:lnTo>
                    <a:pt x="532031" y="63482"/>
                  </a:lnTo>
                  <a:lnTo>
                    <a:pt x="535800" y="79590"/>
                  </a:lnTo>
                  <a:lnTo>
                    <a:pt x="531609" y="96812"/>
                  </a:lnTo>
                  <a:lnTo>
                    <a:pt x="517041" y="112414"/>
                  </a:lnTo>
                  <a:lnTo>
                    <a:pt x="496582" y="123558"/>
                  </a:lnTo>
                  <a:lnTo>
                    <a:pt x="478352" y="130244"/>
                  </a:lnTo>
                  <a:lnTo>
                    <a:pt x="470471" y="132473"/>
                  </a:lnTo>
                </a:path>
              </a:pathLst>
            </a:custGeom>
            <a:ln w="1016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7" name="object 257"/>
            <p:cNvSpPr/>
            <p:nvPr/>
          </p:nvSpPr>
          <p:spPr>
            <a:xfrm>
              <a:off x="2413140" y="3855625"/>
              <a:ext cx="551180" cy="200660"/>
            </a:xfrm>
            <a:custGeom>
              <a:avLst/>
              <a:gdLst/>
              <a:ahLst/>
              <a:cxnLst/>
              <a:rect l="l" t="t" r="r" b="b"/>
              <a:pathLst>
                <a:path w="551180" h="200660">
                  <a:moveTo>
                    <a:pt x="88938" y="200418"/>
                  </a:moveTo>
                  <a:lnTo>
                    <a:pt x="70735" y="193458"/>
                  </a:lnTo>
                  <a:lnTo>
                    <a:pt x="37863" y="168806"/>
                  </a:lnTo>
                  <a:lnTo>
                    <a:pt x="8294" y="135437"/>
                  </a:lnTo>
                  <a:lnTo>
                    <a:pt x="0" y="102323"/>
                  </a:lnTo>
                  <a:lnTo>
                    <a:pt x="5108" y="69703"/>
                  </a:lnTo>
                  <a:lnTo>
                    <a:pt x="12125" y="36803"/>
                  </a:lnTo>
                  <a:lnTo>
                    <a:pt x="33614" y="11082"/>
                  </a:lnTo>
                  <a:lnTo>
                    <a:pt x="82143" y="0"/>
                  </a:lnTo>
                  <a:lnTo>
                    <a:pt x="139225" y="3581"/>
                  </a:lnTo>
                  <a:lnTo>
                    <a:pt x="182138" y="13374"/>
                  </a:lnTo>
                  <a:lnTo>
                    <a:pt x="217090" y="24122"/>
                  </a:lnTo>
                  <a:lnTo>
                    <a:pt x="250291" y="30568"/>
                  </a:lnTo>
                  <a:lnTo>
                    <a:pt x="292355" y="32270"/>
                  </a:lnTo>
                  <a:lnTo>
                    <a:pt x="342222" y="32696"/>
                  </a:lnTo>
                  <a:lnTo>
                    <a:pt x="388585" y="32483"/>
                  </a:lnTo>
                  <a:lnTo>
                    <a:pt x="420141" y="32270"/>
                  </a:lnTo>
                  <a:lnTo>
                    <a:pt x="444192" y="29611"/>
                  </a:lnTo>
                  <a:lnTo>
                    <a:pt x="472306" y="25163"/>
                  </a:lnTo>
                  <a:lnTo>
                    <a:pt x="499544" y="24217"/>
                  </a:lnTo>
                  <a:lnTo>
                    <a:pt x="520966" y="32067"/>
                  </a:lnTo>
                  <a:lnTo>
                    <a:pt x="536171" y="46721"/>
                  </a:lnTo>
                  <a:lnTo>
                    <a:pt x="546800" y="62530"/>
                  </a:lnTo>
                  <a:lnTo>
                    <a:pt x="550982" y="79293"/>
                  </a:lnTo>
                  <a:lnTo>
                    <a:pt x="546849" y="96812"/>
                  </a:lnTo>
                  <a:lnTo>
                    <a:pt x="533174" y="113904"/>
                  </a:lnTo>
                  <a:lnTo>
                    <a:pt x="514680" y="128327"/>
                  </a:lnTo>
                  <a:lnTo>
                    <a:pt x="498414" y="138292"/>
                  </a:lnTo>
                  <a:lnTo>
                    <a:pt x="491426" y="142011"/>
                  </a:lnTo>
                </a:path>
              </a:pathLst>
            </a:custGeom>
            <a:ln w="25400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8" name="object 258"/>
            <p:cNvSpPr/>
            <p:nvPr/>
          </p:nvSpPr>
          <p:spPr>
            <a:xfrm>
              <a:off x="2631643" y="3905538"/>
              <a:ext cx="303530" cy="316230"/>
            </a:xfrm>
            <a:custGeom>
              <a:avLst/>
              <a:gdLst/>
              <a:ahLst/>
              <a:cxnLst/>
              <a:rect l="l" t="t" r="r" b="b"/>
              <a:pathLst>
                <a:path w="303530" h="316229">
                  <a:moveTo>
                    <a:pt x="302996" y="0"/>
                  </a:moveTo>
                  <a:lnTo>
                    <a:pt x="0" y="0"/>
                  </a:lnTo>
                  <a:lnTo>
                    <a:pt x="0" y="243840"/>
                  </a:lnTo>
                  <a:lnTo>
                    <a:pt x="0" y="316230"/>
                  </a:lnTo>
                  <a:lnTo>
                    <a:pt x="130708" y="316230"/>
                  </a:lnTo>
                  <a:lnTo>
                    <a:pt x="130708" y="243840"/>
                  </a:lnTo>
                  <a:lnTo>
                    <a:pt x="302996" y="243840"/>
                  </a:lnTo>
                  <a:lnTo>
                    <a:pt x="302996" y="0"/>
                  </a:lnTo>
                  <a:close/>
                </a:path>
              </a:pathLst>
            </a:custGeom>
            <a:solidFill>
              <a:srgbClr val="AD49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9" name="object 259"/>
            <p:cNvSpPr/>
            <p:nvPr/>
          </p:nvSpPr>
          <p:spPr>
            <a:xfrm>
              <a:off x="2631650" y="3905539"/>
              <a:ext cx="303530" cy="316865"/>
            </a:xfrm>
            <a:custGeom>
              <a:avLst/>
              <a:gdLst/>
              <a:ahLst/>
              <a:cxnLst/>
              <a:rect l="l" t="t" r="r" b="b"/>
              <a:pathLst>
                <a:path w="303530" h="316864">
                  <a:moveTo>
                    <a:pt x="0" y="0"/>
                  </a:moveTo>
                  <a:lnTo>
                    <a:pt x="302996" y="0"/>
                  </a:lnTo>
                  <a:lnTo>
                    <a:pt x="302996" y="244462"/>
                  </a:lnTo>
                  <a:lnTo>
                    <a:pt x="130594" y="244221"/>
                  </a:lnTo>
                  <a:lnTo>
                    <a:pt x="130835" y="316763"/>
                  </a:lnTo>
                  <a:lnTo>
                    <a:pt x="0" y="31676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0" name="object 260"/>
            <p:cNvSpPr/>
            <p:nvPr/>
          </p:nvSpPr>
          <p:spPr>
            <a:xfrm>
              <a:off x="2761044" y="4100555"/>
              <a:ext cx="173355" cy="49530"/>
            </a:xfrm>
            <a:custGeom>
              <a:avLst/>
              <a:gdLst/>
              <a:ahLst/>
              <a:cxnLst/>
              <a:rect l="l" t="t" r="r" b="b"/>
              <a:pathLst>
                <a:path w="173355" h="49529">
                  <a:moveTo>
                    <a:pt x="173088" y="0"/>
                  </a:moveTo>
                  <a:lnTo>
                    <a:pt x="0" y="0"/>
                  </a:lnTo>
                  <a:lnTo>
                    <a:pt x="0" y="49110"/>
                  </a:lnTo>
                  <a:lnTo>
                    <a:pt x="173088" y="49110"/>
                  </a:lnTo>
                  <a:lnTo>
                    <a:pt x="173088" y="0"/>
                  </a:lnTo>
                  <a:close/>
                </a:path>
              </a:pathLst>
            </a:custGeom>
            <a:solidFill>
              <a:srgbClr val="CD50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261"/>
            <p:cNvSpPr/>
            <p:nvPr/>
          </p:nvSpPr>
          <p:spPr>
            <a:xfrm>
              <a:off x="2756126" y="3929918"/>
              <a:ext cx="46990" cy="113030"/>
            </a:xfrm>
            <a:custGeom>
              <a:avLst/>
              <a:gdLst/>
              <a:ahLst/>
              <a:cxnLst/>
              <a:rect l="l" t="t" r="r" b="b"/>
              <a:pathLst>
                <a:path w="46989" h="113029">
                  <a:moveTo>
                    <a:pt x="23329" y="0"/>
                  </a:moveTo>
                  <a:lnTo>
                    <a:pt x="1231" y="24549"/>
                  </a:lnTo>
                  <a:lnTo>
                    <a:pt x="11048" y="24549"/>
                  </a:lnTo>
                  <a:lnTo>
                    <a:pt x="11048" y="85940"/>
                  </a:lnTo>
                  <a:lnTo>
                    <a:pt x="0" y="85940"/>
                  </a:lnTo>
                  <a:lnTo>
                    <a:pt x="24561" y="112941"/>
                  </a:lnTo>
                  <a:lnTo>
                    <a:pt x="46659" y="85940"/>
                  </a:lnTo>
                  <a:lnTo>
                    <a:pt x="34315" y="85940"/>
                  </a:lnTo>
                  <a:lnTo>
                    <a:pt x="34315" y="24549"/>
                  </a:lnTo>
                  <a:lnTo>
                    <a:pt x="45427" y="24549"/>
                  </a:lnTo>
                  <a:lnTo>
                    <a:pt x="23329" y="0"/>
                  </a:lnTo>
                  <a:close/>
                </a:path>
              </a:pathLst>
            </a:custGeom>
            <a:solidFill>
              <a:srgbClr val="4E89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2" name="object 262"/>
            <p:cNvSpPr/>
            <p:nvPr/>
          </p:nvSpPr>
          <p:spPr>
            <a:xfrm>
              <a:off x="2756126" y="3929918"/>
              <a:ext cx="46990" cy="113030"/>
            </a:xfrm>
            <a:custGeom>
              <a:avLst/>
              <a:gdLst/>
              <a:ahLst/>
              <a:cxnLst/>
              <a:rect l="l" t="t" r="r" b="b"/>
              <a:pathLst>
                <a:path w="46989" h="113029">
                  <a:moveTo>
                    <a:pt x="23329" y="0"/>
                  </a:moveTo>
                  <a:lnTo>
                    <a:pt x="1231" y="24549"/>
                  </a:lnTo>
                  <a:lnTo>
                    <a:pt x="11048" y="24549"/>
                  </a:lnTo>
                  <a:lnTo>
                    <a:pt x="11048" y="85940"/>
                  </a:lnTo>
                  <a:lnTo>
                    <a:pt x="0" y="85940"/>
                  </a:lnTo>
                  <a:lnTo>
                    <a:pt x="24561" y="112941"/>
                  </a:lnTo>
                  <a:lnTo>
                    <a:pt x="46659" y="85940"/>
                  </a:lnTo>
                  <a:lnTo>
                    <a:pt x="34315" y="85940"/>
                  </a:lnTo>
                  <a:lnTo>
                    <a:pt x="34315" y="24549"/>
                  </a:lnTo>
                  <a:lnTo>
                    <a:pt x="45427" y="24549"/>
                  </a:lnTo>
                  <a:lnTo>
                    <a:pt x="2332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3" name="object 263"/>
          <p:cNvSpPr txBox="1"/>
          <p:nvPr/>
        </p:nvSpPr>
        <p:spPr>
          <a:xfrm>
            <a:off x="2754477" y="3916117"/>
            <a:ext cx="43815" cy="622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50" spc="-10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endParaRPr sz="250">
              <a:latin typeface="Arial"/>
              <a:cs typeface="Arial"/>
            </a:endParaRPr>
          </a:p>
        </p:txBody>
      </p:sp>
      <p:sp>
        <p:nvSpPr>
          <p:cNvPr id="264" name="object 264"/>
          <p:cNvSpPr txBox="1"/>
          <p:nvPr/>
        </p:nvSpPr>
        <p:spPr>
          <a:xfrm>
            <a:off x="2756928" y="3960035"/>
            <a:ext cx="50165" cy="1143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550" spc="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endParaRPr sz="550">
              <a:latin typeface="Arial"/>
              <a:cs typeface="Arial"/>
            </a:endParaRPr>
          </a:p>
        </p:txBody>
      </p:sp>
      <p:sp>
        <p:nvSpPr>
          <p:cNvPr id="265" name="object 265"/>
          <p:cNvSpPr txBox="1"/>
          <p:nvPr/>
        </p:nvSpPr>
        <p:spPr>
          <a:xfrm>
            <a:off x="2760614" y="3945691"/>
            <a:ext cx="44450" cy="768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00" spc="-4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266" name="object 266"/>
          <p:cNvGrpSpPr/>
          <p:nvPr/>
        </p:nvGrpSpPr>
        <p:grpSpPr>
          <a:xfrm>
            <a:off x="1503897" y="3871015"/>
            <a:ext cx="1509395" cy="941069"/>
            <a:chOff x="1503897" y="3871015"/>
            <a:chExt cx="1509395" cy="941069"/>
          </a:xfrm>
        </p:grpSpPr>
        <p:sp>
          <p:nvSpPr>
            <p:cNvPr id="267" name="object 267"/>
            <p:cNvSpPr/>
            <p:nvPr/>
          </p:nvSpPr>
          <p:spPr>
            <a:xfrm>
              <a:off x="2638163" y="4223112"/>
              <a:ext cx="119380" cy="32384"/>
            </a:xfrm>
            <a:custGeom>
              <a:avLst/>
              <a:gdLst/>
              <a:ahLst/>
              <a:cxnLst/>
              <a:rect l="l" t="t" r="r" b="b"/>
              <a:pathLst>
                <a:path w="119380" h="32385">
                  <a:moveTo>
                    <a:pt x="118884" y="0"/>
                  </a:moveTo>
                  <a:lnTo>
                    <a:pt x="0" y="0"/>
                  </a:lnTo>
                  <a:lnTo>
                    <a:pt x="0" y="32270"/>
                  </a:lnTo>
                  <a:lnTo>
                    <a:pt x="118884" y="32270"/>
                  </a:lnTo>
                  <a:lnTo>
                    <a:pt x="118884" y="0"/>
                  </a:lnTo>
                  <a:close/>
                </a:path>
              </a:pathLst>
            </a:custGeom>
            <a:solidFill>
              <a:srgbClr val="82D8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8" name="object 268"/>
            <p:cNvSpPr/>
            <p:nvPr/>
          </p:nvSpPr>
          <p:spPr>
            <a:xfrm>
              <a:off x="2638163" y="4223112"/>
              <a:ext cx="119380" cy="32384"/>
            </a:xfrm>
            <a:custGeom>
              <a:avLst/>
              <a:gdLst/>
              <a:ahLst/>
              <a:cxnLst/>
              <a:rect l="l" t="t" r="r" b="b"/>
              <a:pathLst>
                <a:path w="119380" h="32385">
                  <a:moveTo>
                    <a:pt x="0" y="0"/>
                  </a:moveTo>
                  <a:lnTo>
                    <a:pt x="118884" y="0"/>
                  </a:lnTo>
                  <a:lnTo>
                    <a:pt x="118884" y="32270"/>
                  </a:lnTo>
                  <a:lnTo>
                    <a:pt x="0" y="3227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9" name="object 269"/>
            <p:cNvSpPr/>
            <p:nvPr/>
          </p:nvSpPr>
          <p:spPr>
            <a:xfrm>
              <a:off x="2514359" y="4288237"/>
              <a:ext cx="53975" cy="29845"/>
            </a:xfrm>
            <a:custGeom>
              <a:avLst/>
              <a:gdLst/>
              <a:ahLst/>
              <a:cxnLst/>
              <a:rect l="l" t="t" r="r" b="b"/>
              <a:pathLst>
                <a:path w="53975" h="29845">
                  <a:moveTo>
                    <a:pt x="48691" y="0"/>
                  </a:moveTo>
                  <a:lnTo>
                    <a:pt x="4368" y="0"/>
                  </a:lnTo>
                  <a:lnTo>
                    <a:pt x="0" y="2590"/>
                  </a:lnTo>
                  <a:lnTo>
                    <a:pt x="0" y="26047"/>
                  </a:lnTo>
                  <a:lnTo>
                    <a:pt x="3327" y="29349"/>
                  </a:lnTo>
                  <a:lnTo>
                    <a:pt x="48691" y="29349"/>
                  </a:lnTo>
                  <a:lnTo>
                    <a:pt x="53352" y="26568"/>
                  </a:lnTo>
                  <a:lnTo>
                    <a:pt x="53352" y="2590"/>
                  </a:lnTo>
                  <a:lnTo>
                    <a:pt x="4869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0" name="object 270"/>
            <p:cNvSpPr/>
            <p:nvPr/>
          </p:nvSpPr>
          <p:spPr>
            <a:xfrm>
              <a:off x="2514359" y="4288237"/>
              <a:ext cx="53975" cy="29845"/>
            </a:xfrm>
            <a:custGeom>
              <a:avLst/>
              <a:gdLst/>
              <a:ahLst/>
              <a:cxnLst/>
              <a:rect l="l" t="t" r="r" b="b"/>
              <a:pathLst>
                <a:path w="53975" h="29845">
                  <a:moveTo>
                    <a:pt x="4368" y="0"/>
                  </a:moveTo>
                  <a:lnTo>
                    <a:pt x="48691" y="0"/>
                  </a:lnTo>
                  <a:lnTo>
                    <a:pt x="53352" y="2590"/>
                  </a:lnTo>
                  <a:lnTo>
                    <a:pt x="53352" y="26568"/>
                  </a:lnTo>
                  <a:lnTo>
                    <a:pt x="48691" y="29349"/>
                  </a:lnTo>
                  <a:lnTo>
                    <a:pt x="3327" y="29349"/>
                  </a:lnTo>
                  <a:lnTo>
                    <a:pt x="0" y="26047"/>
                  </a:lnTo>
                  <a:lnTo>
                    <a:pt x="0" y="2590"/>
                  </a:lnTo>
                  <a:lnTo>
                    <a:pt x="4368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1" name="object 271"/>
            <p:cNvSpPr/>
            <p:nvPr/>
          </p:nvSpPr>
          <p:spPr>
            <a:xfrm>
              <a:off x="2524328" y="4267463"/>
              <a:ext cx="30480" cy="59690"/>
            </a:xfrm>
            <a:custGeom>
              <a:avLst/>
              <a:gdLst/>
              <a:ahLst/>
              <a:cxnLst/>
              <a:rect l="l" t="t" r="r" b="b"/>
              <a:pathLst>
                <a:path w="30480" h="59689">
                  <a:moveTo>
                    <a:pt x="29959" y="0"/>
                  </a:moveTo>
                  <a:lnTo>
                    <a:pt x="3454" y="0"/>
                  </a:lnTo>
                  <a:lnTo>
                    <a:pt x="3454" y="24091"/>
                  </a:lnTo>
                  <a:lnTo>
                    <a:pt x="6032" y="24091"/>
                  </a:lnTo>
                  <a:lnTo>
                    <a:pt x="6032" y="45504"/>
                  </a:lnTo>
                  <a:lnTo>
                    <a:pt x="0" y="45504"/>
                  </a:lnTo>
                  <a:lnTo>
                    <a:pt x="2946" y="59156"/>
                  </a:lnTo>
                  <a:lnTo>
                    <a:pt x="16065" y="59156"/>
                  </a:lnTo>
                  <a:lnTo>
                    <a:pt x="16065" y="50126"/>
                  </a:lnTo>
                  <a:lnTo>
                    <a:pt x="27381" y="50126"/>
                  </a:lnTo>
                  <a:lnTo>
                    <a:pt x="27381" y="24091"/>
                  </a:lnTo>
                  <a:lnTo>
                    <a:pt x="29959" y="24091"/>
                  </a:lnTo>
                  <a:lnTo>
                    <a:pt x="29959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2" name="object 272"/>
            <p:cNvSpPr/>
            <p:nvPr/>
          </p:nvSpPr>
          <p:spPr>
            <a:xfrm>
              <a:off x="2524334" y="4312959"/>
              <a:ext cx="16510" cy="13970"/>
            </a:xfrm>
            <a:custGeom>
              <a:avLst/>
              <a:gdLst/>
              <a:ahLst/>
              <a:cxnLst/>
              <a:rect l="l" t="t" r="r" b="b"/>
              <a:pathLst>
                <a:path w="16510" h="13970">
                  <a:moveTo>
                    <a:pt x="0" y="0"/>
                  </a:moveTo>
                  <a:lnTo>
                    <a:pt x="16065" y="0"/>
                  </a:lnTo>
                  <a:lnTo>
                    <a:pt x="16065" y="13652"/>
                  </a:lnTo>
                  <a:lnTo>
                    <a:pt x="2946" y="1365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3" name="object 273"/>
            <p:cNvSpPr/>
            <p:nvPr/>
          </p:nvSpPr>
          <p:spPr>
            <a:xfrm>
              <a:off x="2542260" y="4312959"/>
              <a:ext cx="16510" cy="13970"/>
            </a:xfrm>
            <a:custGeom>
              <a:avLst/>
              <a:gdLst/>
              <a:ahLst/>
              <a:cxnLst/>
              <a:rect l="l" t="t" r="r" b="b"/>
              <a:pathLst>
                <a:path w="16510" h="13970">
                  <a:moveTo>
                    <a:pt x="16065" y="0"/>
                  </a:moveTo>
                  <a:lnTo>
                    <a:pt x="0" y="0"/>
                  </a:lnTo>
                  <a:lnTo>
                    <a:pt x="0" y="13652"/>
                  </a:lnTo>
                  <a:lnTo>
                    <a:pt x="13119" y="13652"/>
                  </a:lnTo>
                  <a:lnTo>
                    <a:pt x="1606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4" name="object 274"/>
            <p:cNvSpPr/>
            <p:nvPr/>
          </p:nvSpPr>
          <p:spPr>
            <a:xfrm>
              <a:off x="2542260" y="4312959"/>
              <a:ext cx="16510" cy="13970"/>
            </a:xfrm>
            <a:custGeom>
              <a:avLst/>
              <a:gdLst/>
              <a:ahLst/>
              <a:cxnLst/>
              <a:rect l="l" t="t" r="r" b="b"/>
              <a:pathLst>
                <a:path w="16510" h="13970">
                  <a:moveTo>
                    <a:pt x="16065" y="0"/>
                  </a:moveTo>
                  <a:lnTo>
                    <a:pt x="0" y="0"/>
                  </a:lnTo>
                  <a:lnTo>
                    <a:pt x="0" y="13652"/>
                  </a:lnTo>
                  <a:lnTo>
                    <a:pt x="13119" y="13652"/>
                  </a:lnTo>
                  <a:lnTo>
                    <a:pt x="16065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5" name="object 275"/>
            <p:cNvSpPr/>
            <p:nvPr/>
          </p:nvSpPr>
          <p:spPr>
            <a:xfrm>
              <a:off x="2514470" y="4287282"/>
              <a:ext cx="53340" cy="31115"/>
            </a:xfrm>
            <a:custGeom>
              <a:avLst/>
              <a:gdLst/>
              <a:ahLst/>
              <a:cxnLst/>
              <a:rect l="l" t="t" r="r" b="b"/>
              <a:pathLst>
                <a:path w="53339" h="31114">
                  <a:moveTo>
                    <a:pt x="23075" y="0"/>
                  </a:moveTo>
                  <a:lnTo>
                    <a:pt x="15913" y="3835"/>
                  </a:lnTo>
                  <a:lnTo>
                    <a:pt x="11036" y="215"/>
                  </a:lnTo>
                  <a:lnTo>
                    <a:pt x="5676" y="635"/>
                  </a:lnTo>
                  <a:lnTo>
                    <a:pt x="0" y="3835"/>
                  </a:lnTo>
                  <a:lnTo>
                    <a:pt x="0" y="27635"/>
                  </a:lnTo>
                  <a:lnTo>
                    <a:pt x="5397" y="30441"/>
                  </a:lnTo>
                  <a:lnTo>
                    <a:pt x="10617" y="30441"/>
                  </a:lnTo>
                  <a:lnTo>
                    <a:pt x="15621" y="27635"/>
                  </a:lnTo>
                  <a:lnTo>
                    <a:pt x="22733" y="30645"/>
                  </a:lnTo>
                  <a:lnTo>
                    <a:pt x="29832" y="31051"/>
                  </a:lnTo>
                  <a:lnTo>
                    <a:pt x="36957" y="27635"/>
                  </a:lnTo>
                  <a:lnTo>
                    <a:pt x="42354" y="31051"/>
                  </a:lnTo>
                  <a:lnTo>
                    <a:pt x="47764" y="31051"/>
                  </a:lnTo>
                  <a:lnTo>
                    <a:pt x="53174" y="27635"/>
                  </a:lnTo>
                  <a:lnTo>
                    <a:pt x="53174" y="3835"/>
                  </a:lnTo>
                  <a:lnTo>
                    <a:pt x="47383" y="1028"/>
                  </a:lnTo>
                  <a:lnTo>
                    <a:pt x="41973" y="215"/>
                  </a:lnTo>
                  <a:lnTo>
                    <a:pt x="37401" y="3835"/>
                  </a:lnTo>
                  <a:lnTo>
                    <a:pt x="30238" y="850"/>
                  </a:lnTo>
                  <a:lnTo>
                    <a:pt x="23075" y="0"/>
                  </a:lnTo>
                  <a:close/>
                </a:path>
              </a:pathLst>
            </a:custGeom>
            <a:solidFill>
              <a:srgbClr val="6868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6" name="object 276"/>
            <p:cNvSpPr/>
            <p:nvPr/>
          </p:nvSpPr>
          <p:spPr>
            <a:xfrm>
              <a:off x="2514470" y="4287282"/>
              <a:ext cx="53340" cy="31115"/>
            </a:xfrm>
            <a:custGeom>
              <a:avLst/>
              <a:gdLst/>
              <a:ahLst/>
              <a:cxnLst/>
              <a:rect l="l" t="t" r="r" b="b"/>
              <a:pathLst>
                <a:path w="53339" h="31114">
                  <a:moveTo>
                    <a:pt x="0" y="3835"/>
                  </a:moveTo>
                  <a:lnTo>
                    <a:pt x="5676" y="635"/>
                  </a:lnTo>
                  <a:lnTo>
                    <a:pt x="11036" y="215"/>
                  </a:lnTo>
                  <a:lnTo>
                    <a:pt x="15913" y="3835"/>
                  </a:lnTo>
                  <a:lnTo>
                    <a:pt x="23075" y="0"/>
                  </a:lnTo>
                  <a:lnTo>
                    <a:pt x="30238" y="850"/>
                  </a:lnTo>
                  <a:lnTo>
                    <a:pt x="37401" y="3835"/>
                  </a:lnTo>
                  <a:lnTo>
                    <a:pt x="41973" y="215"/>
                  </a:lnTo>
                  <a:lnTo>
                    <a:pt x="47383" y="1028"/>
                  </a:lnTo>
                  <a:lnTo>
                    <a:pt x="53174" y="3835"/>
                  </a:lnTo>
                  <a:lnTo>
                    <a:pt x="53174" y="11772"/>
                  </a:lnTo>
                  <a:lnTo>
                    <a:pt x="53174" y="19697"/>
                  </a:lnTo>
                  <a:lnTo>
                    <a:pt x="53174" y="27635"/>
                  </a:lnTo>
                  <a:lnTo>
                    <a:pt x="47764" y="31051"/>
                  </a:lnTo>
                  <a:lnTo>
                    <a:pt x="42354" y="31051"/>
                  </a:lnTo>
                  <a:lnTo>
                    <a:pt x="36957" y="27635"/>
                  </a:lnTo>
                  <a:lnTo>
                    <a:pt x="29832" y="31051"/>
                  </a:lnTo>
                  <a:lnTo>
                    <a:pt x="22733" y="30645"/>
                  </a:lnTo>
                  <a:lnTo>
                    <a:pt x="15621" y="27635"/>
                  </a:lnTo>
                  <a:lnTo>
                    <a:pt x="10617" y="30441"/>
                  </a:lnTo>
                  <a:lnTo>
                    <a:pt x="5397" y="30441"/>
                  </a:lnTo>
                  <a:lnTo>
                    <a:pt x="0" y="27635"/>
                  </a:lnTo>
                  <a:lnTo>
                    <a:pt x="0" y="19697"/>
                  </a:lnTo>
                  <a:lnTo>
                    <a:pt x="0" y="11772"/>
                  </a:lnTo>
                  <a:lnTo>
                    <a:pt x="0" y="3835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7" name="object 277"/>
            <p:cNvSpPr/>
            <p:nvPr/>
          </p:nvSpPr>
          <p:spPr>
            <a:xfrm>
              <a:off x="2530242" y="4291419"/>
              <a:ext cx="0" cy="23495"/>
            </a:xfrm>
            <a:custGeom>
              <a:avLst/>
              <a:gdLst/>
              <a:ahLst/>
              <a:cxnLst/>
              <a:rect l="l" t="t" r="r" b="b"/>
              <a:pathLst>
                <a:path h="23495">
                  <a:moveTo>
                    <a:pt x="0" y="0"/>
                  </a:moveTo>
                  <a:lnTo>
                    <a:pt x="0" y="23202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8" name="object 278"/>
            <p:cNvSpPr/>
            <p:nvPr/>
          </p:nvSpPr>
          <p:spPr>
            <a:xfrm>
              <a:off x="2551572" y="4291419"/>
              <a:ext cx="0" cy="23495"/>
            </a:xfrm>
            <a:custGeom>
              <a:avLst/>
              <a:gdLst/>
              <a:ahLst/>
              <a:cxnLst/>
              <a:rect l="l" t="t" r="r" b="b"/>
              <a:pathLst>
                <a:path h="23495">
                  <a:moveTo>
                    <a:pt x="0" y="0"/>
                  </a:moveTo>
                  <a:lnTo>
                    <a:pt x="0" y="23202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9" name="object 279"/>
            <p:cNvSpPr/>
            <p:nvPr/>
          </p:nvSpPr>
          <p:spPr>
            <a:xfrm>
              <a:off x="2444540" y="4255301"/>
              <a:ext cx="263525" cy="26034"/>
            </a:xfrm>
            <a:custGeom>
              <a:avLst/>
              <a:gdLst/>
              <a:ahLst/>
              <a:cxnLst/>
              <a:rect l="l" t="t" r="r" b="b"/>
              <a:pathLst>
                <a:path w="263525" h="26035">
                  <a:moveTo>
                    <a:pt x="263258" y="0"/>
                  </a:moveTo>
                  <a:lnTo>
                    <a:pt x="0" y="0"/>
                  </a:lnTo>
                  <a:lnTo>
                    <a:pt x="0" y="25476"/>
                  </a:lnTo>
                  <a:lnTo>
                    <a:pt x="263258" y="25476"/>
                  </a:lnTo>
                  <a:lnTo>
                    <a:pt x="263258" y="0"/>
                  </a:lnTo>
                  <a:close/>
                </a:path>
              </a:pathLst>
            </a:custGeom>
            <a:solidFill>
              <a:srgbClr val="82D8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0" name="object 280"/>
            <p:cNvSpPr/>
            <p:nvPr/>
          </p:nvSpPr>
          <p:spPr>
            <a:xfrm>
              <a:off x="2444540" y="4255301"/>
              <a:ext cx="263525" cy="26034"/>
            </a:xfrm>
            <a:custGeom>
              <a:avLst/>
              <a:gdLst/>
              <a:ahLst/>
              <a:cxnLst/>
              <a:rect l="l" t="t" r="r" b="b"/>
              <a:pathLst>
                <a:path w="263525" h="26035">
                  <a:moveTo>
                    <a:pt x="0" y="0"/>
                  </a:moveTo>
                  <a:lnTo>
                    <a:pt x="263258" y="0"/>
                  </a:lnTo>
                  <a:lnTo>
                    <a:pt x="263258" y="25476"/>
                  </a:lnTo>
                  <a:lnTo>
                    <a:pt x="0" y="2547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1" name="object 28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455061" y="3982261"/>
              <a:ext cx="174287" cy="298598"/>
            </a:xfrm>
            <a:prstGeom prst="rect">
              <a:avLst/>
            </a:prstGeom>
          </p:spPr>
        </p:pic>
        <p:sp>
          <p:nvSpPr>
            <p:cNvPr id="282" name="object 282"/>
            <p:cNvSpPr/>
            <p:nvPr/>
          </p:nvSpPr>
          <p:spPr>
            <a:xfrm>
              <a:off x="2666898" y="3872773"/>
              <a:ext cx="177165" cy="32384"/>
            </a:xfrm>
            <a:custGeom>
              <a:avLst/>
              <a:gdLst/>
              <a:ahLst/>
              <a:cxnLst/>
              <a:rect l="l" t="t" r="r" b="b"/>
              <a:pathLst>
                <a:path w="177164" h="32385">
                  <a:moveTo>
                    <a:pt x="32385" y="0"/>
                  </a:moveTo>
                  <a:lnTo>
                    <a:pt x="0" y="0"/>
                  </a:lnTo>
                  <a:lnTo>
                    <a:pt x="0" y="32385"/>
                  </a:lnTo>
                  <a:lnTo>
                    <a:pt x="32385" y="32385"/>
                  </a:lnTo>
                  <a:lnTo>
                    <a:pt x="32385" y="0"/>
                  </a:lnTo>
                  <a:close/>
                </a:path>
                <a:path w="177164" h="32385">
                  <a:moveTo>
                    <a:pt x="177165" y="0"/>
                  </a:moveTo>
                  <a:lnTo>
                    <a:pt x="144780" y="0"/>
                  </a:lnTo>
                  <a:lnTo>
                    <a:pt x="144780" y="32385"/>
                  </a:lnTo>
                  <a:lnTo>
                    <a:pt x="177165" y="32385"/>
                  </a:lnTo>
                  <a:lnTo>
                    <a:pt x="17716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3" name="object 283"/>
            <p:cNvSpPr/>
            <p:nvPr/>
          </p:nvSpPr>
          <p:spPr>
            <a:xfrm>
              <a:off x="2673256" y="3872603"/>
              <a:ext cx="19685" cy="33655"/>
            </a:xfrm>
            <a:custGeom>
              <a:avLst/>
              <a:gdLst/>
              <a:ahLst/>
              <a:cxnLst/>
              <a:rect l="l" t="t" r="r" b="b"/>
              <a:pathLst>
                <a:path w="19685" h="33654">
                  <a:moveTo>
                    <a:pt x="19494" y="0"/>
                  </a:moveTo>
                  <a:lnTo>
                    <a:pt x="0" y="0"/>
                  </a:lnTo>
                  <a:lnTo>
                    <a:pt x="0" y="33045"/>
                  </a:lnTo>
                  <a:lnTo>
                    <a:pt x="19494" y="33045"/>
                  </a:lnTo>
                  <a:lnTo>
                    <a:pt x="19494" y="0"/>
                  </a:lnTo>
                  <a:close/>
                </a:path>
              </a:pathLst>
            </a:custGeom>
            <a:solidFill>
              <a:srgbClr val="98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4" name="object 284"/>
            <p:cNvSpPr/>
            <p:nvPr/>
          </p:nvSpPr>
          <p:spPr>
            <a:xfrm>
              <a:off x="2673256" y="3872603"/>
              <a:ext cx="19685" cy="33655"/>
            </a:xfrm>
            <a:custGeom>
              <a:avLst/>
              <a:gdLst/>
              <a:ahLst/>
              <a:cxnLst/>
              <a:rect l="l" t="t" r="r" b="b"/>
              <a:pathLst>
                <a:path w="19685" h="33654">
                  <a:moveTo>
                    <a:pt x="0" y="0"/>
                  </a:moveTo>
                  <a:lnTo>
                    <a:pt x="19494" y="0"/>
                  </a:lnTo>
                  <a:lnTo>
                    <a:pt x="19494" y="33045"/>
                  </a:lnTo>
                  <a:lnTo>
                    <a:pt x="0" y="3304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5" name="object 285"/>
            <p:cNvSpPr/>
            <p:nvPr/>
          </p:nvSpPr>
          <p:spPr>
            <a:xfrm>
              <a:off x="2818173" y="3872603"/>
              <a:ext cx="19685" cy="33655"/>
            </a:xfrm>
            <a:custGeom>
              <a:avLst/>
              <a:gdLst/>
              <a:ahLst/>
              <a:cxnLst/>
              <a:rect l="l" t="t" r="r" b="b"/>
              <a:pathLst>
                <a:path w="19685" h="33654">
                  <a:moveTo>
                    <a:pt x="19494" y="0"/>
                  </a:moveTo>
                  <a:lnTo>
                    <a:pt x="0" y="0"/>
                  </a:lnTo>
                  <a:lnTo>
                    <a:pt x="0" y="33045"/>
                  </a:lnTo>
                  <a:lnTo>
                    <a:pt x="19494" y="33045"/>
                  </a:lnTo>
                  <a:lnTo>
                    <a:pt x="19494" y="0"/>
                  </a:lnTo>
                  <a:close/>
                </a:path>
              </a:pathLst>
            </a:custGeom>
            <a:solidFill>
              <a:srgbClr val="98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6" name="object 286"/>
            <p:cNvSpPr/>
            <p:nvPr/>
          </p:nvSpPr>
          <p:spPr>
            <a:xfrm>
              <a:off x="2818173" y="3872603"/>
              <a:ext cx="19685" cy="33655"/>
            </a:xfrm>
            <a:custGeom>
              <a:avLst/>
              <a:gdLst/>
              <a:ahLst/>
              <a:cxnLst/>
              <a:rect l="l" t="t" r="r" b="b"/>
              <a:pathLst>
                <a:path w="19685" h="33654">
                  <a:moveTo>
                    <a:pt x="0" y="0"/>
                  </a:moveTo>
                  <a:lnTo>
                    <a:pt x="19494" y="0"/>
                  </a:lnTo>
                  <a:lnTo>
                    <a:pt x="19494" y="33045"/>
                  </a:lnTo>
                  <a:lnTo>
                    <a:pt x="0" y="3304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7" name="object 287"/>
            <p:cNvSpPr/>
            <p:nvPr/>
          </p:nvSpPr>
          <p:spPr>
            <a:xfrm>
              <a:off x="2470675" y="3949207"/>
              <a:ext cx="503555" cy="222885"/>
            </a:xfrm>
            <a:custGeom>
              <a:avLst/>
              <a:gdLst/>
              <a:ahLst/>
              <a:cxnLst/>
              <a:rect l="l" t="t" r="r" b="b"/>
              <a:pathLst>
                <a:path w="503555" h="222885">
                  <a:moveTo>
                    <a:pt x="0" y="222659"/>
                  </a:moveTo>
                  <a:lnTo>
                    <a:pt x="2053" y="218284"/>
                  </a:lnTo>
                  <a:lnTo>
                    <a:pt x="6429" y="207657"/>
                  </a:lnTo>
                  <a:lnTo>
                    <a:pt x="10447" y="194531"/>
                  </a:lnTo>
                  <a:lnTo>
                    <a:pt x="11430" y="182654"/>
                  </a:lnTo>
                  <a:lnTo>
                    <a:pt x="9138" y="168575"/>
                  </a:lnTo>
                  <a:lnTo>
                    <a:pt x="5953" y="148602"/>
                  </a:lnTo>
                  <a:lnTo>
                    <a:pt x="3125" y="126129"/>
                  </a:lnTo>
                  <a:lnTo>
                    <a:pt x="1905" y="104549"/>
                  </a:lnTo>
                  <a:lnTo>
                    <a:pt x="1577" y="84812"/>
                  </a:lnTo>
                  <a:lnTo>
                    <a:pt x="2143" y="65252"/>
                  </a:lnTo>
                  <a:lnTo>
                    <a:pt x="5923" y="45335"/>
                  </a:lnTo>
                  <a:lnTo>
                    <a:pt x="15240" y="24526"/>
                  </a:lnTo>
                  <a:lnTo>
                    <a:pt x="29378" y="7709"/>
                  </a:lnTo>
                  <a:lnTo>
                    <a:pt x="46910" y="0"/>
                  </a:lnTo>
                  <a:lnTo>
                    <a:pt x="69086" y="1220"/>
                  </a:lnTo>
                  <a:lnTo>
                    <a:pt x="97155" y="11191"/>
                  </a:lnTo>
                  <a:lnTo>
                    <a:pt x="132642" y="33279"/>
                  </a:lnTo>
                  <a:lnTo>
                    <a:pt x="173842" y="63585"/>
                  </a:lnTo>
                  <a:lnTo>
                    <a:pt x="217182" y="91033"/>
                  </a:lnTo>
                  <a:lnTo>
                    <a:pt x="259092" y="104549"/>
                  </a:lnTo>
                  <a:lnTo>
                    <a:pt x="308652" y="106603"/>
                  </a:lnTo>
                  <a:lnTo>
                    <a:pt x="368393" y="108121"/>
                  </a:lnTo>
                  <a:lnTo>
                    <a:pt x="424922" y="110711"/>
                  </a:lnTo>
                  <a:lnTo>
                    <a:pt x="464845" y="115979"/>
                  </a:lnTo>
                  <a:lnTo>
                    <a:pt x="502082" y="136607"/>
                  </a:lnTo>
                  <a:lnTo>
                    <a:pt x="502945" y="150269"/>
                  </a:lnTo>
                  <a:lnTo>
                    <a:pt x="496543" y="164114"/>
                  </a:lnTo>
                  <a:lnTo>
                    <a:pt x="482460" y="172285"/>
                  </a:lnTo>
                  <a:lnTo>
                    <a:pt x="468376" y="176169"/>
                  </a:lnTo>
                  <a:lnTo>
                    <a:pt x="461975" y="177155"/>
                  </a:lnTo>
                </a:path>
              </a:pathLst>
            </a:custGeom>
            <a:ln w="508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8" name="object 288"/>
            <p:cNvSpPr/>
            <p:nvPr/>
          </p:nvSpPr>
          <p:spPr>
            <a:xfrm>
              <a:off x="2746768" y="4035992"/>
              <a:ext cx="17780" cy="39370"/>
            </a:xfrm>
            <a:custGeom>
              <a:avLst/>
              <a:gdLst/>
              <a:ahLst/>
              <a:cxnLst/>
              <a:rect l="l" t="t" r="r" b="b"/>
              <a:pathLst>
                <a:path w="17780" h="39370">
                  <a:moveTo>
                    <a:pt x="4178" y="0"/>
                  </a:moveTo>
                  <a:lnTo>
                    <a:pt x="0" y="37871"/>
                  </a:lnTo>
                  <a:lnTo>
                    <a:pt x="13258" y="39331"/>
                  </a:lnTo>
                  <a:lnTo>
                    <a:pt x="17437" y="1460"/>
                  </a:lnTo>
                  <a:lnTo>
                    <a:pt x="4178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9" name="object 289"/>
            <p:cNvSpPr/>
            <p:nvPr/>
          </p:nvSpPr>
          <p:spPr>
            <a:xfrm>
              <a:off x="2746768" y="4035992"/>
              <a:ext cx="17780" cy="39370"/>
            </a:xfrm>
            <a:custGeom>
              <a:avLst/>
              <a:gdLst/>
              <a:ahLst/>
              <a:cxnLst/>
              <a:rect l="l" t="t" r="r" b="b"/>
              <a:pathLst>
                <a:path w="17780" h="39370">
                  <a:moveTo>
                    <a:pt x="4178" y="0"/>
                  </a:moveTo>
                  <a:lnTo>
                    <a:pt x="17437" y="1460"/>
                  </a:lnTo>
                  <a:lnTo>
                    <a:pt x="13258" y="39331"/>
                  </a:lnTo>
                  <a:lnTo>
                    <a:pt x="0" y="37871"/>
                  </a:lnTo>
                  <a:lnTo>
                    <a:pt x="4178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0" name="object 290"/>
            <p:cNvSpPr/>
            <p:nvPr/>
          </p:nvSpPr>
          <p:spPr>
            <a:xfrm>
              <a:off x="2464930" y="4156628"/>
              <a:ext cx="17780" cy="26670"/>
            </a:xfrm>
            <a:custGeom>
              <a:avLst/>
              <a:gdLst/>
              <a:ahLst/>
              <a:cxnLst/>
              <a:rect l="l" t="t" r="r" b="b"/>
              <a:pathLst>
                <a:path w="17780" h="26670">
                  <a:moveTo>
                    <a:pt x="17424" y="0"/>
                  </a:moveTo>
                  <a:lnTo>
                    <a:pt x="0" y="0"/>
                  </a:lnTo>
                  <a:lnTo>
                    <a:pt x="0" y="26670"/>
                  </a:lnTo>
                  <a:lnTo>
                    <a:pt x="9169" y="26670"/>
                  </a:lnTo>
                  <a:lnTo>
                    <a:pt x="17424" y="2806"/>
                  </a:lnTo>
                  <a:lnTo>
                    <a:pt x="17424" y="0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1" name="object 291"/>
            <p:cNvSpPr/>
            <p:nvPr/>
          </p:nvSpPr>
          <p:spPr>
            <a:xfrm>
              <a:off x="2464930" y="4156628"/>
              <a:ext cx="17780" cy="26670"/>
            </a:xfrm>
            <a:custGeom>
              <a:avLst/>
              <a:gdLst/>
              <a:ahLst/>
              <a:cxnLst/>
              <a:rect l="l" t="t" r="r" b="b"/>
              <a:pathLst>
                <a:path w="17780" h="26670">
                  <a:moveTo>
                    <a:pt x="0" y="0"/>
                  </a:moveTo>
                  <a:lnTo>
                    <a:pt x="17424" y="0"/>
                  </a:lnTo>
                  <a:lnTo>
                    <a:pt x="17424" y="2806"/>
                  </a:lnTo>
                  <a:lnTo>
                    <a:pt x="9169" y="26670"/>
                  </a:lnTo>
                  <a:lnTo>
                    <a:pt x="0" y="2667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2" name="object 292"/>
            <p:cNvSpPr/>
            <p:nvPr/>
          </p:nvSpPr>
          <p:spPr>
            <a:xfrm>
              <a:off x="2635340" y="3909424"/>
              <a:ext cx="294005" cy="20320"/>
            </a:xfrm>
            <a:custGeom>
              <a:avLst/>
              <a:gdLst/>
              <a:ahLst/>
              <a:cxnLst/>
              <a:rect l="l" t="t" r="r" b="b"/>
              <a:pathLst>
                <a:path w="294005" h="20320">
                  <a:moveTo>
                    <a:pt x="293865" y="0"/>
                  </a:moveTo>
                  <a:lnTo>
                    <a:pt x="0" y="0"/>
                  </a:lnTo>
                  <a:lnTo>
                    <a:pt x="0" y="20142"/>
                  </a:lnTo>
                  <a:lnTo>
                    <a:pt x="293865" y="20142"/>
                  </a:lnTo>
                  <a:lnTo>
                    <a:pt x="293865" y="0"/>
                  </a:lnTo>
                  <a:close/>
                </a:path>
              </a:pathLst>
            </a:custGeom>
            <a:solidFill>
              <a:srgbClr val="C251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3" name="object 293"/>
            <p:cNvSpPr/>
            <p:nvPr/>
          </p:nvSpPr>
          <p:spPr>
            <a:xfrm>
              <a:off x="2757670" y="4127536"/>
              <a:ext cx="205104" cy="182880"/>
            </a:xfrm>
            <a:custGeom>
              <a:avLst/>
              <a:gdLst/>
              <a:ahLst/>
              <a:cxnLst/>
              <a:rect l="l" t="t" r="r" b="b"/>
              <a:pathLst>
                <a:path w="205105" h="182879">
                  <a:moveTo>
                    <a:pt x="158419" y="0"/>
                  </a:moveTo>
                  <a:lnTo>
                    <a:pt x="166665" y="7995"/>
                  </a:lnTo>
                  <a:lnTo>
                    <a:pt x="184262" y="28187"/>
                  </a:lnTo>
                  <a:lnTo>
                    <a:pt x="200505" y="54885"/>
                  </a:lnTo>
                  <a:lnTo>
                    <a:pt x="204685" y="82397"/>
                  </a:lnTo>
                  <a:lnTo>
                    <a:pt x="192182" y="108174"/>
                  </a:lnTo>
                  <a:lnTo>
                    <a:pt x="164201" y="138675"/>
                  </a:lnTo>
                  <a:lnTo>
                    <a:pt x="122003" y="166110"/>
                  </a:lnTo>
                  <a:lnTo>
                    <a:pt x="66848" y="182688"/>
                  </a:lnTo>
                  <a:lnTo>
                    <a:pt x="0" y="180619"/>
                  </a:lnTo>
                </a:path>
              </a:pathLst>
            </a:custGeom>
            <a:ln w="1016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4" name="object 29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878164" y="4081269"/>
              <a:ext cx="63953" cy="66075"/>
            </a:xfrm>
            <a:prstGeom prst="rect">
              <a:avLst/>
            </a:prstGeom>
          </p:spPr>
        </p:pic>
        <p:sp>
          <p:nvSpPr>
            <p:cNvPr id="295" name="object 295"/>
            <p:cNvSpPr/>
            <p:nvPr/>
          </p:nvSpPr>
          <p:spPr>
            <a:xfrm>
              <a:off x="1744320" y="4407867"/>
              <a:ext cx="958850" cy="17145"/>
            </a:xfrm>
            <a:custGeom>
              <a:avLst/>
              <a:gdLst/>
              <a:ahLst/>
              <a:cxnLst/>
              <a:rect l="l" t="t" r="r" b="b"/>
              <a:pathLst>
                <a:path w="958850" h="17145">
                  <a:moveTo>
                    <a:pt x="958786" y="0"/>
                  </a:moveTo>
                  <a:lnTo>
                    <a:pt x="0" y="0"/>
                  </a:lnTo>
                  <a:lnTo>
                    <a:pt x="0" y="16662"/>
                  </a:lnTo>
                  <a:lnTo>
                    <a:pt x="958786" y="16662"/>
                  </a:lnTo>
                  <a:lnTo>
                    <a:pt x="958786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6" name="object 296"/>
            <p:cNvSpPr/>
            <p:nvPr/>
          </p:nvSpPr>
          <p:spPr>
            <a:xfrm>
              <a:off x="1744320" y="4407867"/>
              <a:ext cx="958850" cy="17145"/>
            </a:xfrm>
            <a:custGeom>
              <a:avLst/>
              <a:gdLst/>
              <a:ahLst/>
              <a:cxnLst/>
              <a:rect l="l" t="t" r="r" b="b"/>
              <a:pathLst>
                <a:path w="958850" h="17145">
                  <a:moveTo>
                    <a:pt x="958786" y="16662"/>
                  </a:moveTo>
                  <a:lnTo>
                    <a:pt x="958786" y="0"/>
                  </a:lnTo>
                  <a:lnTo>
                    <a:pt x="0" y="0"/>
                  </a:lnTo>
                  <a:lnTo>
                    <a:pt x="0" y="16662"/>
                  </a:lnTo>
                  <a:lnTo>
                    <a:pt x="958786" y="16662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7" name="object 297"/>
            <p:cNvSpPr/>
            <p:nvPr/>
          </p:nvSpPr>
          <p:spPr>
            <a:xfrm>
              <a:off x="1738946" y="4383619"/>
              <a:ext cx="970915" cy="24130"/>
            </a:xfrm>
            <a:custGeom>
              <a:avLst/>
              <a:gdLst/>
              <a:ahLst/>
              <a:cxnLst/>
              <a:rect l="l" t="t" r="r" b="b"/>
              <a:pathLst>
                <a:path w="970914" h="24129">
                  <a:moveTo>
                    <a:pt x="970813" y="0"/>
                  </a:moveTo>
                  <a:lnTo>
                    <a:pt x="0" y="0"/>
                  </a:lnTo>
                  <a:lnTo>
                    <a:pt x="0" y="23609"/>
                  </a:lnTo>
                  <a:lnTo>
                    <a:pt x="970813" y="23609"/>
                  </a:lnTo>
                  <a:lnTo>
                    <a:pt x="970813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8" name="object 298"/>
            <p:cNvSpPr/>
            <p:nvPr/>
          </p:nvSpPr>
          <p:spPr>
            <a:xfrm>
              <a:off x="1738946" y="4383619"/>
              <a:ext cx="970915" cy="24130"/>
            </a:xfrm>
            <a:custGeom>
              <a:avLst/>
              <a:gdLst/>
              <a:ahLst/>
              <a:cxnLst/>
              <a:rect l="l" t="t" r="r" b="b"/>
              <a:pathLst>
                <a:path w="970914" h="24129">
                  <a:moveTo>
                    <a:pt x="970813" y="0"/>
                  </a:moveTo>
                  <a:lnTo>
                    <a:pt x="970813" y="23609"/>
                  </a:lnTo>
                  <a:lnTo>
                    <a:pt x="0" y="23609"/>
                  </a:lnTo>
                  <a:lnTo>
                    <a:pt x="0" y="0"/>
                  </a:lnTo>
                  <a:lnTo>
                    <a:pt x="970813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9" name="object 299"/>
            <p:cNvSpPr/>
            <p:nvPr/>
          </p:nvSpPr>
          <p:spPr>
            <a:xfrm>
              <a:off x="1835838" y="4414046"/>
              <a:ext cx="64135" cy="10795"/>
            </a:xfrm>
            <a:custGeom>
              <a:avLst/>
              <a:gdLst/>
              <a:ahLst/>
              <a:cxnLst/>
              <a:rect l="l" t="t" r="r" b="b"/>
              <a:pathLst>
                <a:path w="64135" h="10795">
                  <a:moveTo>
                    <a:pt x="0" y="0"/>
                  </a:moveTo>
                  <a:lnTo>
                    <a:pt x="0" y="9994"/>
                  </a:lnTo>
                  <a:lnTo>
                    <a:pt x="64058" y="10452"/>
                  </a:lnTo>
                  <a:lnTo>
                    <a:pt x="64058" y="4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0" name="object 300"/>
            <p:cNvSpPr/>
            <p:nvPr/>
          </p:nvSpPr>
          <p:spPr>
            <a:xfrm>
              <a:off x="1835838" y="4414046"/>
              <a:ext cx="64135" cy="10795"/>
            </a:xfrm>
            <a:custGeom>
              <a:avLst/>
              <a:gdLst/>
              <a:ahLst/>
              <a:cxnLst/>
              <a:rect l="l" t="t" r="r" b="b"/>
              <a:pathLst>
                <a:path w="64135" h="10795">
                  <a:moveTo>
                    <a:pt x="0" y="0"/>
                  </a:moveTo>
                  <a:lnTo>
                    <a:pt x="64058" y="444"/>
                  </a:lnTo>
                  <a:lnTo>
                    <a:pt x="64058" y="10452"/>
                  </a:lnTo>
                  <a:lnTo>
                    <a:pt x="0" y="9994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1" name="object 301"/>
            <p:cNvSpPr/>
            <p:nvPr/>
          </p:nvSpPr>
          <p:spPr>
            <a:xfrm>
              <a:off x="1839474" y="4390034"/>
              <a:ext cx="57785" cy="24130"/>
            </a:xfrm>
            <a:custGeom>
              <a:avLst/>
              <a:gdLst/>
              <a:ahLst/>
              <a:cxnLst/>
              <a:rect l="l" t="t" r="r" b="b"/>
              <a:pathLst>
                <a:path w="57785" h="24129">
                  <a:moveTo>
                    <a:pt x="57619" y="0"/>
                  </a:moveTo>
                  <a:lnTo>
                    <a:pt x="0" y="0"/>
                  </a:lnTo>
                  <a:lnTo>
                    <a:pt x="0" y="24015"/>
                  </a:lnTo>
                  <a:lnTo>
                    <a:pt x="57619" y="24015"/>
                  </a:lnTo>
                  <a:lnTo>
                    <a:pt x="57619" y="0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2" name="object 302"/>
            <p:cNvSpPr/>
            <p:nvPr/>
          </p:nvSpPr>
          <p:spPr>
            <a:xfrm>
              <a:off x="1839474" y="4390034"/>
              <a:ext cx="57785" cy="24130"/>
            </a:xfrm>
            <a:custGeom>
              <a:avLst/>
              <a:gdLst/>
              <a:ahLst/>
              <a:cxnLst/>
              <a:rect l="l" t="t" r="r" b="b"/>
              <a:pathLst>
                <a:path w="57785" h="24129">
                  <a:moveTo>
                    <a:pt x="0" y="0"/>
                  </a:moveTo>
                  <a:lnTo>
                    <a:pt x="57619" y="0"/>
                  </a:lnTo>
                  <a:lnTo>
                    <a:pt x="57619" y="24015"/>
                  </a:lnTo>
                  <a:lnTo>
                    <a:pt x="0" y="2401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3" name="object 303"/>
            <p:cNvSpPr/>
            <p:nvPr/>
          </p:nvSpPr>
          <p:spPr>
            <a:xfrm>
              <a:off x="1854752" y="4390034"/>
              <a:ext cx="26034" cy="24130"/>
            </a:xfrm>
            <a:custGeom>
              <a:avLst/>
              <a:gdLst/>
              <a:ahLst/>
              <a:cxnLst/>
              <a:rect l="l" t="t" r="r" b="b"/>
              <a:pathLst>
                <a:path w="26035" h="24129">
                  <a:moveTo>
                    <a:pt x="25755" y="0"/>
                  </a:moveTo>
                  <a:lnTo>
                    <a:pt x="0" y="0"/>
                  </a:lnTo>
                  <a:lnTo>
                    <a:pt x="0" y="24015"/>
                  </a:lnTo>
                  <a:lnTo>
                    <a:pt x="25755" y="24015"/>
                  </a:lnTo>
                  <a:lnTo>
                    <a:pt x="25755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4" name="object 304"/>
            <p:cNvSpPr/>
            <p:nvPr/>
          </p:nvSpPr>
          <p:spPr>
            <a:xfrm>
              <a:off x="1854752" y="4390034"/>
              <a:ext cx="26034" cy="24130"/>
            </a:xfrm>
            <a:custGeom>
              <a:avLst/>
              <a:gdLst/>
              <a:ahLst/>
              <a:cxnLst/>
              <a:rect l="l" t="t" r="r" b="b"/>
              <a:pathLst>
                <a:path w="26035" h="24129">
                  <a:moveTo>
                    <a:pt x="0" y="0"/>
                  </a:moveTo>
                  <a:lnTo>
                    <a:pt x="25755" y="0"/>
                  </a:lnTo>
                  <a:lnTo>
                    <a:pt x="25755" y="24015"/>
                  </a:lnTo>
                  <a:lnTo>
                    <a:pt x="0" y="2401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5" name="object 305"/>
            <p:cNvSpPr/>
            <p:nvPr/>
          </p:nvSpPr>
          <p:spPr>
            <a:xfrm>
              <a:off x="2576818" y="4414046"/>
              <a:ext cx="64135" cy="10795"/>
            </a:xfrm>
            <a:custGeom>
              <a:avLst/>
              <a:gdLst/>
              <a:ahLst/>
              <a:cxnLst/>
              <a:rect l="l" t="t" r="r" b="b"/>
              <a:pathLst>
                <a:path w="64135" h="10795">
                  <a:moveTo>
                    <a:pt x="0" y="0"/>
                  </a:moveTo>
                  <a:lnTo>
                    <a:pt x="0" y="9994"/>
                  </a:lnTo>
                  <a:lnTo>
                    <a:pt x="64058" y="10452"/>
                  </a:lnTo>
                  <a:lnTo>
                    <a:pt x="64058" y="4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6" name="object 306"/>
            <p:cNvSpPr/>
            <p:nvPr/>
          </p:nvSpPr>
          <p:spPr>
            <a:xfrm>
              <a:off x="2576818" y="4414046"/>
              <a:ext cx="64135" cy="10795"/>
            </a:xfrm>
            <a:custGeom>
              <a:avLst/>
              <a:gdLst/>
              <a:ahLst/>
              <a:cxnLst/>
              <a:rect l="l" t="t" r="r" b="b"/>
              <a:pathLst>
                <a:path w="64135" h="10795">
                  <a:moveTo>
                    <a:pt x="0" y="0"/>
                  </a:moveTo>
                  <a:lnTo>
                    <a:pt x="64058" y="444"/>
                  </a:lnTo>
                  <a:lnTo>
                    <a:pt x="64058" y="10452"/>
                  </a:lnTo>
                  <a:lnTo>
                    <a:pt x="0" y="9994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7" name="object 307"/>
            <p:cNvSpPr/>
            <p:nvPr/>
          </p:nvSpPr>
          <p:spPr>
            <a:xfrm>
              <a:off x="2580454" y="4390034"/>
              <a:ext cx="57785" cy="24130"/>
            </a:xfrm>
            <a:custGeom>
              <a:avLst/>
              <a:gdLst/>
              <a:ahLst/>
              <a:cxnLst/>
              <a:rect l="l" t="t" r="r" b="b"/>
              <a:pathLst>
                <a:path w="57785" h="24129">
                  <a:moveTo>
                    <a:pt x="57619" y="0"/>
                  </a:moveTo>
                  <a:lnTo>
                    <a:pt x="0" y="0"/>
                  </a:lnTo>
                  <a:lnTo>
                    <a:pt x="0" y="24015"/>
                  </a:lnTo>
                  <a:lnTo>
                    <a:pt x="57619" y="24015"/>
                  </a:lnTo>
                  <a:lnTo>
                    <a:pt x="57619" y="0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8" name="object 308"/>
            <p:cNvSpPr/>
            <p:nvPr/>
          </p:nvSpPr>
          <p:spPr>
            <a:xfrm>
              <a:off x="2580454" y="4390034"/>
              <a:ext cx="57785" cy="24130"/>
            </a:xfrm>
            <a:custGeom>
              <a:avLst/>
              <a:gdLst/>
              <a:ahLst/>
              <a:cxnLst/>
              <a:rect l="l" t="t" r="r" b="b"/>
              <a:pathLst>
                <a:path w="57785" h="24129">
                  <a:moveTo>
                    <a:pt x="0" y="0"/>
                  </a:moveTo>
                  <a:lnTo>
                    <a:pt x="57619" y="0"/>
                  </a:lnTo>
                  <a:lnTo>
                    <a:pt x="57619" y="24015"/>
                  </a:lnTo>
                  <a:lnTo>
                    <a:pt x="0" y="2401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9" name="object 309"/>
            <p:cNvSpPr/>
            <p:nvPr/>
          </p:nvSpPr>
          <p:spPr>
            <a:xfrm>
              <a:off x="2595732" y="4390034"/>
              <a:ext cx="26034" cy="24130"/>
            </a:xfrm>
            <a:custGeom>
              <a:avLst/>
              <a:gdLst/>
              <a:ahLst/>
              <a:cxnLst/>
              <a:rect l="l" t="t" r="r" b="b"/>
              <a:pathLst>
                <a:path w="26035" h="24129">
                  <a:moveTo>
                    <a:pt x="25755" y="0"/>
                  </a:moveTo>
                  <a:lnTo>
                    <a:pt x="0" y="0"/>
                  </a:lnTo>
                  <a:lnTo>
                    <a:pt x="0" y="24015"/>
                  </a:lnTo>
                  <a:lnTo>
                    <a:pt x="25755" y="24015"/>
                  </a:lnTo>
                  <a:lnTo>
                    <a:pt x="25755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0" name="object 310"/>
            <p:cNvSpPr/>
            <p:nvPr/>
          </p:nvSpPr>
          <p:spPr>
            <a:xfrm>
              <a:off x="2595732" y="4390034"/>
              <a:ext cx="26034" cy="24130"/>
            </a:xfrm>
            <a:custGeom>
              <a:avLst/>
              <a:gdLst/>
              <a:ahLst/>
              <a:cxnLst/>
              <a:rect l="l" t="t" r="r" b="b"/>
              <a:pathLst>
                <a:path w="26035" h="24129">
                  <a:moveTo>
                    <a:pt x="0" y="0"/>
                  </a:moveTo>
                  <a:lnTo>
                    <a:pt x="25755" y="0"/>
                  </a:lnTo>
                  <a:lnTo>
                    <a:pt x="25755" y="24015"/>
                  </a:lnTo>
                  <a:lnTo>
                    <a:pt x="0" y="2401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1" name="object 311"/>
            <p:cNvSpPr/>
            <p:nvPr/>
          </p:nvSpPr>
          <p:spPr>
            <a:xfrm>
              <a:off x="2611387" y="4161218"/>
              <a:ext cx="330835" cy="361950"/>
            </a:xfrm>
            <a:custGeom>
              <a:avLst/>
              <a:gdLst/>
              <a:ahLst/>
              <a:cxnLst/>
              <a:rect l="l" t="t" r="r" b="b"/>
              <a:pathLst>
                <a:path w="330835" h="361950">
                  <a:moveTo>
                    <a:pt x="328320" y="0"/>
                  </a:moveTo>
                  <a:lnTo>
                    <a:pt x="159600" y="0"/>
                  </a:lnTo>
                  <a:lnTo>
                    <a:pt x="0" y="361619"/>
                  </a:lnTo>
                  <a:lnTo>
                    <a:pt x="213461" y="361619"/>
                  </a:lnTo>
                  <a:lnTo>
                    <a:pt x="330441" y="104228"/>
                  </a:lnTo>
                  <a:lnTo>
                    <a:pt x="328320" y="0"/>
                  </a:lnTo>
                  <a:close/>
                </a:path>
              </a:pathLst>
            </a:custGeom>
            <a:solidFill>
              <a:srgbClr val="82D8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2" name="object 312"/>
            <p:cNvSpPr/>
            <p:nvPr/>
          </p:nvSpPr>
          <p:spPr>
            <a:xfrm>
              <a:off x="2611387" y="4161218"/>
              <a:ext cx="330835" cy="361950"/>
            </a:xfrm>
            <a:custGeom>
              <a:avLst/>
              <a:gdLst/>
              <a:ahLst/>
              <a:cxnLst/>
              <a:rect l="l" t="t" r="r" b="b"/>
              <a:pathLst>
                <a:path w="330835" h="361950">
                  <a:moveTo>
                    <a:pt x="159600" y="0"/>
                  </a:moveTo>
                  <a:lnTo>
                    <a:pt x="328320" y="0"/>
                  </a:lnTo>
                  <a:lnTo>
                    <a:pt x="330441" y="104228"/>
                  </a:lnTo>
                  <a:lnTo>
                    <a:pt x="213461" y="361619"/>
                  </a:lnTo>
                  <a:lnTo>
                    <a:pt x="0" y="361619"/>
                  </a:lnTo>
                  <a:lnTo>
                    <a:pt x="15960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3" name="object 313"/>
            <p:cNvSpPr/>
            <p:nvPr/>
          </p:nvSpPr>
          <p:spPr>
            <a:xfrm>
              <a:off x="2774433" y="4268149"/>
              <a:ext cx="134620" cy="100330"/>
            </a:xfrm>
            <a:custGeom>
              <a:avLst/>
              <a:gdLst/>
              <a:ahLst/>
              <a:cxnLst/>
              <a:rect l="l" t="t" r="r" b="b"/>
              <a:pathLst>
                <a:path w="134619" h="100329">
                  <a:moveTo>
                    <a:pt x="134277" y="0"/>
                  </a:moveTo>
                  <a:lnTo>
                    <a:pt x="0" y="0"/>
                  </a:lnTo>
                  <a:lnTo>
                    <a:pt x="0" y="99847"/>
                  </a:lnTo>
                  <a:lnTo>
                    <a:pt x="134277" y="99847"/>
                  </a:lnTo>
                  <a:lnTo>
                    <a:pt x="134277" y="0"/>
                  </a:lnTo>
                  <a:close/>
                </a:path>
              </a:pathLst>
            </a:custGeom>
            <a:solidFill>
              <a:srgbClr val="64B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4" name="object 314"/>
            <p:cNvSpPr/>
            <p:nvPr/>
          </p:nvSpPr>
          <p:spPr>
            <a:xfrm>
              <a:off x="2774433" y="4268149"/>
              <a:ext cx="134620" cy="100330"/>
            </a:xfrm>
            <a:custGeom>
              <a:avLst/>
              <a:gdLst/>
              <a:ahLst/>
              <a:cxnLst/>
              <a:rect l="l" t="t" r="r" b="b"/>
              <a:pathLst>
                <a:path w="134619" h="100329">
                  <a:moveTo>
                    <a:pt x="0" y="0"/>
                  </a:moveTo>
                  <a:lnTo>
                    <a:pt x="134277" y="0"/>
                  </a:lnTo>
                  <a:lnTo>
                    <a:pt x="134277" y="99847"/>
                  </a:lnTo>
                  <a:lnTo>
                    <a:pt x="0" y="99847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5" name="object 315"/>
            <p:cNvSpPr/>
            <p:nvPr/>
          </p:nvSpPr>
          <p:spPr>
            <a:xfrm>
              <a:off x="2788203" y="4295693"/>
              <a:ext cx="107314" cy="62230"/>
            </a:xfrm>
            <a:custGeom>
              <a:avLst/>
              <a:gdLst/>
              <a:ahLst/>
              <a:cxnLst/>
              <a:rect l="l" t="t" r="r" b="b"/>
              <a:pathLst>
                <a:path w="107314" h="62229">
                  <a:moveTo>
                    <a:pt x="0" y="0"/>
                  </a:moveTo>
                  <a:lnTo>
                    <a:pt x="106730" y="0"/>
                  </a:lnTo>
                  <a:lnTo>
                    <a:pt x="106730" y="61976"/>
                  </a:lnTo>
                  <a:lnTo>
                    <a:pt x="0" y="6197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6" name="object 316"/>
            <p:cNvSpPr/>
            <p:nvPr/>
          </p:nvSpPr>
          <p:spPr>
            <a:xfrm>
              <a:off x="2833042" y="4276868"/>
              <a:ext cx="13970" cy="13335"/>
            </a:xfrm>
            <a:custGeom>
              <a:avLst/>
              <a:gdLst/>
              <a:ahLst/>
              <a:cxnLst/>
              <a:rect l="l" t="t" r="r" b="b"/>
              <a:pathLst>
                <a:path w="13969" h="13335">
                  <a:moveTo>
                    <a:pt x="10604" y="0"/>
                  </a:moveTo>
                  <a:lnTo>
                    <a:pt x="6832" y="0"/>
                  </a:lnTo>
                  <a:lnTo>
                    <a:pt x="3060" y="0"/>
                  </a:lnTo>
                  <a:lnTo>
                    <a:pt x="0" y="2895"/>
                  </a:lnTo>
                  <a:lnTo>
                    <a:pt x="0" y="10045"/>
                  </a:lnTo>
                  <a:lnTo>
                    <a:pt x="3060" y="12941"/>
                  </a:lnTo>
                  <a:lnTo>
                    <a:pt x="10604" y="12941"/>
                  </a:lnTo>
                  <a:lnTo>
                    <a:pt x="13665" y="10045"/>
                  </a:lnTo>
                  <a:lnTo>
                    <a:pt x="13665" y="2895"/>
                  </a:lnTo>
                  <a:lnTo>
                    <a:pt x="1060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7" name="object 317"/>
            <p:cNvSpPr/>
            <p:nvPr/>
          </p:nvSpPr>
          <p:spPr>
            <a:xfrm>
              <a:off x="2833042" y="4276868"/>
              <a:ext cx="13970" cy="13335"/>
            </a:xfrm>
            <a:custGeom>
              <a:avLst/>
              <a:gdLst/>
              <a:ahLst/>
              <a:cxnLst/>
              <a:rect l="l" t="t" r="r" b="b"/>
              <a:pathLst>
                <a:path w="13969" h="13335">
                  <a:moveTo>
                    <a:pt x="6832" y="0"/>
                  </a:moveTo>
                  <a:lnTo>
                    <a:pt x="10604" y="0"/>
                  </a:lnTo>
                  <a:lnTo>
                    <a:pt x="13665" y="2895"/>
                  </a:lnTo>
                  <a:lnTo>
                    <a:pt x="13665" y="6477"/>
                  </a:lnTo>
                  <a:lnTo>
                    <a:pt x="13665" y="10045"/>
                  </a:lnTo>
                  <a:lnTo>
                    <a:pt x="10604" y="12941"/>
                  </a:lnTo>
                  <a:lnTo>
                    <a:pt x="6832" y="12941"/>
                  </a:lnTo>
                  <a:lnTo>
                    <a:pt x="3060" y="12941"/>
                  </a:lnTo>
                  <a:lnTo>
                    <a:pt x="0" y="10045"/>
                  </a:lnTo>
                  <a:lnTo>
                    <a:pt x="0" y="6477"/>
                  </a:lnTo>
                  <a:lnTo>
                    <a:pt x="0" y="2895"/>
                  </a:lnTo>
                  <a:lnTo>
                    <a:pt x="3060" y="0"/>
                  </a:lnTo>
                  <a:lnTo>
                    <a:pt x="6832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8" name="object 318"/>
            <p:cNvSpPr/>
            <p:nvPr/>
          </p:nvSpPr>
          <p:spPr>
            <a:xfrm>
              <a:off x="2792031" y="4298451"/>
              <a:ext cx="87630" cy="53975"/>
            </a:xfrm>
            <a:custGeom>
              <a:avLst/>
              <a:gdLst/>
              <a:ahLst/>
              <a:cxnLst/>
              <a:rect l="l" t="t" r="r" b="b"/>
              <a:pathLst>
                <a:path w="87630" h="53975">
                  <a:moveTo>
                    <a:pt x="87033" y="0"/>
                  </a:moveTo>
                  <a:lnTo>
                    <a:pt x="12941" y="0"/>
                  </a:lnTo>
                  <a:lnTo>
                    <a:pt x="0" y="0"/>
                  </a:lnTo>
                  <a:lnTo>
                    <a:pt x="0" y="13665"/>
                  </a:lnTo>
                  <a:lnTo>
                    <a:pt x="0" y="53949"/>
                  </a:lnTo>
                  <a:lnTo>
                    <a:pt x="12941" y="53949"/>
                  </a:lnTo>
                  <a:lnTo>
                    <a:pt x="12941" y="13665"/>
                  </a:lnTo>
                  <a:lnTo>
                    <a:pt x="87033" y="13665"/>
                  </a:lnTo>
                  <a:lnTo>
                    <a:pt x="87033" y="0"/>
                  </a:lnTo>
                  <a:close/>
                </a:path>
              </a:pathLst>
            </a:custGeom>
            <a:solidFill>
              <a:srgbClr val="82D8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9" name="object 319"/>
            <p:cNvSpPr/>
            <p:nvPr/>
          </p:nvSpPr>
          <p:spPr>
            <a:xfrm>
              <a:off x="1505484" y="4771746"/>
              <a:ext cx="38735" cy="38735"/>
            </a:xfrm>
            <a:custGeom>
              <a:avLst/>
              <a:gdLst/>
              <a:ahLst/>
              <a:cxnLst/>
              <a:rect l="l" t="t" r="r" b="b"/>
              <a:pathLst>
                <a:path w="38734" h="38735">
                  <a:moveTo>
                    <a:pt x="19316" y="0"/>
                  </a:moveTo>
                  <a:lnTo>
                    <a:pt x="11797" y="1518"/>
                  </a:lnTo>
                  <a:lnTo>
                    <a:pt x="5657" y="5657"/>
                  </a:lnTo>
                  <a:lnTo>
                    <a:pt x="1518" y="11797"/>
                  </a:lnTo>
                  <a:lnTo>
                    <a:pt x="0" y="19316"/>
                  </a:lnTo>
                  <a:lnTo>
                    <a:pt x="1518" y="26842"/>
                  </a:lnTo>
                  <a:lnTo>
                    <a:pt x="5657" y="32986"/>
                  </a:lnTo>
                  <a:lnTo>
                    <a:pt x="11797" y="37127"/>
                  </a:lnTo>
                  <a:lnTo>
                    <a:pt x="19316" y="38646"/>
                  </a:lnTo>
                  <a:lnTo>
                    <a:pt x="26835" y="37127"/>
                  </a:lnTo>
                  <a:lnTo>
                    <a:pt x="32975" y="32986"/>
                  </a:lnTo>
                  <a:lnTo>
                    <a:pt x="37115" y="26842"/>
                  </a:lnTo>
                  <a:lnTo>
                    <a:pt x="38633" y="19316"/>
                  </a:lnTo>
                  <a:lnTo>
                    <a:pt x="37115" y="11797"/>
                  </a:lnTo>
                  <a:lnTo>
                    <a:pt x="32975" y="5657"/>
                  </a:lnTo>
                  <a:lnTo>
                    <a:pt x="26835" y="1518"/>
                  </a:lnTo>
                  <a:lnTo>
                    <a:pt x="1931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0" name="object 320"/>
            <p:cNvSpPr/>
            <p:nvPr/>
          </p:nvSpPr>
          <p:spPr>
            <a:xfrm>
              <a:off x="1505484" y="4771746"/>
              <a:ext cx="38735" cy="38735"/>
            </a:xfrm>
            <a:custGeom>
              <a:avLst/>
              <a:gdLst/>
              <a:ahLst/>
              <a:cxnLst/>
              <a:rect l="l" t="t" r="r" b="b"/>
              <a:pathLst>
                <a:path w="38734" h="38735">
                  <a:moveTo>
                    <a:pt x="19316" y="0"/>
                  </a:moveTo>
                  <a:lnTo>
                    <a:pt x="26835" y="1518"/>
                  </a:lnTo>
                  <a:lnTo>
                    <a:pt x="32975" y="5657"/>
                  </a:lnTo>
                  <a:lnTo>
                    <a:pt x="37115" y="11797"/>
                  </a:lnTo>
                  <a:lnTo>
                    <a:pt x="38633" y="19316"/>
                  </a:lnTo>
                  <a:lnTo>
                    <a:pt x="37115" y="26842"/>
                  </a:lnTo>
                  <a:lnTo>
                    <a:pt x="32975" y="32986"/>
                  </a:lnTo>
                  <a:lnTo>
                    <a:pt x="26835" y="37127"/>
                  </a:lnTo>
                  <a:lnTo>
                    <a:pt x="19316" y="38646"/>
                  </a:lnTo>
                  <a:lnTo>
                    <a:pt x="11797" y="37127"/>
                  </a:lnTo>
                  <a:lnTo>
                    <a:pt x="5657" y="32986"/>
                  </a:lnTo>
                  <a:lnTo>
                    <a:pt x="1518" y="26842"/>
                  </a:lnTo>
                  <a:lnTo>
                    <a:pt x="0" y="19316"/>
                  </a:lnTo>
                  <a:lnTo>
                    <a:pt x="1518" y="11797"/>
                  </a:lnTo>
                  <a:lnTo>
                    <a:pt x="5657" y="5657"/>
                  </a:lnTo>
                  <a:lnTo>
                    <a:pt x="11797" y="1518"/>
                  </a:lnTo>
                  <a:lnTo>
                    <a:pt x="19316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1" name="object 321"/>
          <p:cNvSpPr txBox="1"/>
          <p:nvPr/>
        </p:nvSpPr>
        <p:spPr>
          <a:xfrm>
            <a:off x="1455037" y="4686436"/>
            <a:ext cx="1962150" cy="1987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638810">
              <a:lnSpc>
                <a:spcPct val="100000"/>
              </a:lnSpc>
              <a:spcBef>
                <a:spcPts val="130"/>
              </a:spcBef>
            </a:pPr>
            <a:r>
              <a:rPr sz="1100" spc="-10" dirty="0">
                <a:solidFill>
                  <a:srgbClr val="FFFFFF"/>
                </a:solidFill>
                <a:latin typeface="Arial"/>
                <a:cs typeface="Arial"/>
              </a:rPr>
              <a:t>BOXFORD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322" name="object 322"/>
          <p:cNvGrpSpPr/>
          <p:nvPr/>
        </p:nvGrpSpPr>
        <p:grpSpPr>
          <a:xfrm>
            <a:off x="726325" y="3977218"/>
            <a:ext cx="2158365" cy="586105"/>
            <a:chOff x="726325" y="3977218"/>
            <a:chExt cx="2158365" cy="586105"/>
          </a:xfrm>
        </p:grpSpPr>
        <p:pic>
          <p:nvPicPr>
            <p:cNvPr id="323" name="object 32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628649" y="4473216"/>
              <a:ext cx="167894" cy="89814"/>
            </a:xfrm>
            <a:prstGeom prst="rect">
              <a:avLst/>
            </a:prstGeom>
          </p:spPr>
        </p:pic>
        <p:pic>
          <p:nvPicPr>
            <p:cNvPr id="324" name="object 324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715091" y="4483166"/>
              <a:ext cx="169494" cy="69862"/>
            </a:xfrm>
            <a:prstGeom prst="rect">
              <a:avLst/>
            </a:prstGeom>
          </p:spPr>
        </p:pic>
        <p:sp>
          <p:nvSpPr>
            <p:cNvPr id="325" name="object 325"/>
            <p:cNvSpPr/>
            <p:nvPr/>
          </p:nvSpPr>
          <p:spPr>
            <a:xfrm>
              <a:off x="2209143" y="4414045"/>
              <a:ext cx="64135" cy="10795"/>
            </a:xfrm>
            <a:custGeom>
              <a:avLst/>
              <a:gdLst/>
              <a:ahLst/>
              <a:cxnLst/>
              <a:rect l="l" t="t" r="r" b="b"/>
              <a:pathLst>
                <a:path w="64135" h="10795">
                  <a:moveTo>
                    <a:pt x="0" y="0"/>
                  </a:moveTo>
                  <a:lnTo>
                    <a:pt x="0" y="9994"/>
                  </a:lnTo>
                  <a:lnTo>
                    <a:pt x="64058" y="10452"/>
                  </a:lnTo>
                  <a:lnTo>
                    <a:pt x="64058" y="4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6" name="object 326"/>
            <p:cNvSpPr/>
            <p:nvPr/>
          </p:nvSpPr>
          <p:spPr>
            <a:xfrm>
              <a:off x="2209143" y="4414045"/>
              <a:ext cx="64135" cy="10795"/>
            </a:xfrm>
            <a:custGeom>
              <a:avLst/>
              <a:gdLst/>
              <a:ahLst/>
              <a:cxnLst/>
              <a:rect l="l" t="t" r="r" b="b"/>
              <a:pathLst>
                <a:path w="64135" h="10795">
                  <a:moveTo>
                    <a:pt x="0" y="0"/>
                  </a:moveTo>
                  <a:lnTo>
                    <a:pt x="64058" y="444"/>
                  </a:lnTo>
                  <a:lnTo>
                    <a:pt x="64058" y="10452"/>
                  </a:lnTo>
                  <a:lnTo>
                    <a:pt x="0" y="9994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7" name="object 327"/>
            <p:cNvSpPr/>
            <p:nvPr/>
          </p:nvSpPr>
          <p:spPr>
            <a:xfrm>
              <a:off x="2212779" y="4390033"/>
              <a:ext cx="57785" cy="24130"/>
            </a:xfrm>
            <a:custGeom>
              <a:avLst/>
              <a:gdLst/>
              <a:ahLst/>
              <a:cxnLst/>
              <a:rect l="l" t="t" r="r" b="b"/>
              <a:pathLst>
                <a:path w="57785" h="24129">
                  <a:moveTo>
                    <a:pt x="57619" y="0"/>
                  </a:moveTo>
                  <a:lnTo>
                    <a:pt x="0" y="0"/>
                  </a:lnTo>
                  <a:lnTo>
                    <a:pt x="0" y="24015"/>
                  </a:lnTo>
                  <a:lnTo>
                    <a:pt x="57619" y="24015"/>
                  </a:lnTo>
                  <a:lnTo>
                    <a:pt x="57619" y="0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8" name="object 328"/>
            <p:cNvSpPr/>
            <p:nvPr/>
          </p:nvSpPr>
          <p:spPr>
            <a:xfrm>
              <a:off x="2212779" y="4390033"/>
              <a:ext cx="57785" cy="24130"/>
            </a:xfrm>
            <a:custGeom>
              <a:avLst/>
              <a:gdLst/>
              <a:ahLst/>
              <a:cxnLst/>
              <a:rect l="l" t="t" r="r" b="b"/>
              <a:pathLst>
                <a:path w="57785" h="24129">
                  <a:moveTo>
                    <a:pt x="0" y="0"/>
                  </a:moveTo>
                  <a:lnTo>
                    <a:pt x="57619" y="0"/>
                  </a:lnTo>
                  <a:lnTo>
                    <a:pt x="57619" y="24015"/>
                  </a:lnTo>
                  <a:lnTo>
                    <a:pt x="0" y="2401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9" name="object 329"/>
            <p:cNvSpPr/>
            <p:nvPr/>
          </p:nvSpPr>
          <p:spPr>
            <a:xfrm>
              <a:off x="2228057" y="4390033"/>
              <a:ext cx="26034" cy="24130"/>
            </a:xfrm>
            <a:custGeom>
              <a:avLst/>
              <a:gdLst/>
              <a:ahLst/>
              <a:cxnLst/>
              <a:rect l="l" t="t" r="r" b="b"/>
              <a:pathLst>
                <a:path w="26035" h="24129">
                  <a:moveTo>
                    <a:pt x="25755" y="0"/>
                  </a:moveTo>
                  <a:lnTo>
                    <a:pt x="0" y="0"/>
                  </a:lnTo>
                  <a:lnTo>
                    <a:pt x="0" y="24015"/>
                  </a:lnTo>
                  <a:lnTo>
                    <a:pt x="25755" y="24015"/>
                  </a:lnTo>
                  <a:lnTo>
                    <a:pt x="25755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0" name="object 330"/>
            <p:cNvSpPr/>
            <p:nvPr/>
          </p:nvSpPr>
          <p:spPr>
            <a:xfrm>
              <a:off x="2228057" y="4390033"/>
              <a:ext cx="26034" cy="24130"/>
            </a:xfrm>
            <a:custGeom>
              <a:avLst/>
              <a:gdLst/>
              <a:ahLst/>
              <a:cxnLst/>
              <a:rect l="l" t="t" r="r" b="b"/>
              <a:pathLst>
                <a:path w="26035" h="24129">
                  <a:moveTo>
                    <a:pt x="0" y="0"/>
                  </a:moveTo>
                  <a:lnTo>
                    <a:pt x="25755" y="0"/>
                  </a:lnTo>
                  <a:lnTo>
                    <a:pt x="25755" y="24015"/>
                  </a:lnTo>
                  <a:lnTo>
                    <a:pt x="0" y="2401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1" name="object 33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26325" y="3977218"/>
              <a:ext cx="562711" cy="403133"/>
            </a:xfrm>
            <a:prstGeom prst="rect">
              <a:avLst/>
            </a:prstGeom>
          </p:spPr>
        </p:pic>
      </p:grpSp>
      <p:sp>
        <p:nvSpPr>
          <p:cNvPr id="332" name="object 332"/>
          <p:cNvSpPr txBox="1"/>
          <p:nvPr/>
        </p:nvSpPr>
        <p:spPr>
          <a:xfrm>
            <a:off x="3077692" y="3410429"/>
            <a:ext cx="406400" cy="305435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36195">
              <a:lnSpc>
                <a:spcPct val="100000"/>
              </a:lnSpc>
              <a:spcBef>
                <a:spcPts val="525"/>
              </a:spcBef>
            </a:pPr>
            <a:r>
              <a:rPr sz="550" dirty="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sz="55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FFFFFF"/>
                </a:solidFill>
                <a:latin typeface="Arial"/>
                <a:cs typeface="Arial"/>
              </a:rPr>
              <a:t>V.Ryan</a:t>
            </a:r>
            <a:endParaRPr sz="55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395"/>
              </a:spcBef>
            </a:pPr>
            <a:r>
              <a:rPr sz="100" dirty="0">
                <a:solidFill>
                  <a:srgbClr val="FFFFFF"/>
                </a:solidFill>
                <a:latin typeface="Arial"/>
                <a:cs typeface="Arial"/>
              </a:rPr>
              <a:t>Boxford</a:t>
            </a:r>
            <a:r>
              <a:rPr sz="10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b="1" spc="-135" baseline="-41666" dirty="0">
                <a:solidFill>
                  <a:srgbClr val="FFFFFF"/>
                </a:solidFill>
                <a:latin typeface="Arial"/>
                <a:cs typeface="Arial"/>
              </a:rPr>
              <a:t>A3</a:t>
            </a:r>
            <a:r>
              <a:rPr sz="900" b="1" spc="-52" baseline="-41666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b="1" spc="7" baseline="-41666" dirty="0">
                <a:solidFill>
                  <a:srgbClr val="FFFFFF"/>
                </a:solidFill>
                <a:latin typeface="Arial"/>
                <a:cs typeface="Arial"/>
              </a:rPr>
              <a:t>HS</a:t>
            </a:r>
            <a:r>
              <a:rPr sz="900" b="1" spc="-209" baseline="-41666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25" b="1" spc="52" baseline="-5555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225" baseline="-55555">
              <a:latin typeface="Arial"/>
              <a:cs typeface="Arial"/>
            </a:endParaRPr>
          </a:p>
        </p:txBody>
      </p:sp>
      <p:sp>
        <p:nvSpPr>
          <p:cNvPr id="333" name="object 333"/>
          <p:cNvSpPr txBox="1"/>
          <p:nvPr/>
        </p:nvSpPr>
        <p:spPr>
          <a:xfrm>
            <a:off x="527405" y="4915125"/>
            <a:ext cx="28809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COMPUTER</a:t>
            </a:r>
            <a:r>
              <a:rPr sz="10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151616"/>
                </a:solidFill>
                <a:latin typeface="Arial"/>
                <a:cs typeface="Arial"/>
              </a:rPr>
              <a:t>NUMERICAL</a:t>
            </a:r>
            <a:r>
              <a:rPr sz="10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151616"/>
                </a:solidFill>
                <a:latin typeface="Arial"/>
                <a:cs typeface="Arial"/>
              </a:rPr>
              <a:t>CONTROL</a:t>
            </a:r>
            <a:r>
              <a:rPr sz="10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-</a:t>
            </a:r>
            <a:r>
              <a:rPr sz="10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151616"/>
                </a:solidFill>
                <a:latin typeface="Arial"/>
                <a:cs typeface="Arial"/>
              </a:rPr>
              <a:t>MACHINE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4" name="object 334"/>
          <p:cNvSpPr txBox="1"/>
          <p:nvPr/>
        </p:nvSpPr>
        <p:spPr>
          <a:xfrm>
            <a:off x="1161351" y="89710"/>
            <a:ext cx="541845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SAFETY</a:t>
            </a:r>
            <a:r>
              <a:rPr sz="1600" b="1" u="sng" spc="-5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CNC</a:t>
            </a:r>
            <a:r>
              <a:rPr sz="1600" b="1" u="sng" spc="-8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AND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MANUALLY</a:t>
            </a:r>
            <a:r>
              <a:rPr sz="1600" b="1" u="sng" spc="-5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OPERATED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MACHINES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35" name="object 335"/>
          <p:cNvSpPr txBox="1"/>
          <p:nvPr/>
        </p:nvSpPr>
        <p:spPr>
          <a:xfrm>
            <a:off x="450697" y="2136047"/>
            <a:ext cx="3059430" cy="1057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4035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TYPICAL</a:t>
            </a:r>
            <a:r>
              <a:rPr sz="14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CNC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MACHINE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620"/>
              </a:lnSpc>
              <a:spcBef>
                <a:spcPts val="7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machine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CNC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router.</a:t>
            </a:r>
            <a:endParaRPr sz="1400">
              <a:latin typeface="Arial"/>
              <a:cs typeface="Arial"/>
            </a:endParaRPr>
          </a:p>
          <a:p>
            <a:pPr marL="12700" marR="5080" indent="-635" algn="ctr">
              <a:lnSpc>
                <a:spcPts val="1560"/>
              </a:lnSpc>
              <a:spcBef>
                <a:spcPts val="95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Most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aspects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its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operation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are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controlled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computer.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normally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shape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woods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plastics.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336" name="object 336"/>
          <p:cNvSpPr txBox="1"/>
          <p:nvPr/>
        </p:nvSpPr>
        <p:spPr>
          <a:xfrm>
            <a:off x="4020845" y="2136047"/>
            <a:ext cx="3277235" cy="8585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5730">
              <a:lnSpc>
                <a:spcPct val="100000"/>
              </a:lnSpc>
              <a:spcBef>
                <a:spcPts val="100"/>
              </a:spcBef>
            </a:pP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MANUALLY</a:t>
            </a:r>
            <a:r>
              <a:rPr sz="14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OPERATED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MACHINE</a:t>
            </a:r>
            <a:endParaRPr sz="1400">
              <a:latin typeface="Arial"/>
              <a:cs typeface="Arial"/>
            </a:endParaRPr>
          </a:p>
          <a:p>
            <a:pPr marL="12700" marR="5080" indent="-635" algn="ctr">
              <a:lnSpc>
                <a:spcPts val="1560"/>
              </a:lnSpc>
              <a:spcBef>
                <a:spcPts val="22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machine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manually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operated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centre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lathe.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normally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shape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metals,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such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mild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steel.</a:t>
            </a:r>
            <a:endParaRPr sz="1400">
              <a:latin typeface="Arial"/>
              <a:cs typeface="Arial"/>
            </a:endParaRPr>
          </a:p>
        </p:txBody>
      </p:sp>
      <p:sp>
        <p:nvSpPr>
          <p:cNvPr id="337" name="object 337"/>
          <p:cNvSpPr txBox="1"/>
          <p:nvPr/>
        </p:nvSpPr>
        <p:spPr>
          <a:xfrm>
            <a:off x="306997" y="1418625"/>
            <a:ext cx="7025640" cy="63627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just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types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machine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below,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CNC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router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manually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operated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centre lathe.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Briefly,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list</a:t>
            </a:r>
            <a:r>
              <a:rPr sz="1400" spc="4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aspects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safety,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must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understood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followed,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before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operating either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machine.</a:t>
            </a:r>
            <a:r>
              <a:rPr sz="1400" spc="29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r>
              <a:rPr sz="1400" b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49" name="object 349"/>
          <p:cNvSpPr txBox="1"/>
          <p:nvPr/>
        </p:nvSpPr>
        <p:spPr>
          <a:xfrm>
            <a:off x="1059586" y="807437"/>
            <a:ext cx="15074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solidFill>
                  <a:srgbClr val="DD2B1C"/>
                </a:solidFill>
                <a:latin typeface="Arial"/>
                <a:cs typeface="Arial"/>
              </a:rPr>
              <a:t>USEFUL</a:t>
            </a:r>
            <a:r>
              <a:rPr sz="1600" spc="-7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endParaRPr sz="1600">
              <a:latin typeface="Arial"/>
              <a:cs typeface="Arial"/>
            </a:endParaRPr>
          </a:p>
        </p:txBody>
      </p:sp>
      <p:sp>
        <p:nvSpPr>
          <p:cNvPr id="350" name="object 350"/>
          <p:cNvSpPr/>
          <p:nvPr/>
        </p:nvSpPr>
        <p:spPr>
          <a:xfrm>
            <a:off x="973857" y="641433"/>
            <a:ext cx="6055360" cy="661035"/>
          </a:xfrm>
          <a:custGeom>
            <a:avLst/>
            <a:gdLst/>
            <a:ahLst/>
            <a:cxnLst/>
            <a:rect l="l" t="t" r="r" b="b"/>
            <a:pathLst>
              <a:path w="6055359" h="661035">
                <a:moveTo>
                  <a:pt x="0" y="0"/>
                </a:moveTo>
                <a:lnTo>
                  <a:pt x="6055080" y="0"/>
                </a:lnTo>
                <a:lnTo>
                  <a:pt x="6055080" y="660590"/>
                </a:lnTo>
                <a:lnTo>
                  <a:pt x="0" y="660590"/>
                </a:lnTo>
                <a:lnTo>
                  <a:pt x="0" y="0"/>
                </a:lnTo>
                <a:close/>
              </a:path>
            </a:pathLst>
          </a:custGeom>
          <a:ln w="7200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 txBox="1"/>
          <p:nvPr/>
        </p:nvSpPr>
        <p:spPr>
          <a:xfrm>
            <a:off x="5178323" y="398802"/>
            <a:ext cx="2189480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u="sng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13"/>
              </a:rPr>
              <a:t>www.technologystudent.com</a:t>
            </a:r>
            <a:r>
              <a:rPr sz="700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2020</a:t>
            </a:r>
            <a:r>
              <a:rPr sz="700" spc="19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20" dirty="0">
                <a:solidFill>
                  <a:srgbClr val="151616"/>
                </a:solidFill>
                <a:latin typeface="Arial"/>
                <a:cs typeface="Arial"/>
              </a:rPr>
              <a:t>2020</a:t>
            </a:r>
            <a:endParaRPr sz="700">
              <a:latin typeface="Arial"/>
              <a:cs typeface="Arial"/>
            </a:endParaRPr>
          </a:p>
        </p:txBody>
      </p:sp>
      <p:sp>
        <p:nvSpPr>
          <p:cNvPr id="352" name="object 352"/>
          <p:cNvSpPr txBox="1"/>
          <p:nvPr/>
        </p:nvSpPr>
        <p:spPr>
          <a:xfrm>
            <a:off x="212280" y="414423"/>
            <a:ext cx="4747895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580640" algn="l"/>
              </a:tabLst>
            </a:pP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7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7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7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7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700" spc="-10" dirty="0">
                <a:solidFill>
                  <a:srgbClr val="151616"/>
                </a:solidFill>
                <a:latin typeface="Arial"/>
                <a:cs typeface="Arial"/>
                <a:hlinkClick r:id="rId14"/>
              </a:rPr>
              <a:t>https://www.facebook.com/groups/254963448192823/</a:t>
            </a:r>
            <a:endParaRPr sz="700">
              <a:latin typeface="Arial"/>
              <a:cs typeface="Arial"/>
            </a:endParaRPr>
          </a:p>
        </p:txBody>
      </p:sp>
      <p:sp>
        <p:nvSpPr>
          <p:cNvPr id="353" name="object 353"/>
          <p:cNvSpPr txBox="1"/>
          <p:nvPr/>
        </p:nvSpPr>
        <p:spPr>
          <a:xfrm>
            <a:off x="2717292" y="628747"/>
            <a:ext cx="4065270" cy="569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13970">
              <a:lnSpc>
                <a:spcPct val="127400"/>
              </a:lnSpc>
              <a:spcBef>
                <a:spcPts val="100"/>
              </a:spcBef>
            </a:pPr>
            <a:r>
              <a:rPr sz="1400" spc="-10" dirty="0">
                <a:solidFill>
                  <a:srgbClr val="DD2B1C"/>
                </a:solidFill>
                <a:latin typeface="Arial"/>
                <a:cs typeface="Arial"/>
                <a:hlinkClick r:id="rId15"/>
              </a:rPr>
              <a:t>https://technologystudent.com/cam/cncman3.htm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  <a:hlinkClick r:id="rId16"/>
              </a:rPr>
              <a:t>https://technologystudent.com/equip1/cenlath1.html</a:t>
            </a:r>
            <a:endParaRPr sz="1400">
              <a:latin typeface="Arial"/>
              <a:cs typeface="Arial"/>
            </a:endParaRPr>
          </a:p>
        </p:txBody>
      </p:sp>
      <p:sp>
        <p:nvSpPr>
          <p:cNvPr id="365" name="object 365"/>
          <p:cNvSpPr/>
          <p:nvPr/>
        </p:nvSpPr>
        <p:spPr>
          <a:xfrm>
            <a:off x="3810985" y="2133881"/>
            <a:ext cx="0" cy="8312784"/>
          </a:xfrm>
          <a:custGeom>
            <a:avLst/>
            <a:gdLst/>
            <a:ahLst/>
            <a:cxnLst/>
            <a:rect l="l" t="t" r="r" b="b"/>
            <a:pathLst>
              <a:path h="8312784">
                <a:moveTo>
                  <a:pt x="0" y="0"/>
                </a:moveTo>
                <a:lnTo>
                  <a:pt x="0" y="8312162"/>
                </a:lnTo>
              </a:path>
            </a:pathLst>
          </a:custGeom>
          <a:ln w="7200">
            <a:solidFill>
              <a:srgbClr val="DD2B1C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0873" y="1531604"/>
            <a:ext cx="712470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452882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Do</a:t>
            </a:r>
            <a:r>
              <a:rPr sz="14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think</a:t>
            </a:r>
            <a:r>
              <a:rPr sz="14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there</a:t>
            </a:r>
            <a:r>
              <a:rPr sz="14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still</a:t>
            </a:r>
            <a:r>
              <a:rPr sz="14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place</a:t>
            </a:r>
            <a:r>
              <a:rPr sz="14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workshop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4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both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computer</a:t>
            </a:r>
            <a:r>
              <a:rPr sz="14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controlled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machines and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manually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operated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machines?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answer.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61351" y="89710"/>
            <a:ext cx="541845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SAFETY</a:t>
            </a:r>
            <a:r>
              <a:rPr sz="1600" b="1" u="sng" spc="-5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CNC</a:t>
            </a:r>
            <a:r>
              <a:rPr sz="1600" b="1" u="sng" spc="-8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AND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MANUALLY</a:t>
            </a:r>
            <a:r>
              <a:rPr sz="1600" b="1" u="sng" spc="-5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OPERATED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MACHINES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59586" y="807437"/>
            <a:ext cx="15074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solidFill>
                  <a:srgbClr val="DD2B1C"/>
                </a:solidFill>
                <a:latin typeface="Arial"/>
                <a:cs typeface="Arial"/>
              </a:rPr>
              <a:t>USEFUL</a:t>
            </a:r>
            <a:r>
              <a:rPr sz="1600" spc="-7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73857" y="641433"/>
            <a:ext cx="6055360" cy="661035"/>
          </a:xfrm>
          <a:custGeom>
            <a:avLst/>
            <a:gdLst/>
            <a:ahLst/>
            <a:cxnLst/>
            <a:rect l="l" t="t" r="r" b="b"/>
            <a:pathLst>
              <a:path w="6055359" h="661035">
                <a:moveTo>
                  <a:pt x="0" y="0"/>
                </a:moveTo>
                <a:lnTo>
                  <a:pt x="6055080" y="0"/>
                </a:lnTo>
                <a:lnTo>
                  <a:pt x="6055080" y="660590"/>
                </a:lnTo>
                <a:lnTo>
                  <a:pt x="0" y="660590"/>
                </a:lnTo>
                <a:lnTo>
                  <a:pt x="0" y="0"/>
                </a:lnTo>
                <a:close/>
              </a:path>
            </a:pathLst>
          </a:custGeom>
          <a:ln w="7200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178323" y="398802"/>
            <a:ext cx="2189480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u="sng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2"/>
              </a:rPr>
              <a:t>www.technologystudent.com</a:t>
            </a:r>
            <a:r>
              <a:rPr sz="700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2020</a:t>
            </a:r>
            <a:r>
              <a:rPr sz="700" spc="19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20" dirty="0">
                <a:solidFill>
                  <a:srgbClr val="151616"/>
                </a:solidFill>
                <a:latin typeface="Arial"/>
                <a:cs typeface="Arial"/>
              </a:rPr>
              <a:t>2020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2280" y="414423"/>
            <a:ext cx="4747895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580640" algn="l"/>
              </a:tabLst>
            </a:pP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7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7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7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7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70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17292" y="628747"/>
            <a:ext cx="4065270" cy="569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13970">
              <a:lnSpc>
                <a:spcPct val="127400"/>
              </a:lnSpc>
              <a:spcBef>
                <a:spcPts val="100"/>
              </a:spcBef>
            </a:pPr>
            <a:r>
              <a:rPr sz="1400" spc="-10" dirty="0">
                <a:solidFill>
                  <a:srgbClr val="DD2B1C"/>
                </a:solidFill>
                <a:latin typeface="Arial"/>
                <a:cs typeface="Arial"/>
                <a:hlinkClick r:id="rId4"/>
              </a:rPr>
              <a:t>https://technologystudent.com/cam/cncman3.htm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  <a:hlinkClick r:id="rId5"/>
              </a:rPr>
              <a:t>https://technologystudent.com/equip1/cenlath1.html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300</Words>
  <Application>Microsoft Office PowerPoint</Application>
  <PresentationFormat>Custom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cnc_safety2.cdr</dc:title>
  <dc:creator>BY V.RYAN</dc:creator>
  <cp:keywords>CNC MACHINES AND SAFETY</cp:keywords>
  <cp:lastModifiedBy>Vincent RYan</cp:lastModifiedBy>
  <cp:revision>1</cp:revision>
  <dcterms:created xsi:type="dcterms:W3CDTF">2023-10-17T14:11:55Z</dcterms:created>
  <dcterms:modified xsi:type="dcterms:W3CDTF">2023-10-17T14:12:20Z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2023-10-17T00:00:00Z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2023-10-17T00:00:00Z</vt:filetime>
  </property>
  <property fmtid="{D5CDD505-2E9C-101B-9397-08002B2CF9AE}" pid="5" name="Producer">
    <vt:lpwstr>Corel PDF Engine Version 19.1.0.419</vt:lpwstr>
  </property>
</Properties>
</file>