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20" Type="http://schemas.openxmlformats.org/officeDocument/2006/relationships/hyperlink" Target="https://technologystudent.com/energy1/solar3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239" y="164716"/>
            <a:ext cx="63309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PARABOLIC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COLLECTORS</a:t>
            </a:r>
            <a:endParaRPr sz="16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660"/>
              </a:spcBef>
              <a:tabLst>
                <a:tab pos="2117725" algn="l"/>
                <a:tab pos="399986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51973" y="2361319"/>
            <a:ext cx="2961640" cy="2339340"/>
            <a:chOff x="551973" y="2361319"/>
            <a:chExt cx="2961640" cy="2339340"/>
          </a:xfrm>
        </p:grpSpPr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6886" y="2406829"/>
              <a:ext cx="2505348" cy="19637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13898" y="2565268"/>
              <a:ext cx="2477770" cy="788670"/>
            </a:xfrm>
            <a:custGeom>
              <a:avLst/>
              <a:gdLst/>
              <a:ahLst/>
              <a:cxnLst/>
              <a:rect l="l" t="t" r="r" b="b"/>
              <a:pathLst>
                <a:path w="2477770" h="788670">
                  <a:moveTo>
                    <a:pt x="2467419" y="0"/>
                  </a:moveTo>
                  <a:lnTo>
                    <a:pt x="0" y="643597"/>
                  </a:lnTo>
                  <a:lnTo>
                    <a:pt x="49022" y="788225"/>
                  </a:lnTo>
                  <a:lnTo>
                    <a:pt x="2477147" y="40119"/>
                  </a:lnTo>
                  <a:lnTo>
                    <a:pt x="246741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3898" y="2565268"/>
              <a:ext cx="2477770" cy="788670"/>
            </a:xfrm>
            <a:custGeom>
              <a:avLst/>
              <a:gdLst/>
              <a:ahLst/>
              <a:cxnLst/>
              <a:rect l="l" t="t" r="r" b="b"/>
              <a:pathLst>
                <a:path w="2477770" h="788670">
                  <a:moveTo>
                    <a:pt x="0" y="643597"/>
                  </a:moveTo>
                  <a:lnTo>
                    <a:pt x="2467419" y="0"/>
                  </a:lnTo>
                  <a:lnTo>
                    <a:pt x="2477147" y="40119"/>
                  </a:lnTo>
                  <a:lnTo>
                    <a:pt x="49022" y="788225"/>
                  </a:lnTo>
                  <a:lnTo>
                    <a:pt x="0" y="6435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7805" y="2568838"/>
              <a:ext cx="2453640" cy="692150"/>
            </a:xfrm>
            <a:custGeom>
              <a:avLst/>
              <a:gdLst/>
              <a:ahLst/>
              <a:cxnLst/>
              <a:rect l="l" t="t" r="r" b="b"/>
              <a:pathLst>
                <a:path w="2453640" h="692150">
                  <a:moveTo>
                    <a:pt x="2448267" y="0"/>
                  </a:moveTo>
                  <a:lnTo>
                    <a:pt x="0" y="644664"/>
                  </a:lnTo>
                  <a:lnTo>
                    <a:pt x="25844" y="691921"/>
                  </a:lnTo>
                  <a:lnTo>
                    <a:pt x="2453081" y="10629"/>
                  </a:lnTo>
                  <a:lnTo>
                    <a:pt x="244826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1784" y="3432414"/>
              <a:ext cx="124460" cy="1267460"/>
            </a:xfrm>
            <a:custGeom>
              <a:avLst/>
              <a:gdLst/>
              <a:ahLst/>
              <a:cxnLst/>
              <a:rect l="l" t="t" r="r" b="b"/>
              <a:pathLst>
                <a:path w="124459" h="1267460">
                  <a:moveTo>
                    <a:pt x="123761" y="0"/>
                  </a:moveTo>
                  <a:lnTo>
                    <a:pt x="0" y="12"/>
                  </a:lnTo>
                  <a:lnTo>
                    <a:pt x="101" y="1266863"/>
                  </a:lnTo>
                  <a:lnTo>
                    <a:pt x="123875" y="1266850"/>
                  </a:lnTo>
                  <a:lnTo>
                    <a:pt x="12376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1784" y="3432414"/>
              <a:ext cx="124460" cy="1267460"/>
            </a:xfrm>
            <a:custGeom>
              <a:avLst/>
              <a:gdLst/>
              <a:ahLst/>
              <a:cxnLst/>
              <a:rect l="l" t="t" r="r" b="b"/>
              <a:pathLst>
                <a:path w="124459" h="1267460">
                  <a:moveTo>
                    <a:pt x="0" y="12"/>
                  </a:moveTo>
                  <a:lnTo>
                    <a:pt x="123761" y="0"/>
                  </a:lnTo>
                  <a:lnTo>
                    <a:pt x="123875" y="1266850"/>
                  </a:lnTo>
                  <a:lnTo>
                    <a:pt x="101" y="1266863"/>
                  </a:lnTo>
                  <a:lnTo>
                    <a:pt x="0" y="1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3599" y="3434464"/>
              <a:ext cx="37465" cy="1260475"/>
            </a:xfrm>
            <a:custGeom>
              <a:avLst/>
              <a:gdLst/>
              <a:ahLst/>
              <a:cxnLst/>
              <a:rect l="l" t="t" r="r" b="b"/>
              <a:pathLst>
                <a:path w="37465" h="1260475">
                  <a:moveTo>
                    <a:pt x="37261" y="0"/>
                  </a:moveTo>
                  <a:lnTo>
                    <a:pt x="0" y="0"/>
                  </a:lnTo>
                  <a:lnTo>
                    <a:pt x="101" y="1260411"/>
                  </a:lnTo>
                  <a:lnTo>
                    <a:pt x="37363" y="1260398"/>
                  </a:lnTo>
                  <a:lnTo>
                    <a:pt x="3726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9575" y="3435231"/>
              <a:ext cx="39370" cy="1259205"/>
            </a:xfrm>
            <a:custGeom>
              <a:avLst/>
              <a:gdLst/>
              <a:ahLst/>
              <a:cxnLst/>
              <a:rect l="l" t="t" r="r" b="b"/>
              <a:pathLst>
                <a:path w="39370" h="1259204">
                  <a:moveTo>
                    <a:pt x="39077" y="0"/>
                  </a:moveTo>
                  <a:lnTo>
                    <a:pt x="0" y="0"/>
                  </a:lnTo>
                  <a:lnTo>
                    <a:pt x="101" y="1258874"/>
                  </a:lnTo>
                  <a:lnTo>
                    <a:pt x="39179" y="1258862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1973" y="3193658"/>
              <a:ext cx="329613" cy="34310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70358" y="3231138"/>
              <a:ext cx="247650" cy="259079"/>
            </a:xfrm>
            <a:custGeom>
              <a:avLst/>
              <a:gdLst/>
              <a:ahLst/>
              <a:cxnLst/>
              <a:rect l="l" t="t" r="r" b="b"/>
              <a:pathLst>
                <a:path w="247650" h="259079">
                  <a:moveTo>
                    <a:pt x="237782" y="0"/>
                  </a:moveTo>
                  <a:lnTo>
                    <a:pt x="194346" y="11960"/>
                  </a:lnTo>
                  <a:lnTo>
                    <a:pt x="105297" y="34432"/>
                  </a:lnTo>
                  <a:lnTo>
                    <a:pt x="61861" y="46393"/>
                  </a:lnTo>
                  <a:lnTo>
                    <a:pt x="36570" y="60080"/>
                  </a:lnTo>
                  <a:lnTo>
                    <a:pt x="19286" y="81160"/>
                  </a:lnTo>
                  <a:lnTo>
                    <a:pt x="7824" y="107091"/>
                  </a:lnTo>
                  <a:lnTo>
                    <a:pt x="0" y="135331"/>
                  </a:lnTo>
                  <a:lnTo>
                    <a:pt x="0" y="253250"/>
                  </a:lnTo>
                  <a:lnTo>
                    <a:pt x="6764" y="254521"/>
                  </a:lnTo>
                  <a:lnTo>
                    <a:pt x="20298" y="257783"/>
                  </a:lnTo>
                  <a:lnTo>
                    <a:pt x="27063" y="259054"/>
                  </a:lnTo>
                  <a:lnTo>
                    <a:pt x="27063" y="154660"/>
                  </a:lnTo>
                  <a:lnTo>
                    <a:pt x="32768" y="128871"/>
                  </a:lnTo>
                  <a:lnTo>
                    <a:pt x="58942" y="85664"/>
                  </a:lnTo>
                  <a:lnTo>
                    <a:pt x="125117" y="59566"/>
                  </a:lnTo>
                  <a:lnTo>
                    <a:pt x="207394" y="37093"/>
                  </a:lnTo>
                  <a:lnTo>
                    <a:pt x="247446" y="25133"/>
                  </a:lnTo>
                  <a:lnTo>
                    <a:pt x="245034" y="19213"/>
                  </a:lnTo>
                  <a:lnTo>
                    <a:pt x="240201" y="5920"/>
                  </a:lnTo>
                  <a:lnTo>
                    <a:pt x="237782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9020" y="2783764"/>
              <a:ext cx="75006" cy="14170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7690" y="3594585"/>
              <a:ext cx="121056" cy="13145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150052" y="2640478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50054" y="2761443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5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23626" y="2536915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23627" y="2657880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76485" y="2453269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76487" y="2574234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1627" y="2362691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01629" y="2483655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7720" y="3398867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7721" y="3519832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5" h="62229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68987" y="3183779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68988" y="3304744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29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77235" y="2977452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5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77237" y="3098417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91435" y="2726514"/>
              <a:ext cx="421005" cy="175260"/>
            </a:xfrm>
            <a:custGeom>
              <a:avLst/>
              <a:gdLst/>
              <a:ahLst/>
              <a:cxnLst/>
              <a:rect l="l" t="t" r="r" b="b"/>
              <a:pathLst>
                <a:path w="421004" h="175260">
                  <a:moveTo>
                    <a:pt x="420624" y="0"/>
                  </a:moveTo>
                  <a:lnTo>
                    <a:pt x="0" y="17526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91436" y="2847479"/>
              <a:ext cx="69215" cy="62230"/>
            </a:xfrm>
            <a:custGeom>
              <a:avLst/>
              <a:gdLst/>
              <a:ahLst/>
              <a:cxnLst/>
              <a:rect l="l" t="t" r="r" b="b"/>
              <a:pathLst>
                <a:path w="69214" h="62230">
                  <a:moveTo>
                    <a:pt x="43281" y="0"/>
                  </a:moveTo>
                  <a:lnTo>
                    <a:pt x="0" y="54292"/>
                  </a:lnTo>
                  <a:lnTo>
                    <a:pt x="69024" y="61785"/>
                  </a:lnTo>
                  <a:lnTo>
                    <a:pt x="43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16972" y="2871500"/>
              <a:ext cx="245745" cy="145415"/>
            </a:xfrm>
            <a:custGeom>
              <a:avLst/>
              <a:gdLst/>
              <a:ahLst/>
              <a:cxnLst/>
              <a:rect l="l" t="t" r="r" b="b"/>
              <a:pathLst>
                <a:path w="245744" h="145414">
                  <a:moveTo>
                    <a:pt x="0" y="0"/>
                  </a:moveTo>
                  <a:lnTo>
                    <a:pt x="245364" y="14480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92943" y="2956568"/>
              <a:ext cx="69850" cy="60325"/>
            </a:xfrm>
            <a:custGeom>
              <a:avLst/>
              <a:gdLst/>
              <a:ahLst/>
              <a:cxnLst/>
              <a:rect l="l" t="t" r="r" b="b"/>
              <a:pathLst>
                <a:path w="69850" h="60325">
                  <a:moveTo>
                    <a:pt x="34010" y="0"/>
                  </a:moveTo>
                  <a:lnTo>
                    <a:pt x="0" y="57645"/>
                  </a:lnTo>
                  <a:lnTo>
                    <a:pt x="69392" y="59740"/>
                  </a:lnTo>
                  <a:lnTo>
                    <a:pt x="3401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85766" y="2748819"/>
              <a:ext cx="254000" cy="116839"/>
            </a:xfrm>
            <a:custGeom>
              <a:avLst/>
              <a:gdLst/>
              <a:ahLst/>
              <a:cxnLst/>
              <a:rect l="l" t="t" r="r" b="b"/>
              <a:pathLst>
                <a:path w="254000" h="116839">
                  <a:moveTo>
                    <a:pt x="0" y="0"/>
                  </a:moveTo>
                  <a:lnTo>
                    <a:pt x="253441" y="11653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69960" y="2809534"/>
              <a:ext cx="69850" cy="60960"/>
            </a:xfrm>
            <a:custGeom>
              <a:avLst/>
              <a:gdLst/>
              <a:ahLst/>
              <a:cxnLst/>
              <a:rect l="l" t="t" r="r" b="b"/>
              <a:pathLst>
                <a:path w="69850" h="60960">
                  <a:moveTo>
                    <a:pt x="27952" y="0"/>
                  </a:moveTo>
                  <a:lnTo>
                    <a:pt x="0" y="60807"/>
                  </a:lnTo>
                  <a:lnTo>
                    <a:pt x="69240" y="55816"/>
                  </a:lnTo>
                  <a:lnTo>
                    <a:pt x="2795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32253" y="2659596"/>
              <a:ext cx="165100" cy="88265"/>
            </a:xfrm>
            <a:custGeom>
              <a:avLst/>
              <a:gdLst/>
              <a:ahLst/>
              <a:cxnLst/>
              <a:rect l="l" t="t" r="r" b="b"/>
              <a:pathLst>
                <a:path w="165100" h="88264">
                  <a:moveTo>
                    <a:pt x="0" y="0"/>
                  </a:moveTo>
                  <a:lnTo>
                    <a:pt x="164579" y="8826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27410" y="2689614"/>
              <a:ext cx="69850" cy="59055"/>
            </a:xfrm>
            <a:custGeom>
              <a:avLst/>
              <a:gdLst/>
              <a:ahLst/>
              <a:cxnLst/>
              <a:rect l="l" t="t" r="r" b="b"/>
              <a:pathLst>
                <a:path w="69850" h="59055">
                  <a:moveTo>
                    <a:pt x="31623" y="0"/>
                  </a:moveTo>
                  <a:lnTo>
                    <a:pt x="0" y="58978"/>
                  </a:lnTo>
                  <a:lnTo>
                    <a:pt x="69418" y="58242"/>
                  </a:lnTo>
                  <a:lnTo>
                    <a:pt x="3162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18316" y="2583636"/>
              <a:ext cx="124460" cy="72390"/>
            </a:xfrm>
            <a:custGeom>
              <a:avLst/>
              <a:gdLst/>
              <a:ahLst/>
              <a:cxnLst/>
              <a:rect l="l" t="t" r="r" b="b"/>
              <a:pathLst>
                <a:path w="124460" h="72389">
                  <a:moveTo>
                    <a:pt x="0" y="0"/>
                  </a:moveTo>
                  <a:lnTo>
                    <a:pt x="124180" y="7209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73092" y="2596255"/>
              <a:ext cx="69850" cy="59690"/>
            </a:xfrm>
            <a:custGeom>
              <a:avLst/>
              <a:gdLst/>
              <a:ahLst/>
              <a:cxnLst/>
              <a:rect l="l" t="t" r="r" b="b"/>
              <a:pathLst>
                <a:path w="69850" h="59689">
                  <a:moveTo>
                    <a:pt x="33604" y="0"/>
                  </a:moveTo>
                  <a:lnTo>
                    <a:pt x="0" y="57873"/>
                  </a:lnTo>
                  <a:lnTo>
                    <a:pt x="69405" y="59486"/>
                  </a:lnTo>
                  <a:lnTo>
                    <a:pt x="3360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15326" y="3225145"/>
              <a:ext cx="24765" cy="274955"/>
            </a:xfrm>
            <a:custGeom>
              <a:avLst/>
              <a:gdLst/>
              <a:ahLst/>
              <a:cxnLst/>
              <a:rect l="l" t="t" r="r" b="b"/>
              <a:pathLst>
                <a:path w="24765" h="274954">
                  <a:moveTo>
                    <a:pt x="0" y="274662"/>
                  </a:moveTo>
                  <a:lnTo>
                    <a:pt x="2423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00878" y="3225142"/>
              <a:ext cx="66675" cy="64135"/>
            </a:xfrm>
            <a:custGeom>
              <a:avLst/>
              <a:gdLst/>
              <a:ahLst/>
              <a:cxnLst/>
              <a:rect l="l" t="t" r="r" b="b"/>
              <a:pathLst>
                <a:path w="66675" h="64135">
                  <a:moveTo>
                    <a:pt x="38684" y="0"/>
                  </a:moveTo>
                  <a:lnTo>
                    <a:pt x="0" y="57657"/>
                  </a:lnTo>
                  <a:lnTo>
                    <a:pt x="66675" y="63538"/>
                  </a:lnTo>
                  <a:lnTo>
                    <a:pt x="3868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968695" y="3083767"/>
              <a:ext cx="24765" cy="234315"/>
            </a:xfrm>
            <a:custGeom>
              <a:avLst/>
              <a:gdLst/>
              <a:ahLst/>
              <a:cxnLst/>
              <a:rect l="l" t="t" r="r" b="b"/>
              <a:pathLst>
                <a:path w="24764" h="234314">
                  <a:moveTo>
                    <a:pt x="0" y="234276"/>
                  </a:moveTo>
                  <a:lnTo>
                    <a:pt x="2423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53385" y="3083776"/>
              <a:ext cx="66675" cy="64135"/>
            </a:xfrm>
            <a:custGeom>
              <a:avLst/>
              <a:gdLst/>
              <a:ahLst/>
              <a:cxnLst/>
              <a:rect l="l" t="t" r="r" b="b"/>
              <a:pathLst>
                <a:path w="66675" h="64135">
                  <a:moveTo>
                    <a:pt x="39547" y="0"/>
                  </a:moveTo>
                  <a:lnTo>
                    <a:pt x="0" y="57061"/>
                  </a:lnTo>
                  <a:lnTo>
                    <a:pt x="66573" y="63944"/>
                  </a:lnTo>
                  <a:lnTo>
                    <a:pt x="3954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73595" y="2914118"/>
              <a:ext cx="24765" cy="214629"/>
            </a:xfrm>
            <a:custGeom>
              <a:avLst/>
              <a:gdLst/>
              <a:ahLst/>
              <a:cxnLst/>
              <a:rect l="l" t="t" r="r" b="b"/>
              <a:pathLst>
                <a:path w="24764" h="214630">
                  <a:moveTo>
                    <a:pt x="0" y="214083"/>
                  </a:moveTo>
                  <a:lnTo>
                    <a:pt x="2423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57738" y="2914126"/>
              <a:ext cx="66675" cy="64769"/>
            </a:xfrm>
            <a:custGeom>
              <a:avLst/>
              <a:gdLst/>
              <a:ahLst/>
              <a:cxnLst/>
              <a:rect l="l" t="t" r="r" b="b"/>
              <a:pathLst>
                <a:path w="66675" h="64769">
                  <a:moveTo>
                    <a:pt x="40093" y="0"/>
                  </a:moveTo>
                  <a:lnTo>
                    <a:pt x="0" y="56680"/>
                  </a:lnTo>
                  <a:lnTo>
                    <a:pt x="66497" y="64211"/>
                  </a:lnTo>
                  <a:lnTo>
                    <a:pt x="4009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59280" y="2708128"/>
              <a:ext cx="24765" cy="189865"/>
            </a:xfrm>
            <a:custGeom>
              <a:avLst/>
              <a:gdLst/>
              <a:ahLst/>
              <a:cxnLst/>
              <a:rect l="l" t="t" r="r" b="b"/>
              <a:pathLst>
                <a:path w="24764" h="189864">
                  <a:moveTo>
                    <a:pt x="0" y="189839"/>
                  </a:moveTo>
                  <a:lnTo>
                    <a:pt x="2423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2619" y="2708122"/>
              <a:ext cx="66675" cy="64769"/>
            </a:xfrm>
            <a:custGeom>
              <a:avLst/>
              <a:gdLst/>
              <a:ahLst/>
              <a:cxnLst/>
              <a:rect l="l" t="t" r="r" b="b"/>
              <a:pathLst>
                <a:path w="66675" h="64769">
                  <a:moveTo>
                    <a:pt x="40894" y="0"/>
                  </a:moveTo>
                  <a:lnTo>
                    <a:pt x="0" y="56108"/>
                  </a:lnTo>
                  <a:lnTo>
                    <a:pt x="66382" y="64579"/>
                  </a:lnTo>
                  <a:lnTo>
                    <a:pt x="4089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53491" y="1279204"/>
            <a:ext cx="705294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parabolic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collector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fluids,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how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feel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explanation.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279872" y="6462097"/>
            <a:ext cx="6937375" cy="1496695"/>
            <a:chOff x="279872" y="6462097"/>
            <a:chExt cx="6937375" cy="1496695"/>
          </a:xfrm>
        </p:grpSpPr>
        <p:sp>
          <p:nvSpPr>
            <p:cNvPr id="58" name="object 58"/>
            <p:cNvSpPr/>
            <p:nvPr/>
          </p:nvSpPr>
          <p:spPr>
            <a:xfrm>
              <a:off x="642077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94881" y="0"/>
                  </a:moveTo>
                  <a:lnTo>
                    <a:pt x="0" y="96697"/>
                  </a:lnTo>
                  <a:lnTo>
                    <a:pt x="13055" y="109842"/>
                  </a:lnTo>
                  <a:lnTo>
                    <a:pt x="107937" y="13144"/>
                  </a:lnTo>
                  <a:lnTo>
                    <a:pt x="948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42077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0" y="96697"/>
                  </a:moveTo>
                  <a:lnTo>
                    <a:pt x="94881" y="0"/>
                  </a:lnTo>
                  <a:lnTo>
                    <a:pt x="107937" y="13144"/>
                  </a:lnTo>
                  <a:lnTo>
                    <a:pt x="13055" y="109842"/>
                  </a:lnTo>
                  <a:lnTo>
                    <a:pt x="0" y="966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42842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4" h="109854">
                  <a:moveTo>
                    <a:pt x="12217" y="0"/>
                  </a:moveTo>
                  <a:lnTo>
                    <a:pt x="0" y="13931"/>
                  </a:lnTo>
                  <a:lnTo>
                    <a:pt x="109766" y="109842"/>
                  </a:lnTo>
                  <a:lnTo>
                    <a:pt x="121983" y="95910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42842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4" h="109854">
                  <a:moveTo>
                    <a:pt x="12217" y="0"/>
                  </a:moveTo>
                  <a:lnTo>
                    <a:pt x="121983" y="95910"/>
                  </a:lnTo>
                  <a:lnTo>
                    <a:pt x="109766" y="109842"/>
                  </a:lnTo>
                  <a:lnTo>
                    <a:pt x="0" y="13931"/>
                  </a:lnTo>
                  <a:lnTo>
                    <a:pt x="122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9586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5" h="101600">
                  <a:moveTo>
                    <a:pt x="120230" y="0"/>
                  </a:moveTo>
                  <a:lnTo>
                    <a:pt x="0" y="86575"/>
                  </a:lnTo>
                  <a:lnTo>
                    <a:pt x="11176" y="101358"/>
                  </a:lnTo>
                  <a:lnTo>
                    <a:pt x="131406" y="14770"/>
                  </a:lnTo>
                  <a:lnTo>
                    <a:pt x="1202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29586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5" h="101600">
                  <a:moveTo>
                    <a:pt x="0" y="86575"/>
                  </a:moveTo>
                  <a:lnTo>
                    <a:pt x="120230" y="0"/>
                  </a:lnTo>
                  <a:lnTo>
                    <a:pt x="131406" y="14770"/>
                  </a:lnTo>
                  <a:lnTo>
                    <a:pt x="11176" y="101358"/>
                  </a:lnTo>
                  <a:lnTo>
                    <a:pt x="0" y="8657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34646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4" h="87629">
                  <a:moveTo>
                    <a:pt x="8496" y="0"/>
                  </a:moveTo>
                  <a:lnTo>
                    <a:pt x="0" y="16471"/>
                  </a:lnTo>
                  <a:lnTo>
                    <a:pt x="131495" y="87566"/>
                  </a:lnTo>
                  <a:lnTo>
                    <a:pt x="139992" y="71094"/>
                  </a:lnTo>
                  <a:lnTo>
                    <a:pt x="849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4646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4" h="87629">
                  <a:moveTo>
                    <a:pt x="8496" y="0"/>
                  </a:moveTo>
                  <a:lnTo>
                    <a:pt x="139992" y="71094"/>
                  </a:lnTo>
                  <a:lnTo>
                    <a:pt x="131495" y="87566"/>
                  </a:lnTo>
                  <a:lnTo>
                    <a:pt x="0" y="16471"/>
                  </a:lnTo>
                  <a:lnTo>
                    <a:pt x="84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1029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5" h="90804">
                  <a:moveTo>
                    <a:pt x="129628" y="0"/>
                  </a:moveTo>
                  <a:lnTo>
                    <a:pt x="0" y="74587"/>
                  </a:lnTo>
                  <a:lnTo>
                    <a:pt x="9017" y="90779"/>
                  </a:lnTo>
                  <a:lnTo>
                    <a:pt x="138645" y="16192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1029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5" h="90804">
                  <a:moveTo>
                    <a:pt x="0" y="74587"/>
                  </a:moveTo>
                  <a:lnTo>
                    <a:pt x="129628" y="0"/>
                  </a:lnTo>
                  <a:lnTo>
                    <a:pt x="138645" y="16192"/>
                  </a:lnTo>
                  <a:lnTo>
                    <a:pt x="9017" y="90779"/>
                  </a:lnTo>
                  <a:lnTo>
                    <a:pt x="0" y="745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56553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4" h="102870">
                  <a:moveTo>
                    <a:pt x="13055" y="0"/>
                  </a:move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lnTo>
                    <a:pt x="13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56553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4" h="102870">
                  <a:moveTo>
                    <a:pt x="95872" y="89458"/>
                  </a:moveTo>
                  <a:lnTo>
                    <a:pt x="13055" y="0"/>
                  </a:ln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16667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40055" y="0"/>
                  </a:moveTo>
                  <a:lnTo>
                    <a:pt x="0" y="612813"/>
                  </a:lnTo>
                  <a:lnTo>
                    <a:pt x="21793" y="614248"/>
                  </a:lnTo>
                  <a:lnTo>
                    <a:pt x="61849" y="1422"/>
                  </a:lnTo>
                  <a:lnTo>
                    <a:pt x="40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16667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40055" y="0"/>
                  </a:moveTo>
                  <a:lnTo>
                    <a:pt x="61849" y="1422"/>
                  </a:lnTo>
                  <a:lnTo>
                    <a:pt x="21793" y="614248"/>
                  </a:lnTo>
                  <a:lnTo>
                    <a:pt x="0" y="612813"/>
                  </a:lnTo>
                  <a:lnTo>
                    <a:pt x="4005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22823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22823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155" y="7267536"/>
              <a:ext cx="128193" cy="128206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42287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5" h="730884">
                  <a:moveTo>
                    <a:pt x="45262" y="0"/>
                  </a:moveTo>
                  <a:lnTo>
                    <a:pt x="35245" y="4369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71" y="722231"/>
                  </a:lnTo>
                  <a:lnTo>
                    <a:pt x="398349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2287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5" h="730884">
                  <a:moveTo>
                    <a:pt x="45262" y="0"/>
                  </a:moveTo>
                  <a:lnTo>
                    <a:pt x="35245" y="4369"/>
                  </a:lnTo>
                  <a:lnTo>
                    <a:pt x="22636" y="8737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71" y="722231"/>
                  </a:lnTo>
                  <a:lnTo>
                    <a:pt x="391361" y="712870"/>
                  </a:lnTo>
                  <a:lnTo>
                    <a:pt x="398349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3384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10083" y="0"/>
                  </a:moveTo>
                  <a:lnTo>
                    <a:pt x="0" y="10655"/>
                  </a:lnTo>
                  <a:lnTo>
                    <a:pt x="286169" y="234365"/>
                  </a:lnTo>
                  <a:lnTo>
                    <a:pt x="296252" y="223710"/>
                  </a:lnTo>
                  <a:lnTo>
                    <a:pt x="100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63384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296252" y="223710"/>
                  </a:moveTo>
                  <a:lnTo>
                    <a:pt x="286169" y="234365"/>
                  </a:lnTo>
                  <a:lnTo>
                    <a:pt x="0" y="10655"/>
                  </a:lnTo>
                  <a:lnTo>
                    <a:pt x="10083" y="0"/>
                  </a:lnTo>
                  <a:lnTo>
                    <a:pt x="296252" y="22371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69010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90" h="320675">
                  <a:moveTo>
                    <a:pt x="83794" y="0"/>
                  </a:moveTo>
                  <a:lnTo>
                    <a:pt x="0" y="315201"/>
                  </a:lnTo>
                  <a:lnTo>
                    <a:pt x="13728" y="320370"/>
                  </a:lnTo>
                  <a:lnTo>
                    <a:pt x="97523" y="5168"/>
                  </a:lnTo>
                  <a:lnTo>
                    <a:pt x="837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69010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90" h="320675">
                  <a:moveTo>
                    <a:pt x="83794" y="0"/>
                  </a:moveTo>
                  <a:lnTo>
                    <a:pt x="97523" y="5168"/>
                  </a:lnTo>
                  <a:lnTo>
                    <a:pt x="13728" y="320370"/>
                  </a:lnTo>
                  <a:lnTo>
                    <a:pt x="0" y="315201"/>
                  </a:lnTo>
                  <a:lnTo>
                    <a:pt x="8379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43740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5" h="123825">
                  <a:moveTo>
                    <a:pt x="0" y="0"/>
                  </a:moveTo>
                  <a:lnTo>
                    <a:pt x="1892" y="123393"/>
                  </a:lnTo>
                  <a:lnTo>
                    <a:pt x="35013" y="105956"/>
                  </a:lnTo>
                  <a:lnTo>
                    <a:pt x="50126" y="70446"/>
                  </a:lnTo>
                  <a:lnTo>
                    <a:pt x="50126" y="51549"/>
                  </a:lnTo>
                  <a:lnTo>
                    <a:pt x="32181" y="19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43740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5" h="123825">
                  <a:moveTo>
                    <a:pt x="32181" y="19062"/>
                  </a:moveTo>
                  <a:lnTo>
                    <a:pt x="50126" y="51549"/>
                  </a:lnTo>
                  <a:lnTo>
                    <a:pt x="50126" y="70446"/>
                  </a:lnTo>
                  <a:lnTo>
                    <a:pt x="35013" y="105956"/>
                  </a:lnTo>
                  <a:lnTo>
                    <a:pt x="1892" y="123393"/>
                  </a:lnTo>
                  <a:lnTo>
                    <a:pt x="0" y="0"/>
                  </a:lnTo>
                  <a:lnTo>
                    <a:pt x="32181" y="190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48796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48796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50167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50167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79626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79626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4560" y="7412141"/>
              <a:ext cx="107835" cy="96774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926604" y="7168105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84201" y="598487"/>
                  </a:moveTo>
                  <a:lnTo>
                    <a:pt x="0" y="598487"/>
                  </a:lnTo>
                  <a:lnTo>
                    <a:pt x="0" y="778776"/>
                  </a:lnTo>
                  <a:lnTo>
                    <a:pt x="84201" y="778776"/>
                  </a:lnTo>
                  <a:lnTo>
                    <a:pt x="84201" y="598487"/>
                  </a:lnTo>
                  <a:close/>
                </a:path>
                <a:path w="84455" h="779145">
                  <a:moveTo>
                    <a:pt x="84201" y="0"/>
                  </a:moveTo>
                  <a:lnTo>
                    <a:pt x="0" y="0"/>
                  </a:lnTo>
                  <a:lnTo>
                    <a:pt x="0" y="487895"/>
                  </a:lnTo>
                  <a:lnTo>
                    <a:pt x="84201" y="487895"/>
                  </a:lnTo>
                  <a:lnTo>
                    <a:pt x="8420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26611" y="7168098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0" y="12"/>
                  </a:moveTo>
                  <a:lnTo>
                    <a:pt x="84124" y="0"/>
                  </a:lnTo>
                  <a:lnTo>
                    <a:pt x="84201" y="778764"/>
                  </a:lnTo>
                  <a:lnTo>
                    <a:pt x="76" y="778776"/>
                  </a:lnTo>
                  <a:lnTo>
                    <a:pt x="0" y="1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27842" y="7169364"/>
              <a:ext cx="25400" cy="775335"/>
            </a:xfrm>
            <a:custGeom>
              <a:avLst/>
              <a:gdLst/>
              <a:ahLst/>
              <a:cxnLst/>
              <a:rect l="l" t="t" r="r" b="b"/>
              <a:pathLst>
                <a:path w="25400" h="775334">
                  <a:moveTo>
                    <a:pt x="25323" y="0"/>
                  </a:moveTo>
                  <a:lnTo>
                    <a:pt x="0" y="0"/>
                  </a:lnTo>
                  <a:lnTo>
                    <a:pt x="76" y="774801"/>
                  </a:lnTo>
                  <a:lnTo>
                    <a:pt x="25400" y="774801"/>
                  </a:lnTo>
                  <a:lnTo>
                    <a:pt x="253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45489" y="7169845"/>
              <a:ext cx="26670" cy="774065"/>
            </a:xfrm>
            <a:custGeom>
              <a:avLst/>
              <a:gdLst/>
              <a:ahLst/>
              <a:cxnLst/>
              <a:rect l="l" t="t" r="r" b="b"/>
              <a:pathLst>
                <a:path w="26669" h="774065">
                  <a:moveTo>
                    <a:pt x="26631" y="596747"/>
                  </a:moveTo>
                  <a:lnTo>
                    <a:pt x="0" y="596747"/>
                  </a:lnTo>
                  <a:lnTo>
                    <a:pt x="0" y="773861"/>
                  </a:lnTo>
                  <a:lnTo>
                    <a:pt x="26631" y="773861"/>
                  </a:lnTo>
                  <a:lnTo>
                    <a:pt x="26631" y="596747"/>
                  </a:lnTo>
                  <a:close/>
                </a:path>
                <a:path w="26669" h="774065">
                  <a:moveTo>
                    <a:pt x="26631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26631" y="486156"/>
                  </a:lnTo>
                  <a:lnTo>
                    <a:pt x="2663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2705" y="7092051"/>
              <a:ext cx="111252" cy="140724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456364" y="7957331"/>
              <a:ext cx="3312795" cy="0"/>
            </a:xfrm>
            <a:custGeom>
              <a:avLst/>
              <a:gdLst/>
              <a:ahLst/>
              <a:cxnLst/>
              <a:rect l="l" t="t" r="r" b="b"/>
              <a:pathLst>
                <a:path w="3312795">
                  <a:moveTo>
                    <a:pt x="0" y="0"/>
                  </a:moveTo>
                  <a:lnTo>
                    <a:pt x="331279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733119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94881" y="0"/>
                  </a:moveTo>
                  <a:lnTo>
                    <a:pt x="0" y="96697"/>
                  </a:lnTo>
                  <a:lnTo>
                    <a:pt x="13055" y="109842"/>
                  </a:lnTo>
                  <a:lnTo>
                    <a:pt x="107937" y="13144"/>
                  </a:lnTo>
                  <a:lnTo>
                    <a:pt x="948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733119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0" y="96697"/>
                  </a:moveTo>
                  <a:lnTo>
                    <a:pt x="94881" y="0"/>
                  </a:lnTo>
                  <a:lnTo>
                    <a:pt x="107937" y="13144"/>
                  </a:lnTo>
                  <a:lnTo>
                    <a:pt x="13055" y="109842"/>
                  </a:lnTo>
                  <a:lnTo>
                    <a:pt x="0" y="966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733883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5" h="109854">
                  <a:moveTo>
                    <a:pt x="12217" y="0"/>
                  </a:moveTo>
                  <a:lnTo>
                    <a:pt x="0" y="13931"/>
                  </a:lnTo>
                  <a:lnTo>
                    <a:pt x="109766" y="109842"/>
                  </a:lnTo>
                  <a:lnTo>
                    <a:pt x="121983" y="95910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733883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5" h="109854">
                  <a:moveTo>
                    <a:pt x="12217" y="0"/>
                  </a:moveTo>
                  <a:lnTo>
                    <a:pt x="121983" y="95910"/>
                  </a:lnTo>
                  <a:lnTo>
                    <a:pt x="109766" y="109842"/>
                  </a:lnTo>
                  <a:lnTo>
                    <a:pt x="0" y="13931"/>
                  </a:lnTo>
                  <a:lnTo>
                    <a:pt x="122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720627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4" h="101600">
                  <a:moveTo>
                    <a:pt x="120230" y="0"/>
                  </a:moveTo>
                  <a:lnTo>
                    <a:pt x="0" y="86575"/>
                  </a:lnTo>
                  <a:lnTo>
                    <a:pt x="11176" y="101358"/>
                  </a:lnTo>
                  <a:lnTo>
                    <a:pt x="131406" y="14770"/>
                  </a:lnTo>
                  <a:lnTo>
                    <a:pt x="1202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720627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4" h="101600">
                  <a:moveTo>
                    <a:pt x="0" y="86575"/>
                  </a:moveTo>
                  <a:lnTo>
                    <a:pt x="120230" y="0"/>
                  </a:lnTo>
                  <a:lnTo>
                    <a:pt x="131406" y="14770"/>
                  </a:lnTo>
                  <a:lnTo>
                    <a:pt x="11176" y="101358"/>
                  </a:lnTo>
                  <a:lnTo>
                    <a:pt x="0" y="8657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725688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0" y="16471"/>
                  </a:lnTo>
                  <a:lnTo>
                    <a:pt x="131495" y="87566"/>
                  </a:lnTo>
                  <a:lnTo>
                    <a:pt x="139992" y="71094"/>
                  </a:lnTo>
                  <a:lnTo>
                    <a:pt x="849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725688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139992" y="71094"/>
                  </a:lnTo>
                  <a:lnTo>
                    <a:pt x="131495" y="87566"/>
                  </a:lnTo>
                  <a:lnTo>
                    <a:pt x="0" y="16471"/>
                  </a:lnTo>
                  <a:lnTo>
                    <a:pt x="84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722070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129628" y="0"/>
                  </a:moveTo>
                  <a:lnTo>
                    <a:pt x="0" y="74587"/>
                  </a:lnTo>
                  <a:lnTo>
                    <a:pt x="9017" y="90779"/>
                  </a:lnTo>
                  <a:lnTo>
                    <a:pt x="138645" y="16192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722070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0" y="74587"/>
                  </a:moveTo>
                  <a:lnTo>
                    <a:pt x="129628" y="0"/>
                  </a:lnTo>
                  <a:lnTo>
                    <a:pt x="138645" y="16192"/>
                  </a:lnTo>
                  <a:lnTo>
                    <a:pt x="9017" y="90779"/>
                  </a:lnTo>
                  <a:lnTo>
                    <a:pt x="0" y="745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747593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13055" y="0"/>
                  </a:move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lnTo>
                    <a:pt x="13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747593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95872" y="89458"/>
                  </a:moveTo>
                  <a:lnTo>
                    <a:pt x="13055" y="0"/>
                  </a:ln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707708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40055" y="0"/>
                  </a:moveTo>
                  <a:lnTo>
                    <a:pt x="0" y="612813"/>
                  </a:lnTo>
                  <a:lnTo>
                    <a:pt x="21793" y="614248"/>
                  </a:lnTo>
                  <a:lnTo>
                    <a:pt x="61848" y="1422"/>
                  </a:lnTo>
                  <a:lnTo>
                    <a:pt x="40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707708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40055" y="0"/>
                  </a:moveTo>
                  <a:lnTo>
                    <a:pt x="61848" y="1422"/>
                  </a:lnTo>
                  <a:lnTo>
                    <a:pt x="21793" y="614248"/>
                  </a:lnTo>
                  <a:lnTo>
                    <a:pt x="0" y="612813"/>
                  </a:lnTo>
                  <a:lnTo>
                    <a:pt x="4005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813864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813864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25197" y="7267536"/>
              <a:ext cx="128193" cy="128206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1733327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5" y="4369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69" y="722231"/>
                  </a:lnTo>
                  <a:lnTo>
                    <a:pt x="398343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733327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5" y="4369"/>
                  </a:lnTo>
                  <a:lnTo>
                    <a:pt x="22636" y="8737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69" y="722231"/>
                  </a:lnTo>
                  <a:lnTo>
                    <a:pt x="391356" y="712870"/>
                  </a:lnTo>
                  <a:lnTo>
                    <a:pt x="398343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754426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10083" y="0"/>
                  </a:moveTo>
                  <a:lnTo>
                    <a:pt x="0" y="10655"/>
                  </a:lnTo>
                  <a:lnTo>
                    <a:pt x="286169" y="234365"/>
                  </a:lnTo>
                  <a:lnTo>
                    <a:pt x="296252" y="223710"/>
                  </a:lnTo>
                  <a:lnTo>
                    <a:pt x="100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754426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296252" y="223710"/>
                  </a:moveTo>
                  <a:lnTo>
                    <a:pt x="286169" y="234365"/>
                  </a:lnTo>
                  <a:lnTo>
                    <a:pt x="0" y="10655"/>
                  </a:lnTo>
                  <a:lnTo>
                    <a:pt x="10083" y="0"/>
                  </a:lnTo>
                  <a:lnTo>
                    <a:pt x="296252" y="22371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960052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0" y="315201"/>
                  </a:lnTo>
                  <a:lnTo>
                    <a:pt x="13728" y="320370"/>
                  </a:lnTo>
                  <a:lnTo>
                    <a:pt x="97523" y="5168"/>
                  </a:lnTo>
                  <a:lnTo>
                    <a:pt x="837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960052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97523" y="5168"/>
                  </a:lnTo>
                  <a:lnTo>
                    <a:pt x="13728" y="320370"/>
                  </a:lnTo>
                  <a:lnTo>
                    <a:pt x="0" y="315201"/>
                  </a:lnTo>
                  <a:lnTo>
                    <a:pt x="8379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734780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0" y="0"/>
                  </a:moveTo>
                  <a:lnTo>
                    <a:pt x="1892" y="123393"/>
                  </a:lnTo>
                  <a:lnTo>
                    <a:pt x="35013" y="105956"/>
                  </a:lnTo>
                  <a:lnTo>
                    <a:pt x="50126" y="70446"/>
                  </a:lnTo>
                  <a:lnTo>
                    <a:pt x="50126" y="51549"/>
                  </a:lnTo>
                  <a:lnTo>
                    <a:pt x="32181" y="19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734780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32181" y="19062"/>
                  </a:moveTo>
                  <a:lnTo>
                    <a:pt x="50126" y="51549"/>
                  </a:lnTo>
                  <a:lnTo>
                    <a:pt x="50126" y="70446"/>
                  </a:lnTo>
                  <a:lnTo>
                    <a:pt x="35013" y="105956"/>
                  </a:lnTo>
                  <a:lnTo>
                    <a:pt x="1892" y="123393"/>
                  </a:lnTo>
                  <a:lnTo>
                    <a:pt x="0" y="0"/>
                  </a:lnTo>
                  <a:lnTo>
                    <a:pt x="32181" y="190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739836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739836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741208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741208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770667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770667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85614" y="7412141"/>
              <a:ext cx="107823" cy="96774"/>
            </a:xfrm>
            <a:prstGeom prst="rect">
              <a:avLst/>
            </a:prstGeom>
          </p:spPr>
        </p:pic>
        <p:sp>
          <p:nvSpPr>
            <p:cNvPr id="128" name="object 128"/>
            <p:cNvSpPr/>
            <p:nvPr/>
          </p:nvSpPr>
          <p:spPr>
            <a:xfrm>
              <a:off x="2017649" y="7168105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84201" y="598487"/>
                  </a:moveTo>
                  <a:lnTo>
                    <a:pt x="0" y="598487"/>
                  </a:lnTo>
                  <a:lnTo>
                    <a:pt x="0" y="778776"/>
                  </a:lnTo>
                  <a:lnTo>
                    <a:pt x="84201" y="778776"/>
                  </a:lnTo>
                  <a:lnTo>
                    <a:pt x="84201" y="598487"/>
                  </a:lnTo>
                  <a:close/>
                </a:path>
                <a:path w="84455" h="779145">
                  <a:moveTo>
                    <a:pt x="84201" y="0"/>
                  </a:moveTo>
                  <a:lnTo>
                    <a:pt x="0" y="0"/>
                  </a:lnTo>
                  <a:lnTo>
                    <a:pt x="0" y="487895"/>
                  </a:lnTo>
                  <a:lnTo>
                    <a:pt x="84201" y="487895"/>
                  </a:lnTo>
                  <a:lnTo>
                    <a:pt x="8420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017648" y="7168098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0" y="12"/>
                  </a:moveTo>
                  <a:lnTo>
                    <a:pt x="84124" y="0"/>
                  </a:lnTo>
                  <a:lnTo>
                    <a:pt x="84201" y="778764"/>
                  </a:lnTo>
                  <a:lnTo>
                    <a:pt x="76" y="778776"/>
                  </a:lnTo>
                  <a:lnTo>
                    <a:pt x="0" y="1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018883" y="7169364"/>
              <a:ext cx="25400" cy="775335"/>
            </a:xfrm>
            <a:custGeom>
              <a:avLst/>
              <a:gdLst/>
              <a:ahLst/>
              <a:cxnLst/>
              <a:rect l="l" t="t" r="r" b="b"/>
              <a:pathLst>
                <a:path w="25400" h="775334">
                  <a:moveTo>
                    <a:pt x="25323" y="0"/>
                  </a:moveTo>
                  <a:lnTo>
                    <a:pt x="0" y="0"/>
                  </a:lnTo>
                  <a:lnTo>
                    <a:pt x="76" y="774801"/>
                  </a:lnTo>
                  <a:lnTo>
                    <a:pt x="25400" y="774801"/>
                  </a:lnTo>
                  <a:lnTo>
                    <a:pt x="253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036534" y="7169845"/>
              <a:ext cx="26670" cy="774065"/>
            </a:xfrm>
            <a:custGeom>
              <a:avLst/>
              <a:gdLst/>
              <a:ahLst/>
              <a:cxnLst/>
              <a:rect l="l" t="t" r="r" b="b"/>
              <a:pathLst>
                <a:path w="26669" h="774065">
                  <a:moveTo>
                    <a:pt x="26631" y="596747"/>
                  </a:moveTo>
                  <a:lnTo>
                    <a:pt x="0" y="596747"/>
                  </a:lnTo>
                  <a:lnTo>
                    <a:pt x="0" y="773861"/>
                  </a:lnTo>
                  <a:lnTo>
                    <a:pt x="26631" y="773861"/>
                  </a:lnTo>
                  <a:lnTo>
                    <a:pt x="26631" y="596747"/>
                  </a:lnTo>
                  <a:close/>
                </a:path>
                <a:path w="26669" h="774065">
                  <a:moveTo>
                    <a:pt x="26631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26631" y="486156"/>
                  </a:lnTo>
                  <a:lnTo>
                    <a:pt x="2663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03746" y="7092051"/>
              <a:ext cx="111251" cy="140724"/>
            </a:xfrm>
            <a:prstGeom prst="rect">
              <a:avLst/>
            </a:prstGeom>
          </p:spPr>
        </p:pic>
        <p:sp>
          <p:nvSpPr>
            <p:cNvPr id="133" name="object 133"/>
            <p:cNvSpPr/>
            <p:nvPr/>
          </p:nvSpPr>
          <p:spPr>
            <a:xfrm>
              <a:off x="2824159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94881" y="0"/>
                  </a:moveTo>
                  <a:lnTo>
                    <a:pt x="0" y="96697"/>
                  </a:lnTo>
                  <a:lnTo>
                    <a:pt x="13055" y="109842"/>
                  </a:lnTo>
                  <a:lnTo>
                    <a:pt x="107937" y="13144"/>
                  </a:lnTo>
                  <a:lnTo>
                    <a:pt x="948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824159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0" y="96697"/>
                  </a:moveTo>
                  <a:lnTo>
                    <a:pt x="94881" y="0"/>
                  </a:lnTo>
                  <a:lnTo>
                    <a:pt x="107937" y="13144"/>
                  </a:lnTo>
                  <a:lnTo>
                    <a:pt x="13055" y="109842"/>
                  </a:lnTo>
                  <a:lnTo>
                    <a:pt x="0" y="966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824928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5" h="109854">
                  <a:moveTo>
                    <a:pt x="12217" y="0"/>
                  </a:moveTo>
                  <a:lnTo>
                    <a:pt x="0" y="13931"/>
                  </a:lnTo>
                  <a:lnTo>
                    <a:pt x="109766" y="109842"/>
                  </a:lnTo>
                  <a:lnTo>
                    <a:pt x="121983" y="95910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824928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5" h="109854">
                  <a:moveTo>
                    <a:pt x="12217" y="0"/>
                  </a:moveTo>
                  <a:lnTo>
                    <a:pt x="121983" y="95910"/>
                  </a:lnTo>
                  <a:lnTo>
                    <a:pt x="109766" y="109842"/>
                  </a:lnTo>
                  <a:lnTo>
                    <a:pt x="0" y="13931"/>
                  </a:lnTo>
                  <a:lnTo>
                    <a:pt x="122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811671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4" h="101600">
                  <a:moveTo>
                    <a:pt x="120230" y="0"/>
                  </a:moveTo>
                  <a:lnTo>
                    <a:pt x="0" y="86575"/>
                  </a:lnTo>
                  <a:lnTo>
                    <a:pt x="11176" y="101358"/>
                  </a:lnTo>
                  <a:lnTo>
                    <a:pt x="131406" y="14770"/>
                  </a:lnTo>
                  <a:lnTo>
                    <a:pt x="1202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811671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4" h="101600">
                  <a:moveTo>
                    <a:pt x="0" y="86575"/>
                  </a:moveTo>
                  <a:lnTo>
                    <a:pt x="120230" y="0"/>
                  </a:lnTo>
                  <a:lnTo>
                    <a:pt x="131406" y="14770"/>
                  </a:lnTo>
                  <a:lnTo>
                    <a:pt x="11176" y="101358"/>
                  </a:lnTo>
                  <a:lnTo>
                    <a:pt x="0" y="8657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816733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0" y="16471"/>
                  </a:lnTo>
                  <a:lnTo>
                    <a:pt x="131495" y="87566"/>
                  </a:lnTo>
                  <a:lnTo>
                    <a:pt x="139992" y="71094"/>
                  </a:lnTo>
                  <a:lnTo>
                    <a:pt x="849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816733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139992" y="71094"/>
                  </a:lnTo>
                  <a:lnTo>
                    <a:pt x="131495" y="87566"/>
                  </a:lnTo>
                  <a:lnTo>
                    <a:pt x="0" y="16471"/>
                  </a:lnTo>
                  <a:lnTo>
                    <a:pt x="84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813116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129616" y="0"/>
                  </a:moveTo>
                  <a:lnTo>
                    <a:pt x="0" y="74587"/>
                  </a:lnTo>
                  <a:lnTo>
                    <a:pt x="9017" y="90779"/>
                  </a:lnTo>
                  <a:lnTo>
                    <a:pt x="138645" y="16192"/>
                  </a:lnTo>
                  <a:lnTo>
                    <a:pt x="12961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813116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0" y="74587"/>
                  </a:moveTo>
                  <a:lnTo>
                    <a:pt x="129616" y="0"/>
                  </a:lnTo>
                  <a:lnTo>
                    <a:pt x="138645" y="16192"/>
                  </a:lnTo>
                  <a:lnTo>
                    <a:pt x="9017" y="90779"/>
                  </a:lnTo>
                  <a:lnTo>
                    <a:pt x="0" y="745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838635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13055" y="0"/>
                  </a:move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lnTo>
                    <a:pt x="13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838635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95872" y="89458"/>
                  </a:moveTo>
                  <a:lnTo>
                    <a:pt x="13055" y="0"/>
                  </a:ln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798749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40055" y="0"/>
                  </a:moveTo>
                  <a:lnTo>
                    <a:pt x="0" y="612813"/>
                  </a:lnTo>
                  <a:lnTo>
                    <a:pt x="21793" y="614248"/>
                  </a:lnTo>
                  <a:lnTo>
                    <a:pt x="61848" y="1422"/>
                  </a:lnTo>
                  <a:lnTo>
                    <a:pt x="40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798749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40055" y="0"/>
                  </a:moveTo>
                  <a:lnTo>
                    <a:pt x="61848" y="1422"/>
                  </a:lnTo>
                  <a:lnTo>
                    <a:pt x="21793" y="614248"/>
                  </a:lnTo>
                  <a:lnTo>
                    <a:pt x="0" y="612813"/>
                  </a:lnTo>
                  <a:lnTo>
                    <a:pt x="4005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904909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904909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30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16237" y="7267536"/>
              <a:ext cx="128193" cy="128206"/>
            </a:xfrm>
            <a:prstGeom prst="rect">
              <a:avLst/>
            </a:prstGeom>
          </p:spPr>
        </p:pic>
        <p:sp>
          <p:nvSpPr>
            <p:cNvPr id="150" name="object 150"/>
            <p:cNvSpPr/>
            <p:nvPr/>
          </p:nvSpPr>
          <p:spPr>
            <a:xfrm>
              <a:off x="2824369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0" y="4369"/>
                  </a:lnTo>
                  <a:lnTo>
                    <a:pt x="10022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71" y="722231"/>
                  </a:lnTo>
                  <a:lnTo>
                    <a:pt x="398349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824369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0" y="4369"/>
                  </a:lnTo>
                  <a:lnTo>
                    <a:pt x="22631" y="8737"/>
                  </a:lnTo>
                  <a:lnTo>
                    <a:pt x="10022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71" y="722231"/>
                  </a:lnTo>
                  <a:lnTo>
                    <a:pt x="391361" y="712870"/>
                  </a:lnTo>
                  <a:lnTo>
                    <a:pt x="398349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845466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10083" y="0"/>
                  </a:moveTo>
                  <a:lnTo>
                    <a:pt x="0" y="10655"/>
                  </a:lnTo>
                  <a:lnTo>
                    <a:pt x="286169" y="234365"/>
                  </a:lnTo>
                  <a:lnTo>
                    <a:pt x="296252" y="223710"/>
                  </a:lnTo>
                  <a:lnTo>
                    <a:pt x="100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845466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4" h="234950">
                  <a:moveTo>
                    <a:pt x="296252" y="223710"/>
                  </a:moveTo>
                  <a:lnTo>
                    <a:pt x="286169" y="234365"/>
                  </a:lnTo>
                  <a:lnTo>
                    <a:pt x="0" y="10655"/>
                  </a:lnTo>
                  <a:lnTo>
                    <a:pt x="10083" y="0"/>
                  </a:lnTo>
                  <a:lnTo>
                    <a:pt x="296252" y="22371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051092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0" y="315201"/>
                  </a:lnTo>
                  <a:lnTo>
                    <a:pt x="13728" y="320370"/>
                  </a:lnTo>
                  <a:lnTo>
                    <a:pt x="97523" y="5168"/>
                  </a:lnTo>
                  <a:lnTo>
                    <a:pt x="837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51092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97523" y="5168"/>
                  </a:lnTo>
                  <a:lnTo>
                    <a:pt x="13728" y="320370"/>
                  </a:lnTo>
                  <a:lnTo>
                    <a:pt x="0" y="315201"/>
                  </a:lnTo>
                  <a:lnTo>
                    <a:pt x="8379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825822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0" y="0"/>
                  </a:moveTo>
                  <a:lnTo>
                    <a:pt x="1892" y="123393"/>
                  </a:lnTo>
                  <a:lnTo>
                    <a:pt x="35013" y="105956"/>
                  </a:lnTo>
                  <a:lnTo>
                    <a:pt x="50126" y="70446"/>
                  </a:lnTo>
                  <a:lnTo>
                    <a:pt x="50126" y="51549"/>
                  </a:lnTo>
                  <a:lnTo>
                    <a:pt x="32181" y="19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825822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32181" y="19062"/>
                  </a:moveTo>
                  <a:lnTo>
                    <a:pt x="50126" y="51549"/>
                  </a:lnTo>
                  <a:lnTo>
                    <a:pt x="50126" y="70446"/>
                  </a:lnTo>
                  <a:lnTo>
                    <a:pt x="35013" y="105956"/>
                  </a:lnTo>
                  <a:lnTo>
                    <a:pt x="1892" y="123393"/>
                  </a:lnTo>
                  <a:lnTo>
                    <a:pt x="0" y="0"/>
                  </a:lnTo>
                  <a:lnTo>
                    <a:pt x="32181" y="190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830882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830882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832249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832249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861712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861712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16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76646" y="7412141"/>
              <a:ext cx="107835" cy="96774"/>
            </a:xfrm>
            <a:prstGeom prst="rect">
              <a:avLst/>
            </a:prstGeom>
          </p:spPr>
        </p:pic>
        <p:sp>
          <p:nvSpPr>
            <p:cNvPr id="165" name="object 165"/>
            <p:cNvSpPr/>
            <p:nvPr/>
          </p:nvSpPr>
          <p:spPr>
            <a:xfrm>
              <a:off x="3108693" y="7168105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84201" y="598487"/>
                  </a:moveTo>
                  <a:lnTo>
                    <a:pt x="0" y="598487"/>
                  </a:lnTo>
                  <a:lnTo>
                    <a:pt x="0" y="778776"/>
                  </a:lnTo>
                  <a:lnTo>
                    <a:pt x="84201" y="778776"/>
                  </a:lnTo>
                  <a:lnTo>
                    <a:pt x="84201" y="598487"/>
                  </a:lnTo>
                  <a:close/>
                </a:path>
                <a:path w="84455" h="779145">
                  <a:moveTo>
                    <a:pt x="84201" y="0"/>
                  </a:moveTo>
                  <a:lnTo>
                    <a:pt x="0" y="0"/>
                  </a:lnTo>
                  <a:lnTo>
                    <a:pt x="0" y="487895"/>
                  </a:lnTo>
                  <a:lnTo>
                    <a:pt x="84201" y="487895"/>
                  </a:lnTo>
                  <a:lnTo>
                    <a:pt x="8420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108693" y="7168098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5" h="779145">
                  <a:moveTo>
                    <a:pt x="0" y="12"/>
                  </a:moveTo>
                  <a:lnTo>
                    <a:pt x="84124" y="0"/>
                  </a:lnTo>
                  <a:lnTo>
                    <a:pt x="84201" y="778764"/>
                  </a:lnTo>
                  <a:lnTo>
                    <a:pt x="76" y="778776"/>
                  </a:lnTo>
                  <a:lnTo>
                    <a:pt x="0" y="1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109928" y="7169364"/>
              <a:ext cx="25400" cy="775335"/>
            </a:xfrm>
            <a:custGeom>
              <a:avLst/>
              <a:gdLst/>
              <a:ahLst/>
              <a:cxnLst/>
              <a:rect l="l" t="t" r="r" b="b"/>
              <a:pathLst>
                <a:path w="25400" h="775334">
                  <a:moveTo>
                    <a:pt x="25323" y="0"/>
                  </a:moveTo>
                  <a:lnTo>
                    <a:pt x="0" y="0"/>
                  </a:lnTo>
                  <a:lnTo>
                    <a:pt x="76" y="774801"/>
                  </a:lnTo>
                  <a:lnTo>
                    <a:pt x="25400" y="774801"/>
                  </a:lnTo>
                  <a:lnTo>
                    <a:pt x="253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127578" y="7169845"/>
              <a:ext cx="26670" cy="774065"/>
            </a:xfrm>
            <a:custGeom>
              <a:avLst/>
              <a:gdLst/>
              <a:ahLst/>
              <a:cxnLst/>
              <a:rect l="l" t="t" r="r" b="b"/>
              <a:pathLst>
                <a:path w="26669" h="774065">
                  <a:moveTo>
                    <a:pt x="26631" y="596747"/>
                  </a:moveTo>
                  <a:lnTo>
                    <a:pt x="0" y="596747"/>
                  </a:lnTo>
                  <a:lnTo>
                    <a:pt x="0" y="773861"/>
                  </a:lnTo>
                  <a:lnTo>
                    <a:pt x="26631" y="773861"/>
                  </a:lnTo>
                  <a:lnTo>
                    <a:pt x="26631" y="596747"/>
                  </a:lnTo>
                  <a:close/>
                </a:path>
                <a:path w="26669" h="774065">
                  <a:moveTo>
                    <a:pt x="26631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26631" y="486156"/>
                  </a:lnTo>
                  <a:lnTo>
                    <a:pt x="2663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94788" y="7092051"/>
              <a:ext cx="111251" cy="140724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3915205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94881" y="0"/>
                  </a:moveTo>
                  <a:lnTo>
                    <a:pt x="0" y="96697"/>
                  </a:lnTo>
                  <a:lnTo>
                    <a:pt x="13055" y="109842"/>
                  </a:lnTo>
                  <a:lnTo>
                    <a:pt x="107937" y="13144"/>
                  </a:lnTo>
                  <a:lnTo>
                    <a:pt x="948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915205" y="7475675"/>
              <a:ext cx="107950" cy="109855"/>
            </a:xfrm>
            <a:custGeom>
              <a:avLst/>
              <a:gdLst/>
              <a:ahLst/>
              <a:cxnLst/>
              <a:rect l="l" t="t" r="r" b="b"/>
              <a:pathLst>
                <a:path w="107950" h="109854">
                  <a:moveTo>
                    <a:pt x="0" y="96697"/>
                  </a:moveTo>
                  <a:lnTo>
                    <a:pt x="94881" y="0"/>
                  </a:lnTo>
                  <a:lnTo>
                    <a:pt x="107937" y="13144"/>
                  </a:lnTo>
                  <a:lnTo>
                    <a:pt x="13055" y="109842"/>
                  </a:lnTo>
                  <a:lnTo>
                    <a:pt x="0" y="9669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915968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4" h="109854">
                  <a:moveTo>
                    <a:pt x="12217" y="0"/>
                  </a:moveTo>
                  <a:lnTo>
                    <a:pt x="0" y="13931"/>
                  </a:lnTo>
                  <a:lnTo>
                    <a:pt x="109766" y="109842"/>
                  </a:lnTo>
                  <a:lnTo>
                    <a:pt x="121983" y="95910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915968" y="7579306"/>
              <a:ext cx="122555" cy="109855"/>
            </a:xfrm>
            <a:custGeom>
              <a:avLst/>
              <a:gdLst/>
              <a:ahLst/>
              <a:cxnLst/>
              <a:rect l="l" t="t" r="r" b="b"/>
              <a:pathLst>
                <a:path w="122554" h="109854">
                  <a:moveTo>
                    <a:pt x="12217" y="0"/>
                  </a:moveTo>
                  <a:lnTo>
                    <a:pt x="121983" y="95910"/>
                  </a:lnTo>
                  <a:lnTo>
                    <a:pt x="109766" y="109842"/>
                  </a:lnTo>
                  <a:lnTo>
                    <a:pt x="0" y="13931"/>
                  </a:lnTo>
                  <a:lnTo>
                    <a:pt x="122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902713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5" h="101600">
                  <a:moveTo>
                    <a:pt x="120230" y="0"/>
                  </a:moveTo>
                  <a:lnTo>
                    <a:pt x="0" y="86575"/>
                  </a:lnTo>
                  <a:lnTo>
                    <a:pt x="11176" y="101358"/>
                  </a:lnTo>
                  <a:lnTo>
                    <a:pt x="131406" y="14770"/>
                  </a:lnTo>
                  <a:lnTo>
                    <a:pt x="1202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902713" y="7682724"/>
              <a:ext cx="131445" cy="101600"/>
            </a:xfrm>
            <a:custGeom>
              <a:avLst/>
              <a:gdLst/>
              <a:ahLst/>
              <a:cxnLst/>
              <a:rect l="l" t="t" r="r" b="b"/>
              <a:pathLst>
                <a:path w="131445" h="101600">
                  <a:moveTo>
                    <a:pt x="0" y="86575"/>
                  </a:moveTo>
                  <a:lnTo>
                    <a:pt x="120230" y="0"/>
                  </a:lnTo>
                  <a:lnTo>
                    <a:pt x="131406" y="14770"/>
                  </a:lnTo>
                  <a:lnTo>
                    <a:pt x="11176" y="101358"/>
                  </a:lnTo>
                  <a:lnTo>
                    <a:pt x="0" y="8657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907774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0" y="16471"/>
                  </a:lnTo>
                  <a:lnTo>
                    <a:pt x="131495" y="87566"/>
                  </a:lnTo>
                  <a:lnTo>
                    <a:pt x="139992" y="71094"/>
                  </a:lnTo>
                  <a:lnTo>
                    <a:pt x="849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907774" y="7772201"/>
              <a:ext cx="140335" cy="87630"/>
            </a:xfrm>
            <a:custGeom>
              <a:avLst/>
              <a:gdLst/>
              <a:ahLst/>
              <a:cxnLst/>
              <a:rect l="l" t="t" r="r" b="b"/>
              <a:pathLst>
                <a:path w="140335" h="87629">
                  <a:moveTo>
                    <a:pt x="8496" y="0"/>
                  </a:moveTo>
                  <a:lnTo>
                    <a:pt x="139992" y="71094"/>
                  </a:lnTo>
                  <a:lnTo>
                    <a:pt x="131495" y="87566"/>
                  </a:lnTo>
                  <a:lnTo>
                    <a:pt x="0" y="16471"/>
                  </a:lnTo>
                  <a:lnTo>
                    <a:pt x="84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904160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129616" y="0"/>
                  </a:moveTo>
                  <a:lnTo>
                    <a:pt x="0" y="74587"/>
                  </a:lnTo>
                  <a:lnTo>
                    <a:pt x="9017" y="90779"/>
                  </a:lnTo>
                  <a:lnTo>
                    <a:pt x="138633" y="16192"/>
                  </a:lnTo>
                  <a:lnTo>
                    <a:pt x="12961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904160" y="7856356"/>
              <a:ext cx="139065" cy="90805"/>
            </a:xfrm>
            <a:custGeom>
              <a:avLst/>
              <a:gdLst/>
              <a:ahLst/>
              <a:cxnLst/>
              <a:rect l="l" t="t" r="r" b="b"/>
              <a:pathLst>
                <a:path w="139064" h="90804">
                  <a:moveTo>
                    <a:pt x="0" y="74587"/>
                  </a:moveTo>
                  <a:lnTo>
                    <a:pt x="129616" y="0"/>
                  </a:lnTo>
                  <a:lnTo>
                    <a:pt x="138633" y="16192"/>
                  </a:lnTo>
                  <a:lnTo>
                    <a:pt x="9017" y="90779"/>
                  </a:lnTo>
                  <a:lnTo>
                    <a:pt x="0" y="745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929679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13055" y="0"/>
                  </a:move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lnTo>
                    <a:pt x="13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929679" y="7386405"/>
              <a:ext cx="95885" cy="102870"/>
            </a:xfrm>
            <a:custGeom>
              <a:avLst/>
              <a:gdLst/>
              <a:ahLst/>
              <a:cxnLst/>
              <a:rect l="l" t="t" r="r" b="b"/>
              <a:pathLst>
                <a:path w="95885" h="102870">
                  <a:moveTo>
                    <a:pt x="95872" y="89458"/>
                  </a:moveTo>
                  <a:lnTo>
                    <a:pt x="13055" y="0"/>
                  </a:lnTo>
                  <a:lnTo>
                    <a:pt x="0" y="13144"/>
                  </a:lnTo>
                  <a:lnTo>
                    <a:pt x="82816" y="102603"/>
                  </a:lnTo>
                  <a:lnTo>
                    <a:pt x="95872" y="894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889793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40055" y="0"/>
                  </a:moveTo>
                  <a:lnTo>
                    <a:pt x="0" y="612813"/>
                  </a:lnTo>
                  <a:lnTo>
                    <a:pt x="21793" y="614248"/>
                  </a:lnTo>
                  <a:lnTo>
                    <a:pt x="61848" y="1422"/>
                  </a:lnTo>
                  <a:lnTo>
                    <a:pt x="400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889793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40055" y="0"/>
                  </a:moveTo>
                  <a:lnTo>
                    <a:pt x="61848" y="1422"/>
                  </a:lnTo>
                  <a:lnTo>
                    <a:pt x="21793" y="614248"/>
                  </a:lnTo>
                  <a:lnTo>
                    <a:pt x="0" y="612813"/>
                  </a:lnTo>
                  <a:lnTo>
                    <a:pt x="4005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995951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995951" y="7332270"/>
              <a:ext cx="62230" cy="614680"/>
            </a:xfrm>
            <a:custGeom>
              <a:avLst/>
              <a:gdLst/>
              <a:ahLst/>
              <a:cxnLst/>
              <a:rect l="l" t="t" r="r" b="b"/>
              <a:pathLst>
                <a:path w="62229" h="614679">
                  <a:moveTo>
                    <a:pt x="21793" y="0"/>
                  </a:moveTo>
                  <a:lnTo>
                    <a:pt x="0" y="1422"/>
                  </a:lnTo>
                  <a:lnTo>
                    <a:pt x="40055" y="614248"/>
                  </a:lnTo>
                  <a:lnTo>
                    <a:pt x="61849" y="612813"/>
                  </a:lnTo>
                  <a:lnTo>
                    <a:pt x="217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6" name="object 18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07283" y="7267536"/>
              <a:ext cx="128193" cy="128206"/>
            </a:xfrm>
            <a:prstGeom prst="rect">
              <a:avLst/>
            </a:prstGeom>
          </p:spPr>
        </p:pic>
        <p:sp>
          <p:nvSpPr>
            <p:cNvPr id="187" name="object 187"/>
            <p:cNvSpPr/>
            <p:nvPr/>
          </p:nvSpPr>
          <p:spPr>
            <a:xfrm>
              <a:off x="3915413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5" y="4369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69" y="722231"/>
                  </a:lnTo>
                  <a:lnTo>
                    <a:pt x="398343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915413" y="6832641"/>
              <a:ext cx="405765" cy="730885"/>
            </a:xfrm>
            <a:custGeom>
              <a:avLst/>
              <a:gdLst/>
              <a:ahLst/>
              <a:cxnLst/>
              <a:rect l="l" t="t" r="r" b="b"/>
              <a:pathLst>
                <a:path w="405764" h="730884">
                  <a:moveTo>
                    <a:pt x="45262" y="0"/>
                  </a:moveTo>
                  <a:lnTo>
                    <a:pt x="35245" y="4369"/>
                  </a:lnTo>
                  <a:lnTo>
                    <a:pt x="22636" y="8737"/>
                  </a:lnTo>
                  <a:lnTo>
                    <a:pt x="10024" y="13105"/>
                  </a:lnTo>
                  <a:lnTo>
                    <a:pt x="0" y="17475"/>
                  </a:lnTo>
                  <a:lnTo>
                    <a:pt x="839" y="88041"/>
                  </a:lnTo>
                  <a:lnTo>
                    <a:pt x="4295" y="154581"/>
                  </a:lnTo>
                  <a:lnTo>
                    <a:pt x="10322" y="217167"/>
                  </a:lnTo>
                  <a:lnTo>
                    <a:pt x="18872" y="275870"/>
                  </a:lnTo>
                  <a:lnTo>
                    <a:pt x="29899" y="330762"/>
                  </a:lnTo>
                  <a:lnTo>
                    <a:pt x="43356" y="381916"/>
                  </a:lnTo>
                  <a:lnTo>
                    <a:pt x="59196" y="429402"/>
                  </a:lnTo>
                  <a:lnTo>
                    <a:pt x="77373" y="473294"/>
                  </a:lnTo>
                  <a:lnTo>
                    <a:pt x="97840" y="513662"/>
                  </a:lnTo>
                  <a:lnTo>
                    <a:pt x="120550" y="550579"/>
                  </a:lnTo>
                  <a:lnTo>
                    <a:pt x="145457" y="584117"/>
                  </a:lnTo>
                  <a:lnTo>
                    <a:pt x="172513" y="614347"/>
                  </a:lnTo>
                  <a:lnTo>
                    <a:pt x="201673" y="641342"/>
                  </a:lnTo>
                  <a:lnTo>
                    <a:pt x="232889" y="665174"/>
                  </a:lnTo>
                  <a:lnTo>
                    <a:pt x="266114" y="685913"/>
                  </a:lnTo>
                  <a:lnTo>
                    <a:pt x="301302" y="703633"/>
                  </a:lnTo>
                  <a:lnTo>
                    <a:pt x="338406" y="718405"/>
                  </a:lnTo>
                  <a:lnTo>
                    <a:pt x="377380" y="730300"/>
                  </a:lnTo>
                  <a:lnTo>
                    <a:pt x="384369" y="722231"/>
                  </a:lnTo>
                  <a:lnTo>
                    <a:pt x="391356" y="712870"/>
                  </a:lnTo>
                  <a:lnTo>
                    <a:pt x="398343" y="703508"/>
                  </a:lnTo>
                  <a:lnTo>
                    <a:pt x="405333" y="695439"/>
                  </a:lnTo>
                  <a:lnTo>
                    <a:pt x="362221" y="678220"/>
                  </a:lnTo>
                  <a:lnTo>
                    <a:pt x="321980" y="658557"/>
                  </a:lnTo>
                  <a:lnTo>
                    <a:pt x="284580" y="636436"/>
                  </a:lnTo>
                  <a:lnTo>
                    <a:pt x="249994" y="611843"/>
                  </a:lnTo>
                  <a:lnTo>
                    <a:pt x="218192" y="584764"/>
                  </a:lnTo>
                  <a:lnTo>
                    <a:pt x="189147" y="555184"/>
                  </a:lnTo>
                  <a:lnTo>
                    <a:pt x="162829" y="523090"/>
                  </a:lnTo>
                  <a:lnTo>
                    <a:pt x="139212" y="488466"/>
                  </a:lnTo>
                  <a:lnTo>
                    <a:pt x="118265" y="451299"/>
                  </a:lnTo>
                  <a:lnTo>
                    <a:pt x="99961" y="411574"/>
                  </a:lnTo>
                  <a:lnTo>
                    <a:pt x="84272" y="369278"/>
                  </a:lnTo>
                  <a:lnTo>
                    <a:pt x="71168" y="324396"/>
                  </a:lnTo>
                  <a:lnTo>
                    <a:pt x="60623" y="276913"/>
                  </a:lnTo>
                  <a:lnTo>
                    <a:pt x="52606" y="226816"/>
                  </a:lnTo>
                  <a:lnTo>
                    <a:pt x="47090" y="174091"/>
                  </a:lnTo>
                  <a:lnTo>
                    <a:pt x="44046" y="118722"/>
                  </a:lnTo>
                  <a:lnTo>
                    <a:pt x="43446" y="60696"/>
                  </a:lnTo>
                  <a:lnTo>
                    <a:pt x="4526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936512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5" h="234950">
                  <a:moveTo>
                    <a:pt x="10083" y="0"/>
                  </a:moveTo>
                  <a:lnTo>
                    <a:pt x="0" y="10655"/>
                  </a:lnTo>
                  <a:lnTo>
                    <a:pt x="286169" y="234365"/>
                  </a:lnTo>
                  <a:lnTo>
                    <a:pt x="296252" y="223710"/>
                  </a:lnTo>
                  <a:lnTo>
                    <a:pt x="100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936512" y="6887348"/>
              <a:ext cx="296545" cy="234950"/>
            </a:xfrm>
            <a:custGeom>
              <a:avLst/>
              <a:gdLst/>
              <a:ahLst/>
              <a:cxnLst/>
              <a:rect l="l" t="t" r="r" b="b"/>
              <a:pathLst>
                <a:path w="296545" h="234950">
                  <a:moveTo>
                    <a:pt x="296252" y="223710"/>
                  </a:moveTo>
                  <a:lnTo>
                    <a:pt x="286169" y="234365"/>
                  </a:lnTo>
                  <a:lnTo>
                    <a:pt x="0" y="10655"/>
                  </a:lnTo>
                  <a:lnTo>
                    <a:pt x="10083" y="0"/>
                  </a:lnTo>
                  <a:lnTo>
                    <a:pt x="296252" y="22371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142137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0" y="315201"/>
                  </a:lnTo>
                  <a:lnTo>
                    <a:pt x="13728" y="320370"/>
                  </a:lnTo>
                  <a:lnTo>
                    <a:pt x="97523" y="5168"/>
                  </a:lnTo>
                  <a:lnTo>
                    <a:pt x="837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142137" y="7118884"/>
              <a:ext cx="97790" cy="320675"/>
            </a:xfrm>
            <a:custGeom>
              <a:avLst/>
              <a:gdLst/>
              <a:ahLst/>
              <a:cxnLst/>
              <a:rect l="l" t="t" r="r" b="b"/>
              <a:pathLst>
                <a:path w="97789" h="320675">
                  <a:moveTo>
                    <a:pt x="83794" y="0"/>
                  </a:moveTo>
                  <a:lnTo>
                    <a:pt x="97523" y="5168"/>
                  </a:lnTo>
                  <a:lnTo>
                    <a:pt x="13728" y="320370"/>
                  </a:lnTo>
                  <a:lnTo>
                    <a:pt x="0" y="315201"/>
                  </a:lnTo>
                  <a:lnTo>
                    <a:pt x="8379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916866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0" y="0"/>
                  </a:moveTo>
                  <a:lnTo>
                    <a:pt x="1892" y="123393"/>
                  </a:lnTo>
                  <a:lnTo>
                    <a:pt x="35013" y="105956"/>
                  </a:lnTo>
                  <a:lnTo>
                    <a:pt x="50126" y="70446"/>
                  </a:lnTo>
                  <a:lnTo>
                    <a:pt x="50126" y="51549"/>
                  </a:lnTo>
                  <a:lnTo>
                    <a:pt x="32181" y="19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916866" y="6852103"/>
              <a:ext cx="50165" cy="123825"/>
            </a:xfrm>
            <a:custGeom>
              <a:avLst/>
              <a:gdLst/>
              <a:ahLst/>
              <a:cxnLst/>
              <a:rect l="l" t="t" r="r" b="b"/>
              <a:pathLst>
                <a:path w="50164" h="123825">
                  <a:moveTo>
                    <a:pt x="32181" y="19062"/>
                  </a:moveTo>
                  <a:lnTo>
                    <a:pt x="50126" y="51549"/>
                  </a:lnTo>
                  <a:lnTo>
                    <a:pt x="50126" y="70446"/>
                  </a:lnTo>
                  <a:lnTo>
                    <a:pt x="35013" y="105956"/>
                  </a:lnTo>
                  <a:lnTo>
                    <a:pt x="1892" y="123393"/>
                  </a:lnTo>
                  <a:lnTo>
                    <a:pt x="0" y="0"/>
                  </a:lnTo>
                  <a:lnTo>
                    <a:pt x="32181" y="190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921922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3921922" y="6873544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923294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923294" y="6941030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952756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4254" y="0"/>
                  </a:moveTo>
                  <a:lnTo>
                    <a:pt x="2743" y="0"/>
                  </a:lnTo>
                  <a:lnTo>
                    <a:pt x="1231" y="0"/>
                  </a:lnTo>
                  <a:lnTo>
                    <a:pt x="0" y="1308"/>
                  </a:lnTo>
                  <a:lnTo>
                    <a:pt x="0" y="4521"/>
                  </a:lnTo>
                  <a:lnTo>
                    <a:pt x="1231" y="5829"/>
                  </a:lnTo>
                  <a:lnTo>
                    <a:pt x="4254" y="5829"/>
                  </a:lnTo>
                  <a:lnTo>
                    <a:pt x="5486" y="4521"/>
                  </a:lnTo>
                  <a:lnTo>
                    <a:pt x="5486" y="1308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952756" y="690643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4" h="6350">
                  <a:moveTo>
                    <a:pt x="2743" y="0"/>
                  </a:moveTo>
                  <a:lnTo>
                    <a:pt x="4254" y="0"/>
                  </a:lnTo>
                  <a:lnTo>
                    <a:pt x="5486" y="1308"/>
                  </a:lnTo>
                  <a:lnTo>
                    <a:pt x="5486" y="2908"/>
                  </a:lnTo>
                  <a:lnTo>
                    <a:pt x="5486" y="4521"/>
                  </a:lnTo>
                  <a:lnTo>
                    <a:pt x="4254" y="5829"/>
                  </a:lnTo>
                  <a:lnTo>
                    <a:pt x="2743" y="5829"/>
                  </a:lnTo>
                  <a:lnTo>
                    <a:pt x="1231" y="5829"/>
                  </a:lnTo>
                  <a:lnTo>
                    <a:pt x="0" y="4521"/>
                  </a:lnTo>
                  <a:lnTo>
                    <a:pt x="0" y="2908"/>
                  </a:lnTo>
                  <a:lnTo>
                    <a:pt x="0" y="1308"/>
                  </a:lnTo>
                  <a:lnTo>
                    <a:pt x="1231" y="0"/>
                  </a:lnTo>
                  <a:lnTo>
                    <a:pt x="27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20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67700" y="7412141"/>
              <a:ext cx="107823" cy="96774"/>
            </a:xfrm>
            <a:prstGeom prst="rect">
              <a:avLst/>
            </a:prstGeom>
          </p:spPr>
        </p:pic>
        <p:sp>
          <p:nvSpPr>
            <p:cNvPr id="202" name="object 202"/>
            <p:cNvSpPr/>
            <p:nvPr/>
          </p:nvSpPr>
          <p:spPr>
            <a:xfrm>
              <a:off x="4199737" y="7168105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4" h="779145">
                  <a:moveTo>
                    <a:pt x="84201" y="598487"/>
                  </a:moveTo>
                  <a:lnTo>
                    <a:pt x="0" y="598487"/>
                  </a:lnTo>
                  <a:lnTo>
                    <a:pt x="0" y="778776"/>
                  </a:lnTo>
                  <a:lnTo>
                    <a:pt x="84201" y="778776"/>
                  </a:lnTo>
                  <a:lnTo>
                    <a:pt x="84201" y="598487"/>
                  </a:lnTo>
                  <a:close/>
                </a:path>
                <a:path w="84454" h="779145">
                  <a:moveTo>
                    <a:pt x="84201" y="0"/>
                  </a:moveTo>
                  <a:lnTo>
                    <a:pt x="0" y="0"/>
                  </a:lnTo>
                  <a:lnTo>
                    <a:pt x="0" y="487895"/>
                  </a:lnTo>
                  <a:lnTo>
                    <a:pt x="84201" y="487895"/>
                  </a:lnTo>
                  <a:lnTo>
                    <a:pt x="8420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199739" y="7168098"/>
              <a:ext cx="84455" cy="779145"/>
            </a:xfrm>
            <a:custGeom>
              <a:avLst/>
              <a:gdLst/>
              <a:ahLst/>
              <a:cxnLst/>
              <a:rect l="l" t="t" r="r" b="b"/>
              <a:pathLst>
                <a:path w="84454" h="779145">
                  <a:moveTo>
                    <a:pt x="0" y="12"/>
                  </a:moveTo>
                  <a:lnTo>
                    <a:pt x="84124" y="0"/>
                  </a:lnTo>
                  <a:lnTo>
                    <a:pt x="84201" y="778764"/>
                  </a:lnTo>
                  <a:lnTo>
                    <a:pt x="76" y="778776"/>
                  </a:lnTo>
                  <a:lnTo>
                    <a:pt x="0" y="1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200969" y="7169364"/>
              <a:ext cx="25400" cy="775335"/>
            </a:xfrm>
            <a:custGeom>
              <a:avLst/>
              <a:gdLst/>
              <a:ahLst/>
              <a:cxnLst/>
              <a:rect l="l" t="t" r="r" b="b"/>
              <a:pathLst>
                <a:path w="25400" h="775334">
                  <a:moveTo>
                    <a:pt x="25323" y="0"/>
                  </a:moveTo>
                  <a:lnTo>
                    <a:pt x="0" y="0"/>
                  </a:lnTo>
                  <a:lnTo>
                    <a:pt x="76" y="774801"/>
                  </a:lnTo>
                  <a:lnTo>
                    <a:pt x="25400" y="774801"/>
                  </a:lnTo>
                  <a:lnTo>
                    <a:pt x="253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218622" y="7169845"/>
              <a:ext cx="26670" cy="774065"/>
            </a:xfrm>
            <a:custGeom>
              <a:avLst/>
              <a:gdLst/>
              <a:ahLst/>
              <a:cxnLst/>
              <a:rect l="l" t="t" r="r" b="b"/>
              <a:pathLst>
                <a:path w="26670" h="774065">
                  <a:moveTo>
                    <a:pt x="26631" y="596747"/>
                  </a:moveTo>
                  <a:lnTo>
                    <a:pt x="0" y="596747"/>
                  </a:lnTo>
                  <a:lnTo>
                    <a:pt x="0" y="773861"/>
                  </a:lnTo>
                  <a:lnTo>
                    <a:pt x="26631" y="773861"/>
                  </a:lnTo>
                  <a:lnTo>
                    <a:pt x="26631" y="596747"/>
                  </a:lnTo>
                  <a:close/>
                </a:path>
                <a:path w="26670" h="774065">
                  <a:moveTo>
                    <a:pt x="26631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26631" y="486156"/>
                  </a:lnTo>
                  <a:lnTo>
                    <a:pt x="2663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6" name="object 20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185832" y="7092051"/>
              <a:ext cx="111251" cy="140724"/>
            </a:xfrm>
            <a:prstGeom prst="rect">
              <a:avLst/>
            </a:prstGeom>
          </p:spPr>
        </p:pic>
        <p:sp>
          <p:nvSpPr>
            <p:cNvPr id="207" name="object 207"/>
            <p:cNvSpPr/>
            <p:nvPr/>
          </p:nvSpPr>
          <p:spPr>
            <a:xfrm>
              <a:off x="3690439" y="7957331"/>
              <a:ext cx="3312795" cy="0"/>
            </a:xfrm>
            <a:custGeom>
              <a:avLst/>
              <a:gdLst/>
              <a:ahLst/>
              <a:cxnLst/>
              <a:rect l="l" t="t" r="r" b="b"/>
              <a:pathLst>
                <a:path w="3312795">
                  <a:moveTo>
                    <a:pt x="0" y="0"/>
                  </a:moveTo>
                  <a:lnTo>
                    <a:pt x="331279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8" name="object 20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18694" y="6462097"/>
              <a:ext cx="3933141" cy="1486410"/>
            </a:xfrm>
            <a:prstGeom prst="rect">
              <a:avLst/>
            </a:prstGeom>
          </p:spPr>
        </p:pic>
        <p:sp>
          <p:nvSpPr>
            <p:cNvPr id="209" name="object 209"/>
            <p:cNvSpPr/>
            <p:nvPr/>
          </p:nvSpPr>
          <p:spPr>
            <a:xfrm>
              <a:off x="963198" y="6463469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09" h="414020">
                  <a:moveTo>
                    <a:pt x="498805" y="0"/>
                  </a:moveTo>
                  <a:lnTo>
                    <a:pt x="0" y="41390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963199" y="6812763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80" h="64770">
                  <a:moveTo>
                    <a:pt x="25450" y="0"/>
                  </a:moveTo>
                  <a:lnTo>
                    <a:pt x="0" y="64604"/>
                  </a:lnTo>
                  <a:lnTo>
                    <a:pt x="68186" y="51511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186066" y="6760627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10" h="414020">
                  <a:moveTo>
                    <a:pt x="498805" y="0"/>
                  </a:moveTo>
                  <a:lnTo>
                    <a:pt x="0" y="413893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186068" y="7109934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80" h="64770">
                  <a:moveTo>
                    <a:pt x="25450" y="0"/>
                  </a:moveTo>
                  <a:lnTo>
                    <a:pt x="0" y="64592"/>
                  </a:lnTo>
                  <a:lnTo>
                    <a:pt x="68186" y="51498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702372" y="6961320"/>
              <a:ext cx="186055" cy="168275"/>
            </a:xfrm>
            <a:custGeom>
              <a:avLst/>
              <a:gdLst/>
              <a:ahLst/>
              <a:cxnLst/>
              <a:rect l="l" t="t" r="r" b="b"/>
              <a:pathLst>
                <a:path w="186055" h="168275">
                  <a:moveTo>
                    <a:pt x="164465" y="0"/>
                  </a:moveTo>
                  <a:lnTo>
                    <a:pt x="0" y="108470"/>
                  </a:lnTo>
                  <a:lnTo>
                    <a:pt x="185458" y="16795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819678" y="7078838"/>
              <a:ext cx="68580" cy="64135"/>
            </a:xfrm>
            <a:custGeom>
              <a:avLst/>
              <a:gdLst/>
              <a:ahLst/>
              <a:cxnLst/>
              <a:rect l="l" t="t" r="r" b="b"/>
              <a:pathLst>
                <a:path w="68580" h="64134">
                  <a:moveTo>
                    <a:pt x="20446" y="0"/>
                  </a:moveTo>
                  <a:lnTo>
                    <a:pt x="0" y="63728"/>
                  </a:lnTo>
                  <a:lnTo>
                    <a:pt x="68148" y="50444"/>
                  </a:lnTo>
                  <a:lnTo>
                    <a:pt x="2044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880837" y="7216761"/>
              <a:ext cx="234950" cy="210185"/>
            </a:xfrm>
            <a:custGeom>
              <a:avLst/>
              <a:gdLst/>
              <a:ahLst/>
              <a:cxnLst/>
              <a:rect l="l" t="t" r="r" b="b"/>
              <a:pathLst>
                <a:path w="234950" h="210184">
                  <a:moveTo>
                    <a:pt x="234441" y="0"/>
                  </a:moveTo>
                  <a:lnTo>
                    <a:pt x="0" y="209956"/>
                  </a:lnTo>
                  <a:lnTo>
                    <a:pt x="10490" y="4198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854139" y="7258754"/>
              <a:ext cx="67310" cy="62865"/>
            </a:xfrm>
            <a:custGeom>
              <a:avLst/>
              <a:gdLst/>
              <a:ahLst/>
              <a:cxnLst/>
              <a:rect l="l" t="t" r="r" b="b"/>
              <a:pathLst>
                <a:path w="67309" h="62865">
                  <a:moveTo>
                    <a:pt x="37198" y="0"/>
                  </a:moveTo>
                  <a:lnTo>
                    <a:pt x="0" y="58623"/>
                  </a:lnTo>
                  <a:lnTo>
                    <a:pt x="66789" y="62801"/>
                  </a:lnTo>
                  <a:lnTo>
                    <a:pt x="3719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066928" y="6463469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10" h="414020">
                  <a:moveTo>
                    <a:pt x="498805" y="0"/>
                  </a:moveTo>
                  <a:lnTo>
                    <a:pt x="0" y="41390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066930" y="6812763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80" h="64770">
                  <a:moveTo>
                    <a:pt x="25450" y="0"/>
                  </a:moveTo>
                  <a:lnTo>
                    <a:pt x="0" y="64604"/>
                  </a:lnTo>
                  <a:lnTo>
                    <a:pt x="68186" y="51511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289798" y="6760627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10" h="414020">
                  <a:moveTo>
                    <a:pt x="498805" y="0"/>
                  </a:moveTo>
                  <a:lnTo>
                    <a:pt x="0" y="413893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289799" y="7109934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80" h="64770">
                  <a:moveTo>
                    <a:pt x="25450" y="0"/>
                  </a:moveTo>
                  <a:lnTo>
                    <a:pt x="0" y="64592"/>
                  </a:lnTo>
                  <a:lnTo>
                    <a:pt x="68186" y="51498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806102" y="6961320"/>
              <a:ext cx="186055" cy="168275"/>
            </a:xfrm>
            <a:custGeom>
              <a:avLst/>
              <a:gdLst/>
              <a:ahLst/>
              <a:cxnLst/>
              <a:rect l="l" t="t" r="r" b="b"/>
              <a:pathLst>
                <a:path w="186055" h="168275">
                  <a:moveTo>
                    <a:pt x="164464" y="0"/>
                  </a:moveTo>
                  <a:lnTo>
                    <a:pt x="0" y="108470"/>
                  </a:lnTo>
                  <a:lnTo>
                    <a:pt x="185458" y="16795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923421" y="7078838"/>
              <a:ext cx="68580" cy="64135"/>
            </a:xfrm>
            <a:custGeom>
              <a:avLst/>
              <a:gdLst/>
              <a:ahLst/>
              <a:cxnLst/>
              <a:rect l="l" t="t" r="r" b="b"/>
              <a:pathLst>
                <a:path w="68580" h="64134">
                  <a:moveTo>
                    <a:pt x="20434" y="0"/>
                  </a:moveTo>
                  <a:lnTo>
                    <a:pt x="0" y="63728"/>
                  </a:lnTo>
                  <a:lnTo>
                    <a:pt x="68148" y="50444"/>
                  </a:lnTo>
                  <a:lnTo>
                    <a:pt x="2043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984569" y="7216761"/>
              <a:ext cx="234950" cy="210185"/>
            </a:xfrm>
            <a:custGeom>
              <a:avLst/>
              <a:gdLst/>
              <a:ahLst/>
              <a:cxnLst/>
              <a:rect l="l" t="t" r="r" b="b"/>
              <a:pathLst>
                <a:path w="234950" h="210184">
                  <a:moveTo>
                    <a:pt x="234442" y="0"/>
                  </a:moveTo>
                  <a:lnTo>
                    <a:pt x="0" y="209956"/>
                  </a:lnTo>
                  <a:lnTo>
                    <a:pt x="10490" y="4198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957871" y="7258754"/>
              <a:ext cx="67310" cy="62865"/>
            </a:xfrm>
            <a:custGeom>
              <a:avLst/>
              <a:gdLst/>
              <a:ahLst/>
              <a:cxnLst/>
              <a:rect l="l" t="t" r="r" b="b"/>
              <a:pathLst>
                <a:path w="67310" h="62865">
                  <a:moveTo>
                    <a:pt x="37185" y="0"/>
                  </a:moveTo>
                  <a:lnTo>
                    <a:pt x="0" y="58623"/>
                  </a:lnTo>
                  <a:lnTo>
                    <a:pt x="66789" y="62801"/>
                  </a:lnTo>
                  <a:lnTo>
                    <a:pt x="3718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3149434" y="6463469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10" h="414020">
                  <a:moveTo>
                    <a:pt x="498805" y="0"/>
                  </a:moveTo>
                  <a:lnTo>
                    <a:pt x="0" y="41390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3149436" y="6812763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80" h="64770">
                  <a:moveTo>
                    <a:pt x="25450" y="0"/>
                  </a:moveTo>
                  <a:lnTo>
                    <a:pt x="0" y="64604"/>
                  </a:lnTo>
                  <a:lnTo>
                    <a:pt x="68186" y="51511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372303" y="6760627"/>
              <a:ext cx="499109" cy="414020"/>
            </a:xfrm>
            <a:custGeom>
              <a:avLst/>
              <a:gdLst/>
              <a:ahLst/>
              <a:cxnLst/>
              <a:rect l="l" t="t" r="r" b="b"/>
              <a:pathLst>
                <a:path w="499110" h="414020">
                  <a:moveTo>
                    <a:pt x="498805" y="0"/>
                  </a:moveTo>
                  <a:lnTo>
                    <a:pt x="0" y="413893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3372304" y="7109934"/>
              <a:ext cx="68580" cy="64769"/>
            </a:xfrm>
            <a:custGeom>
              <a:avLst/>
              <a:gdLst/>
              <a:ahLst/>
              <a:cxnLst/>
              <a:rect l="l" t="t" r="r" b="b"/>
              <a:pathLst>
                <a:path w="68579" h="64770">
                  <a:moveTo>
                    <a:pt x="25450" y="0"/>
                  </a:moveTo>
                  <a:lnTo>
                    <a:pt x="0" y="64592"/>
                  </a:lnTo>
                  <a:lnTo>
                    <a:pt x="68186" y="51498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888608" y="6961320"/>
              <a:ext cx="186055" cy="168275"/>
            </a:xfrm>
            <a:custGeom>
              <a:avLst/>
              <a:gdLst/>
              <a:ahLst/>
              <a:cxnLst/>
              <a:rect l="l" t="t" r="r" b="b"/>
              <a:pathLst>
                <a:path w="186055" h="168275">
                  <a:moveTo>
                    <a:pt x="164464" y="0"/>
                  </a:moveTo>
                  <a:lnTo>
                    <a:pt x="0" y="108470"/>
                  </a:lnTo>
                  <a:lnTo>
                    <a:pt x="185458" y="16795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3005927" y="7078838"/>
              <a:ext cx="68580" cy="64135"/>
            </a:xfrm>
            <a:custGeom>
              <a:avLst/>
              <a:gdLst/>
              <a:ahLst/>
              <a:cxnLst/>
              <a:rect l="l" t="t" r="r" b="b"/>
              <a:pathLst>
                <a:path w="68580" h="64134">
                  <a:moveTo>
                    <a:pt x="20434" y="0"/>
                  </a:moveTo>
                  <a:lnTo>
                    <a:pt x="0" y="63728"/>
                  </a:lnTo>
                  <a:lnTo>
                    <a:pt x="68148" y="50444"/>
                  </a:lnTo>
                  <a:lnTo>
                    <a:pt x="2043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3067075" y="7216761"/>
              <a:ext cx="234950" cy="210185"/>
            </a:xfrm>
            <a:custGeom>
              <a:avLst/>
              <a:gdLst/>
              <a:ahLst/>
              <a:cxnLst/>
              <a:rect l="l" t="t" r="r" b="b"/>
              <a:pathLst>
                <a:path w="234950" h="210184">
                  <a:moveTo>
                    <a:pt x="234442" y="0"/>
                  </a:moveTo>
                  <a:lnTo>
                    <a:pt x="0" y="209956"/>
                  </a:lnTo>
                  <a:lnTo>
                    <a:pt x="10490" y="4198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3040376" y="7258754"/>
              <a:ext cx="67310" cy="62865"/>
            </a:xfrm>
            <a:custGeom>
              <a:avLst/>
              <a:gdLst/>
              <a:ahLst/>
              <a:cxnLst/>
              <a:rect l="l" t="t" r="r" b="b"/>
              <a:pathLst>
                <a:path w="67310" h="62865">
                  <a:moveTo>
                    <a:pt x="37185" y="0"/>
                  </a:moveTo>
                  <a:lnTo>
                    <a:pt x="0" y="58623"/>
                  </a:lnTo>
                  <a:lnTo>
                    <a:pt x="66789" y="62801"/>
                  </a:lnTo>
                  <a:lnTo>
                    <a:pt x="3718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3971114" y="6961320"/>
              <a:ext cx="186055" cy="168275"/>
            </a:xfrm>
            <a:custGeom>
              <a:avLst/>
              <a:gdLst/>
              <a:ahLst/>
              <a:cxnLst/>
              <a:rect l="l" t="t" r="r" b="b"/>
              <a:pathLst>
                <a:path w="186054" h="168275">
                  <a:moveTo>
                    <a:pt x="164464" y="0"/>
                  </a:moveTo>
                  <a:lnTo>
                    <a:pt x="0" y="108470"/>
                  </a:lnTo>
                  <a:lnTo>
                    <a:pt x="185458" y="16795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088420" y="7078838"/>
              <a:ext cx="68580" cy="64135"/>
            </a:xfrm>
            <a:custGeom>
              <a:avLst/>
              <a:gdLst/>
              <a:ahLst/>
              <a:cxnLst/>
              <a:rect l="l" t="t" r="r" b="b"/>
              <a:pathLst>
                <a:path w="68579" h="64134">
                  <a:moveTo>
                    <a:pt x="20447" y="0"/>
                  </a:moveTo>
                  <a:lnTo>
                    <a:pt x="0" y="63728"/>
                  </a:lnTo>
                  <a:lnTo>
                    <a:pt x="68148" y="50444"/>
                  </a:lnTo>
                  <a:lnTo>
                    <a:pt x="2044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61454" y="7669361"/>
              <a:ext cx="2632075" cy="88900"/>
            </a:xfrm>
            <a:custGeom>
              <a:avLst/>
              <a:gdLst/>
              <a:ahLst/>
              <a:cxnLst/>
              <a:rect l="l" t="t" r="r" b="b"/>
              <a:pathLst>
                <a:path w="2632075" h="88900">
                  <a:moveTo>
                    <a:pt x="443979" y="0"/>
                  </a:moveTo>
                  <a:lnTo>
                    <a:pt x="0" y="0"/>
                  </a:lnTo>
                  <a:lnTo>
                    <a:pt x="0" y="88506"/>
                  </a:lnTo>
                  <a:lnTo>
                    <a:pt x="443979" y="88506"/>
                  </a:lnTo>
                  <a:lnTo>
                    <a:pt x="443979" y="0"/>
                  </a:lnTo>
                  <a:close/>
                </a:path>
                <a:path w="2632075" h="88900">
                  <a:moveTo>
                    <a:pt x="1539481" y="0"/>
                  </a:moveTo>
                  <a:lnTo>
                    <a:pt x="569315" y="0"/>
                  </a:lnTo>
                  <a:lnTo>
                    <a:pt x="569315" y="88506"/>
                  </a:lnTo>
                  <a:lnTo>
                    <a:pt x="1539481" y="88506"/>
                  </a:lnTo>
                  <a:lnTo>
                    <a:pt x="1539481" y="0"/>
                  </a:lnTo>
                  <a:close/>
                </a:path>
                <a:path w="2632075" h="88900">
                  <a:moveTo>
                    <a:pt x="2631897" y="0"/>
                  </a:moveTo>
                  <a:lnTo>
                    <a:pt x="1664817" y="0"/>
                  </a:lnTo>
                  <a:lnTo>
                    <a:pt x="1664817" y="88506"/>
                  </a:lnTo>
                  <a:lnTo>
                    <a:pt x="2631897" y="88506"/>
                  </a:lnTo>
                  <a:lnTo>
                    <a:pt x="263189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61455" y="7669353"/>
              <a:ext cx="6589395" cy="88900"/>
            </a:xfrm>
            <a:custGeom>
              <a:avLst/>
              <a:gdLst/>
              <a:ahLst/>
              <a:cxnLst/>
              <a:rect l="l" t="t" r="r" b="b"/>
              <a:pathLst>
                <a:path w="6589395" h="88900">
                  <a:moveTo>
                    <a:pt x="6588633" y="0"/>
                  </a:moveTo>
                  <a:lnTo>
                    <a:pt x="6588772" y="88430"/>
                  </a:lnTo>
                  <a:lnTo>
                    <a:pt x="152" y="88506"/>
                  </a:lnTo>
                  <a:lnTo>
                    <a:pt x="0" y="76"/>
                  </a:lnTo>
                  <a:lnTo>
                    <a:pt x="6588633" y="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61454" y="7669361"/>
              <a:ext cx="6589395" cy="23495"/>
            </a:xfrm>
            <a:custGeom>
              <a:avLst/>
              <a:gdLst/>
              <a:ahLst/>
              <a:cxnLst/>
              <a:rect l="l" t="t" r="r" b="b"/>
              <a:pathLst>
                <a:path w="6589395" h="23495">
                  <a:moveTo>
                    <a:pt x="443979" y="0"/>
                  </a:moveTo>
                  <a:lnTo>
                    <a:pt x="0" y="0"/>
                  </a:lnTo>
                  <a:lnTo>
                    <a:pt x="0" y="22948"/>
                  </a:lnTo>
                  <a:lnTo>
                    <a:pt x="443979" y="22948"/>
                  </a:lnTo>
                  <a:lnTo>
                    <a:pt x="443979" y="0"/>
                  </a:lnTo>
                  <a:close/>
                </a:path>
                <a:path w="6589395" h="23495">
                  <a:moveTo>
                    <a:pt x="1539481" y="0"/>
                  </a:moveTo>
                  <a:lnTo>
                    <a:pt x="569315" y="0"/>
                  </a:lnTo>
                  <a:lnTo>
                    <a:pt x="569315" y="22948"/>
                  </a:lnTo>
                  <a:lnTo>
                    <a:pt x="1539481" y="22948"/>
                  </a:lnTo>
                  <a:lnTo>
                    <a:pt x="1539481" y="0"/>
                  </a:lnTo>
                  <a:close/>
                </a:path>
                <a:path w="6589395" h="23495">
                  <a:moveTo>
                    <a:pt x="2631897" y="0"/>
                  </a:moveTo>
                  <a:lnTo>
                    <a:pt x="1664817" y="0"/>
                  </a:lnTo>
                  <a:lnTo>
                    <a:pt x="1664817" y="22948"/>
                  </a:lnTo>
                  <a:lnTo>
                    <a:pt x="2631897" y="22948"/>
                  </a:lnTo>
                  <a:lnTo>
                    <a:pt x="2631897" y="0"/>
                  </a:lnTo>
                  <a:close/>
                </a:path>
                <a:path w="6589395" h="23495">
                  <a:moveTo>
                    <a:pt x="3716756" y="0"/>
                  </a:moveTo>
                  <a:lnTo>
                    <a:pt x="2757233" y="0"/>
                  </a:lnTo>
                  <a:lnTo>
                    <a:pt x="2757233" y="22948"/>
                  </a:lnTo>
                  <a:lnTo>
                    <a:pt x="3716756" y="22948"/>
                  </a:lnTo>
                  <a:lnTo>
                    <a:pt x="3716756" y="0"/>
                  </a:lnTo>
                  <a:close/>
                </a:path>
                <a:path w="6589395" h="23495">
                  <a:moveTo>
                    <a:pt x="4812957" y="0"/>
                  </a:moveTo>
                  <a:lnTo>
                    <a:pt x="3842093" y="0"/>
                  </a:lnTo>
                  <a:lnTo>
                    <a:pt x="3842093" y="22948"/>
                  </a:lnTo>
                  <a:lnTo>
                    <a:pt x="4812957" y="22948"/>
                  </a:lnTo>
                  <a:lnTo>
                    <a:pt x="4812957" y="0"/>
                  </a:lnTo>
                  <a:close/>
                </a:path>
                <a:path w="6589395" h="23495">
                  <a:moveTo>
                    <a:pt x="5909157" y="0"/>
                  </a:moveTo>
                  <a:lnTo>
                    <a:pt x="4938293" y="0"/>
                  </a:lnTo>
                  <a:lnTo>
                    <a:pt x="4938293" y="22948"/>
                  </a:lnTo>
                  <a:lnTo>
                    <a:pt x="5909157" y="22948"/>
                  </a:lnTo>
                  <a:lnTo>
                    <a:pt x="5909157" y="0"/>
                  </a:lnTo>
                  <a:close/>
                </a:path>
                <a:path w="6589395" h="23495">
                  <a:moveTo>
                    <a:pt x="6588773" y="0"/>
                  </a:moveTo>
                  <a:lnTo>
                    <a:pt x="6034494" y="0"/>
                  </a:lnTo>
                  <a:lnTo>
                    <a:pt x="6034494" y="22948"/>
                  </a:lnTo>
                  <a:lnTo>
                    <a:pt x="6588773" y="22948"/>
                  </a:lnTo>
                  <a:lnTo>
                    <a:pt x="6588773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61454" y="7656001"/>
              <a:ext cx="6589395" cy="111125"/>
            </a:xfrm>
            <a:custGeom>
              <a:avLst/>
              <a:gdLst/>
              <a:ahLst/>
              <a:cxnLst/>
              <a:rect l="l" t="t" r="r" b="b"/>
              <a:pathLst>
                <a:path w="6589395" h="111125">
                  <a:moveTo>
                    <a:pt x="6588773" y="54343"/>
                  </a:moveTo>
                  <a:lnTo>
                    <a:pt x="6588633" y="31419"/>
                  </a:lnTo>
                  <a:lnTo>
                    <a:pt x="1664817" y="31445"/>
                  </a:lnTo>
                  <a:lnTo>
                    <a:pt x="1664817" y="0"/>
                  </a:lnTo>
                  <a:lnTo>
                    <a:pt x="1539481" y="0"/>
                  </a:lnTo>
                  <a:lnTo>
                    <a:pt x="1539481" y="31445"/>
                  </a:lnTo>
                  <a:lnTo>
                    <a:pt x="0" y="31445"/>
                  </a:lnTo>
                  <a:lnTo>
                    <a:pt x="152" y="54368"/>
                  </a:lnTo>
                  <a:lnTo>
                    <a:pt x="1539481" y="54368"/>
                  </a:lnTo>
                  <a:lnTo>
                    <a:pt x="1539481" y="110591"/>
                  </a:lnTo>
                  <a:lnTo>
                    <a:pt x="1664817" y="110591"/>
                  </a:lnTo>
                  <a:lnTo>
                    <a:pt x="1664817" y="54368"/>
                  </a:lnTo>
                  <a:lnTo>
                    <a:pt x="6588773" y="54343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00093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98075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98075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3093358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125336" y="0"/>
                  </a:moveTo>
                  <a:lnTo>
                    <a:pt x="0" y="0"/>
                  </a:lnTo>
                  <a:lnTo>
                    <a:pt x="0" y="110591"/>
                  </a:lnTo>
                  <a:lnTo>
                    <a:pt x="125336" y="110591"/>
                  </a:lnTo>
                  <a:lnTo>
                    <a:pt x="1253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3093358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21870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321870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321870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21870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3098722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3098227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935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5" y="22923"/>
                  </a:lnTo>
                  <a:lnTo>
                    <a:pt x="11493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073175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3073175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1782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125336" y="0"/>
                  </a:moveTo>
                  <a:lnTo>
                    <a:pt x="0" y="0"/>
                  </a:lnTo>
                  <a:lnTo>
                    <a:pt x="0" y="110591"/>
                  </a:lnTo>
                  <a:lnTo>
                    <a:pt x="125336" y="110591"/>
                  </a:lnTo>
                  <a:lnTo>
                    <a:pt x="1253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1782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3035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3035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3035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3035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183581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4183086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935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5" y="22923"/>
                  </a:lnTo>
                  <a:lnTo>
                    <a:pt x="11493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415803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15803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200093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212628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006302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2005807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935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5" y="22923"/>
                  </a:lnTo>
                  <a:lnTo>
                    <a:pt x="11493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98075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98075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2744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125336" y="0"/>
                  </a:moveTo>
                  <a:lnTo>
                    <a:pt x="0" y="0"/>
                  </a:lnTo>
                  <a:lnTo>
                    <a:pt x="0" y="110591"/>
                  </a:lnTo>
                  <a:lnTo>
                    <a:pt x="125336" y="110591"/>
                  </a:lnTo>
                  <a:lnTo>
                    <a:pt x="1253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2744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39976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39976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39976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399760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279782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279287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935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5" y="22923"/>
                  </a:lnTo>
                  <a:lnTo>
                    <a:pt x="11493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254235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254235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3706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125336" y="0"/>
                  </a:moveTo>
                  <a:lnTo>
                    <a:pt x="0" y="0"/>
                  </a:lnTo>
                  <a:lnTo>
                    <a:pt x="0" y="110591"/>
                  </a:lnTo>
                  <a:lnTo>
                    <a:pt x="125336" y="110591"/>
                  </a:lnTo>
                  <a:lnTo>
                    <a:pt x="1253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370617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29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4959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4959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4959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495961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6375982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375487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5" h="23495">
                  <a:moveTo>
                    <a:pt x="114935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5" y="22923"/>
                  </a:lnTo>
                  <a:lnTo>
                    <a:pt x="11493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635043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350434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20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5" name="object 29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992130" y="7648795"/>
              <a:ext cx="224970" cy="223341"/>
            </a:xfrm>
            <a:prstGeom prst="rect">
              <a:avLst/>
            </a:prstGeom>
          </p:spPr>
        </p:pic>
        <p:sp>
          <p:nvSpPr>
            <p:cNvPr id="296" name="object 296"/>
            <p:cNvSpPr/>
            <p:nvPr/>
          </p:nvSpPr>
          <p:spPr>
            <a:xfrm>
              <a:off x="905442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125336" y="0"/>
                  </a:moveTo>
                  <a:lnTo>
                    <a:pt x="0" y="0"/>
                  </a:lnTo>
                  <a:lnTo>
                    <a:pt x="0" y="110591"/>
                  </a:lnTo>
                  <a:lnTo>
                    <a:pt x="125336" y="110591"/>
                  </a:lnTo>
                  <a:lnTo>
                    <a:pt x="1253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905442" y="7656001"/>
              <a:ext cx="125730" cy="111125"/>
            </a:xfrm>
            <a:custGeom>
              <a:avLst/>
              <a:gdLst/>
              <a:ahLst/>
              <a:cxnLst/>
              <a:rect l="l" t="t" r="r" b="b"/>
              <a:pathLst>
                <a:path w="125730" h="111125">
                  <a:moveTo>
                    <a:pt x="0" y="0"/>
                  </a:moveTo>
                  <a:lnTo>
                    <a:pt x="125336" y="0"/>
                  </a:lnTo>
                  <a:lnTo>
                    <a:pt x="125336" y="110591"/>
                  </a:lnTo>
                  <a:lnTo>
                    <a:pt x="0" y="1105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030786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030786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030786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030786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910808" y="7661980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4" h="23495">
                  <a:moveTo>
                    <a:pt x="114439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439" y="22923"/>
                  </a:lnTo>
                  <a:lnTo>
                    <a:pt x="11443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910313" y="7680045"/>
              <a:ext cx="114935" cy="23495"/>
            </a:xfrm>
            <a:custGeom>
              <a:avLst/>
              <a:gdLst/>
              <a:ahLst/>
              <a:cxnLst/>
              <a:rect l="l" t="t" r="r" b="b"/>
              <a:pathLst>
                <a:path w="114934" h="23495">
                  <a:moveTo>
                    <a:pt x="114934" y="0"/>
                  </a:moveTo>
                  <a:lnTo>
                    <a:pt x="0" y="25"/>
                  </a:lnTo>
                  <a:lnTo>
                    <a:pt x="0" y="22948"/>
                  </a:lnTo>
                  <a:lnTo>
                    <a:pt x="114934" y="22923"/>
                  </a:lnTo>
                  <a:lnTo>
                    <a:pt x="11493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885259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885259" y="7648627"/>
              <a:ext cx="20320" cy="125730"/>
            </a:xfrm>
            <a:custGeom>
              <a:avLst/>
              <a:gdLst/>
              <a:ahLst/>
              <a:cxnLst/>
              <a:rect l="l" t="t" r="r" b="b"/>
              <a:pathLst>
                <a:path w="20319" h="125729">
                  <a:moveTo>
                    <a:pt x="20269" y="0"/>
                  </a:moveTo>
                  <a:lnTo>
                    <a:pt x="0" y="0"/>
                  </a:lnTo>
                  <a:lnTo>
                    <a:pt x="0" y="125336"/>
                  </a:lnTo>
                  <a:lnTo>
                    <a:pt x="20269" y="125336"/>
                  </a:lnTo>
                  <a:lnTo>
                    <a:pt x="20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6" name="object 30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79872" y="7648795"/>
              <a:ext cx="224971" cy="223341"/>
            </a:xfrm>
            <a:prstGeom prst="rect">
              <a:avLst/>
            </a:prstGeom>
          </p:spPr>
        </p:pic>
      </p:grpSp>
      <p:sp>
        <p:nvSpPr>
          <p:cNvPr id="307" name="object 307"/>
          <p:cNvSpPr txBox="1"/>
          <p:nvPr/>
        </p:nvSpPr>
        <p:spPr>
          <a:xfrm>
            <a:off x="216484" y="5610438"/>
            <a:ext cx="706500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6314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parabolic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collector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conjunction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exchanger.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heat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exchanger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0"/>
              </a:rPr>
              <a:t>https://technologystudent.com/energy1/solar3.htm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239" y="164716"/>
            <a:ext cx="63309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PARABOLIC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COLLECTORS</a:t>
            </a:r>
            <a:endParaRPr sz="16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660"/>
              </a:spcBef>
              <a:tabLst>
                <a:tab pos="2117725" algn="l"/>
                <a:tab pos="399986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https://technologystudent.com/energy1/solar3.htm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016" y="1221152"/>
            <a:ext cx="7226934" cy="8223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4923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Parabolic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collector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generate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system. 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  <a:spcBef>
                <a:spcPts val="132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2807" y="6809292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solar3.cdr</dc:title>
  <dc:creator>BY V.RYAN</dc:creator>
  <cp:keywords>EXAMINATION QUESTIONS - PARABOLIC COLLECTORS</cp:keywords>
  <cp:lastModifiedBy>Vincent RYan</cp:lastModifiedBy>
  <cp:revision>1</cp:revision>
  <dcterms:created xsi:type="dcterms:W3CDTF">2023-08-24T13:13:35Z</dcterms:created>
  <dcterms:modified xsi:type="dcterms:W3CDTF">2023-08-24T13:14:00Z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