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solar5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s://technologystudent.com/energy1/solar5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826" y="144624"/>
            <a:ext cx="575246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PHOTOVOLTAICS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819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662" y="1238412"/>
            <a:ext cx="681228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photovoltaics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differ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panels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water?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5435" y="3208334"/>
            <a:ext cx="701802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Photovoltaics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applied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range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small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devices.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Name,</a:t>
            </a:r>
            <a:r>
              <a:rPr sz="1400" spc="-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 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such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2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device.</a:t>
            </a:r>
            <a:r>
              <a:rPr sz="1400" spc="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5397" y="5217893"/>
            <a:ext cx="7018020" cy="96456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photovoltaics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sz="14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developing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countries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remote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places.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diagram.</a:t>
            </a:r>
            <a:r>
              <a:rPr sz="140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need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search</a:t>
            </a:r>
            <a:r>
              <a:rPr sz="1400" spc="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internet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examples.</a:t>
            </a:r>
            <a:r>
              <a:rPr sz="1400" spc="29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R="167640" algn="ctr">
              <a:lnSpc>
                <a:spcPct val="100000"/>
              </a:lnSpc>
              <a:spcBef>
                <a:spcPts val="88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https://technologystudent.com/energy1/solar5.htm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57626" y="8781729"/>
            <a:ext cx="6381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821" y="144622"/>
            <a:ext cx="5752465" cy="4578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PHOTOVOLTAICS</a:t>
            </a:r>
            <a:r>
              <a:rPr sz="16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b="1" u="sng" spc="-5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819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6886" y="682995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https://technologystudent.com/energy1/solar5.htm</a:t>
            </a:r>
            <a:endParaRPr sz="1800" baseline="2314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20113" y="6390554"/>
            <a:ext cx="5594186" cy="354662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729266" y="6647362"/>
            <a:ext cx="283845" cy="1243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20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50">
              <a:latin typeface="Arial"/>
              <a:cs typeface="Arial"/>
            </a:endParaRPr>
          </a:p>
          <a:p>
            <a:pPr marL="125730">
              <a:lnSpc>
                <a:spcPct val="100000"/>
              </a:lnSpc>
            </a:pPr>
            <a:r>
              <a:rPr sz="2050" dirty="0">
                <a:solidFill>
                  <a:srgbClr val="151616"/>
                </a:solidFill>
                <a:latin typeface="Arial"/>
                <a:cs typeface="Arial"/>
              </a:rPr>
              <a:t>_</a:t>
            </a:r>
            <a:endParaRPr sz="2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24906" y="8833163"/>
            <a:ext cx="1516380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spc="-10" dirty="0">
                <a:solidFill>
                  <a:srgbClr val="151616"/>
                </a:solidFill>
                <a:latin typeface="Arial"/>
                <a:cs typeface="Arial"/>
              </a:rPr>
              <a:t>IMPURITIES</a:t>
            </a:r>
            <a:endParaRPr sz="2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1772" y="8833437"/>
            <a:ext cx="1068070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50" spc="-10" dirty="0">
                <a:solidFill>
                  <a:srgbClr val="151616"/>
                </a:solidFill>
                <a:latin typeface="Arial"/>
                <a:cs typeface="Arial"/>
              </a:rPr>
              <a:t>SILICON</a:t>
            </a:r>
            <a:endParaRPr sz="2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5283" y="8460967"/>
            <a:ext cx="65087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spc="-20" dirty="0">
                <a:solidFill>
                  <a:srgbClr val="151616"/>
                </a:solidFill>
                <a:latin typeface="Arial"/>
                <a:cs typeface="Arial"/>
              </a:rPr>
              <a:t>0.06</a:t>
            </a:r>
            <a:endParaRPr sz="25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55481" y="8810351"/>
            <a:ext cx="356870" cy="396240"/>
            <a:chOff x="355481" y="8810351"/>
            <a:chExt cx="356870" cy="396240"/>
          </a:xfrm>
        </p:grpSpPr>
        <p:sp>
          <p:nvSpPr>
            <p:cNvPr id="10" name="object 10"/>
            <p:cNvSpPr/>
            <p:nvPr/>
          </p:nvSpPr>
          <p:spPr>
            <a:xfrm>
              <a:off x="356853" y="8811722"/>
              <a:ext cx="354330" cy="393700"/>
            </a:xfrm>
            <a:custGeom>
              <a:avLst/>
              <a:gdLst/>
              <a:ahLst/>
              <a:cxnLst/>
              <a:rect l="l" t="t" r="r" b="b"/>
              <a:pathLst>
                <a:path w="354330" h="393700">
                  <a:moveTo>
                    <a:pt x="353880" y="0"/>
                  </a:moveTo>
                  <a:lnTo>
                    <a:pt x="0" y="0"/>
                  </a:lnTo>
                  <a:lnTo>
                    <a:pt x="0" y="393195"/>
                  </a:lnTo>
                  <a:lnTo>
                    <a:pt x="353880" y="393195"/>
                  </a:lnTo>
                  <a:lnTo>
                    <a:pt x="353880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56853" y="8811722"/>
              <a:ext cx="354330" cy="393700"/>
            </a:xfrm>
            <a:custGeom>
              <a:avLst/>
              <a:gdLst/>
              <a:ahLst/>
              <a:cxnLst/>
              <a:rect l="l" t="t" r="r" b="b"/>
              <a:pathLst>
                <a:path w="354330" h="393700">
                  <a:moveTo>
                    <a:pt x="0" y="0"/>
                  </a:moveTo>
                  <a:lnTo>
                    <a:pt x="353880" y="0"/>
                  </a:lnTo>
                  <a:lnTo>
                    <a:pt x="353880" y="393195"/>
                  </a:lnTo>
                  <a:lnTo>
                    <a:pt x="0" y="393195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276516" y="8829629"/>
            <a:ext cx="1617980" cy="62928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2290"/>
              </a:lnSpc>
              <a:spcBef>
                <a:spcPts val="315"/>
              </a:spcBef>
            </a:pPr>
            <a:r>
              <a:rPr sz="2050" spc="-20" dirty="0">
                <a:solidFill>
                  <a:srgbClr val="151616"/>
                </a:solidFill>
                <a:latin typeface="Arial"/>
                <a:cs typeface="Arial"/>
              </a:rPr>
              <a:t>FREE </a:t>
            </a:r>
            <a:r>
              <a:rPr sz="2050" spc="-10" dirty="0">
                <a:solidFill>
                  <a:srgbClr val="151616"/>
                </a:solidFill>
                <a:latin typeface="Arial"/>
                <a:cs typeface="Arial"/>
              </a:rPr>
              <a:t>ELECTRONS</a:t>
            </a:r>
            <a:endParaRPr sz="2050">
              <a:latin typeface="Arial"/>
              <a:cs typeface="Arial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499543" y="5419609"/>
            <a:ext cx="1232535" cy="2475230"/>
            <a:chOff x="499543" y="5419609"/>
            <a:chExt cx="1232535" cy="2475230"/>
          </a:xfrm>
        </p:grpSpPr>
        <p:sp>
          <p:nvSpPr>
            <p:cNvPr id="14" name="object 14"/>
            <p:cNvSpPr/>
            <p:nvPr/>
          </p:nvSpPr>
          <p:spPr>
            <a:xfrm>
              <a:off x="578591" y="5692845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5" h="763904">
                  <a:moveTo>
                    <a:pt x="0" y="0"/>
                  </a:moveTo>
                  <a:lnTo>
                    <a:pt x="763531" y="763531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275444" y="6389697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47325" y="0"/>
                  </a:moveTo>
                  <a:lnTo>
                    <a:pt x="0" y="47326"/>
                  </a:lnTo>
                  <a:lnTo>
                    <a:pt x="66678" y="66680"/>
                  </a:lnTo>
                  <a:lnTo>
                    <a:pt x="4732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66966" y="5420980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5" h="763904">
                  <a:moveTo>
                    <a:pt x="0" y="0"/>
                  </a:moveTo>
                  <a:lnTo>
                    <a:pt x="763535" y="76353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63823" y="6117836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47325" y="0"/>
                  </a:moveTo>
                  <a:lnTo>
                    <a:pt x="0" y="47326"/>
                  </a:lnTo>
                  <a:lnTo>
                    <a:pt x="66678" y="66680"/>
                  </a:lnTo>
                  <a:lnTo>
                    <a:pt x="4732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00914" y="6391922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5" h="763904">
                  <a:moveTo>
                    <a:pt x="0" y="0"/>
                  </a:moveTo>
                  <a:lnTo>
                    <a:pt x="763531" y="76353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197766" y="7088777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47326" y="0"/>
                  </a:moveTo>
                  <a:lnTo>
                    <a:pt x="0" y="47326"/>
                  </a:lnTo>
                  <a:lnTo>
                    <a:pt x="66680" y="66680"/>
                  </a:lnTo>
                  <a:lnTo>
                    <a:pt x="4732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78591" y="7129839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5" h="763904">
                  <a:moveTo>
                    <a:pt x="0" y="0"/>
                  </a:moveTo>
                  <a:lnTo>
                    <a:pt x="763531" y="763535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75444" y="7826694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47325" y="0"/>
                  </a:moveTo>
                  <a:lnTo>
                    <a:pt x="0" y="47326"/>
                  </a:lnTo>
                  <a:lnTo>
                    <a:pt x="66678" y="66680"/>
                  </a:lnTo>
                  <a:lnTo>
                    <a:pt x="4732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1820026" y="5264258"/>
            <a:ext cx="766445" cy="766445"/>
            <a:chOff x="1820026" y="5264258"/>
            <a:chExt cx="766445" cy="766445"/>
          </a:xfrm>
        </p:grpSpPr>
        <p:sp>
          <p:nvSpPr>
            <p:cNvPr id="23" name="object 23"/>
            <p:cNvSpPr/>
            <p:nvPr/>
          </p:nvSpPr>
          <p:spPr>
            <a:xfrm>
              <a:off x="1821398" y="5265630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5" h="763904">
                  <a:moveTo>
                    <a:pt x="0" y="0"/>
                  </a:moveTo>
                  <a:lnTo>
                    <a:pt x="763531" y="76353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518250" y="5962485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47326" y="0"/>
                  </a:moveTo>
                  <a:lnTo>
                    <a:pt x="0" y="47325"/>
                  </a:lnTo>
                  <a:lnTo>
                    <a:pt x="66680" y="66678"/>
                  </a:lnTo>
                  <a:lnTo>
                    <a:pt x="4732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2635617" y="5303095"/>
            <a:ext cx="766445" cy="766445"/>
            <a:chOff x="2635617" y="5303095"/>
            <a:chExt cx="766445" cy="766445"/>
          </a:xfrm>
        </p:grpSpPr>
        <p:sp>
          <p:nvSpPr>
            <p:cNvPr id="26" name="object 26"/>
            <p:cNvSpPr/>
            <p:nvPr/>
          </p:nvSpPr>
          <p:spPr>
            <a:xfrm>
              <a:off x="2636988" y="5304466"/>
              <a:ext cx="763905" cy="763905"/>
            </a:xfrm>
            <a:custGeom>
              <a:avLst/>
              <a:gdLst/>
              <a:ahLst/>
              <a:cxnLst/>
              <a:rect l="l" t="t" r="r" b="b"/>
              <a:pathLst>
                <a:path w="763904" h="763904">
                  <a:moveTo>
                    <a:pt x="0" y="0"/>
                  </a:moveTo>
                  <a:lnTo>
                    <a:pt x="763535" y="763534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333845" y="6001322"/>
              <a:ext cx="66675" cy="66675"/>
            </a:xfrm>
            <a:custGeom>
              <a:avLst/>
              <a:gdLst/>
              <a:ahLst/>
              <a:cxnLst/>
              <a:rect l="l" t="t" r="r" b="b"/>
              <a:pathLst>
                <a:path w="66675" h="66675">
                  <a:moveTo>
                    <a:pt x="47325" y="0"/>
                  </a:moveTo>
                  <a:lnTo>
                    <a:pt x="0" y="47325"/>
                  </a:lnTo>
                  <a:lnTo>
                    <a:pt x="66678" y="66678"/>
                  </a:lnTo>
                  <a:lnTo>
                    <a:pt x="47325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59289" y="1298957"/>
            <a:ext cx="660780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4233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photovoltaic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cell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reference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15094" y="8447820"/>
            <a:ext cx="948055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5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05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0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50" spc="-20" dirty="0">
                <a:solidFill>
                  <a:srgbClr val="151616"/>
                </a:solidFill>
                <a:latin typeface="Arial"/>
                <a:cs typeface="Arial"/>
              </a:rPr>
              <a:t>2005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225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solar5.cdr</dc:title>
  <dc:creator>BY V.RYAN</dc:creator>
  <cp:keywords>EXAMINATION QUESTIONS - PHOTOVOLTAIC PANELS</cp:keywords>
  <cp:lastModifiedBy>Vincent RYan</cp:lastModifiedBy>
  <cp:revision>1</cp:revision>
  <dcterms:created xsi:type="dcterms:W3CDTF">2023-08-24T13:48:01Z</dcterms:created>
  <dcterms:modified xsi:type="dcterms:W3CDTF">2023-08-24T13:48:19Z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