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Default Extension="png" ContentType="image/png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0693400" cy="7562850"/>
  <p:notesSz cx="10693400" cy="756285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302514"/>
            <a:ext cx="9624060" cy="12100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s://www.facebook.com/groups/254963448192823/" TargetMode="External"/><Relationship Id="rId3" Type="http://schemas.openxmlformats.org/officeDocument/2006/relationships/hyperlink" Target="http://www.technologystudent.com/" TargetMode="External"/><Relationship Id="rId4" Type="http://schemas.openxmlformats.org/officeDocument/2006/relationships/image" Target="../media/image1.jpg"/><Relationship Id="rId5" Type="http://schemas.openxmlformats.org/officeDocument/2006/relationships/image" Target="../media/image2.png"/><Relationship Id="rId6" Type="http://schemas.openxmlformats.org/officeDocument/2006/relationships/image" Target="../media/image3.png"/><Relationship Id="rId7" Type="http://schemas.openxmlformats.org/officeDocument/2006/relationships/image" Target="../media/image4.png"/><Relationship Id="rId8" Type="http://schemas.openxmlformats.org/officeDocument/2006/relationships/image" Target="../media/image5.png"/><Relationship Id="rId9" Type="http://schemas.openxmlformats.org/officeDocument/2006/relationships/image" Target="../media/image6.png"/><Relationship Id="rId10" Type="http://schemas.openxmlformats.org/officeDocument/2006/relationships/hyperlink" Target="https://technologystudent.com/energy1/solar8.htm" TargetMode="Externa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2375723" y="-9961"/>
            <a:ext cx="5697855" cy="484505"/>
          </a:xfrm>
          <a:prstGeom prst="rect">
            <a:avLst/>
          </a:prstGeom>
        </p:spPr>
        <p:txBody>
          <a:bodyPr wrap="square" lIns="0" tIns="127000" rIns="0" bIns="0" rtlCol="0" vert="horz">
            <a:spAutoFit/>
          </a:bodyPr>
          <a:lstStyle/>
          <a:p>
            <a:pPr algn="ctr" marR="38735">
              <a:lnSpc>
                <a:spcPct val="100000"/>
              </a:lnSpc>
              <a:spcBef>
                <a:spcPts val="1000"/>
              </a:spcBef>
            </a:pPr>
            <a:r>
              <a:rPr dirty="0" u="sng" sz="140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DESIGN</a:t>
            </a:r>
            <a:r>
              <a:rPr dirty="0" u="sng" sz="1400" spc="-9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40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A</a:t>
            </a:r>
            <a:r>
              <a:rPr dirty="0" u="sng" sz="1400" spc="-85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40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SOLAR</a:t>
            </a:r>
            <a:r>
              <a:rPr dirty="0" u="sng" sz="1400" spc="-1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40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POWERED</a:t>
            </a:r>
            <a:r>
              <a:rPr dirty="0" u="sng" sz="1400" spc="-1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DEVICE</a:t>
            </a:r>
            <a:endParaRPr sz="14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370"/>
              </a:spcBef>
              <a:tabLst>
                <a:tab pos="2015489" algn="l"/>
                <a:tab pos="3897629" algn="l"/>
              </a:tabLst>
            </a:pPr>
            <a:r>
              <a:rPr dirty="0" sz="550" spc="1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dirty="0" sz="550" spc="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550" spc="1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dirty="0" sz="550" spc="6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550" spc="1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dirty="0" sz="550" spc="4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550" spc="1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dirty="0" sz="550" spc="3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550" spc="-1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dirty="0" sz="55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dirty="0" sz="550" spc="-1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https://www.facebook.com/groups/254963448192823/</a:t>
            </a:r>
            <a:r>
              <a:rPr dirty="0" sz="55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dirty="0" u="sng" baseline="10101" sz="825">
                <a:solidFill>
                  <a:srgbClr val="0000C4"/>
                </a:solidFill>
                <a:uFill>
                  <a:solidFill>
                    <a:srgbClr val="0000C4"/>
                  </a:solidFill>
                </a:uFill>
                <a:latin typeface="Arial"/>
                <a:cs typeface="Arial"/>
                <a:hlinkClick r:id="rId3"/>
              </a:rPr>
              <a:t>www.technologystudent.com</a:t>
            </a:r>
            <a:r>
              <a:rPr dirty="0" baseline="10101" sz="825">
                <a:solidFill>
                  <a:srgbClr val="0000C4"/>
                </a:solidFill>
                <a:latin typeface="Arial"/>
                <a:cs typeface="Arial"/>
              </a:rPr>
              <a:t> </a:t>
            </a:r>
            <a:r>
              <a:rPr dirty="0" baseline="10101" sz="825">
                <a:solidFill>
                  <a:srgbClr val="151616"/>
                </a:solidFill>
                <a:latin typeface="Arial"/>
                <a:cs typeface="Arial"/>
              </a:rPr>
              <a:t>© 2023</a:t>
            </a:r>
            <a:r>
              <a:rPr dirty="0" baseline="10101" sz="825" spc="682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baseline="10101" sz="825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dirty="0" baseline="10101" sz="825" spc="7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baseline="10101" sz="825">
                <a:solidFill>
                  <a:srgbClr val="151616"/>
                </a:solidFill>
                <a:latin typeface="Arial"/>
                <a:cs typeface="Arial"/>
              </a:rPr>
              <a:t>© </a:t>
            </a:r>
            <a:r>
              <a:rPr dirty="0" baseline="10101" sz="825" spc="-3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endParaRPr baseline="10101" sz="825">
              <a:latin typeface="Arial"/>
              <a:cs typeface="Arial"/>
            </a:endParaRPr>
          </a:p>
        </p:txBody>
      </p:sp>
      <p:pic>
        <p:nvPicPr>
          <p:cNvPr id="3" name="object 3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8835587" y="4569250"/>
            <a:ext cx="1287010" cy="2096495"/>
          </a:xfrm>
          <a:prstGeom prst="rect">
            <a:avLst/>
          </a:prstGeom>
        </p:spPr>
      </p:pic>
      <p:grpSp>
        <p:nvGrpSpPr>
          <p:cNvPr id="4" name="object 4" descr=""/>
          <p:cNvGrpSpPr/>
          <p:nvPr/>
        </p:nvGrpSpPr>
        <p:grpSpPr>
          <a:xfrm>
            <a:off x="5722729" y="4614109"/>
            <a:ext cx="2838450" cy="2080895"/>
            <a:chOff x="5722729" y="4614109"/>
            <a:chExt cx="2838450" cy="2080895"/>
          </a:xfrm>
        </p:grpSpPr>
        <p:sp>
          <p:nvSpPr>
            <p:cNvPr id="5" name="object 5" descr=""/>
            <p:cNvSpPr/>
            <p:nvPr/>
          </p:nvSpPr>
          <p:spPr>
            <a:xfrm>
              <a:off x="7439003" y="4882607"/>
              <a:ext cx="1014730" cy="1810385"/>
            </a:xfrm>
            <a:custGeom>
              <a:avLst/>
              <a:gdLst/>
              <a:ahLst/>
              <a:cxnLst/>
              <a:rect l="l" t="t" r="r" b="b"/>
              <a:pathLst>
                <a:path w="1014729" h="1810384">
                  <a:moveTo>
                    <a:pt x="533361" y="0"/>
                  </a:moveTo>
                  <a:lnTo>
                    <a:pt x="0" y="0"/>
                  </a:lnTo>
                  <a:lnTo>
                    <a:pt x="52463" y="323518"/>
                  </a:lnTo>
                  <a:lnTo>
                    <a:pt x="73410" y="339855"/>
                  </a:lnTo>
                  <a:lnTo>
                    <a:pt x="93733" y="359524"/>
                  </a:lnTo>
                  <a:lnTo>
                    <a:pt x="132607" y="408303"/>
                  </a:lnTo>
                  <a:lnTo>
                    <a:pt x="169296" y="468744"/>
                  </a:lnTo>
                  <a:lnTo>
                    <a:pt x="186885" y="502990"/>
                  </a:lnTo>
                  <a:lnTo>
                    <a:pt x="204006" y="539735"/>
                  </a:lnTo>
                  <a:lnTo>
                    <a:pt x="220684" y="578840"/>
                  </a:lnTo>
                  <a:lnTo>
                    <a:pt x="236946" y="620165"/>
                  </a:lnTo>
                  <a:lnTo>
                    <a:pt x="252818" y="663573"/>
                  </a:lnTo>
                  <a:lnTo>
                    <a:pt x="268326" y="708923"/>
                  </a:lnTo>
                  <a:lnTo>
                    <a:pt x="283495" y="756076"/>
                  </a:lnTo>
                  <a:lnTo>
                    <a:pt x="298352" y="804895"/>
                  </a:lnTo>
                  <a:lnTo>
                    <a:pt x="312923" y="855240"/>
                  </a:lnTo>
                  <a:lnTo>
                    <a:pt x="327234" y="906972"/>
                  </a:lnTo>
                  <a:lnTo>
                    <a:pt x="341311" y="959952"/>
                  </a:lnTo>
                  <a:lnTo>
                    <a:pt x="355181" y="1014041"/>
                  </a:lnTo>
                  <a:lnTo>
                    <a:pt x="368868" y="1069100"/>
                  </a:lnTo>
                  <a:lnTo>
                    <a:pt x="382399" y="1124991"/>
                  </a:lnTo>
                  <a:lnTo>
                    <a:pt x="409099" y="1238710"/>
                  </a:lnTo>
                  <a:lnTo>
                    <a:pt x="488168" y="1585366"/>
                  </a:lnTo>
                  <a:lnTo>
                    <a:pt x="514876" y="1699045"/>
                  </a:lnTo>
                  <a:lnTo>
                    <a:pt x="528413" y="1754909"/>
                  </a:lnTo>
                  <a:lnTo>
                    <a:pt x="542107" y="1809936"/>
                  </a:lnTo>
                  <a:lnTo>
                    <a:pt x="1014261" y="1809936"/>
                  </a:lnTo>
                  <a:lnTo>
                    <a:pt x="1002468" y="1759815"/>
                  </a:lnTo>
                  <a:lnTo>
                    <a:pt x="979511" y="1658944"/>
                  </a:lnTo>
                  <a:lnTo>
                    <a:pt x="957229" y="1557398"/>
                  </a:lnTo>
                  <a:lnTo>
                    <a:pt x="860076" y="1097320"/>
                  </a:lnTo>
                  <a:lnTo>
                    <a:pt x="838018" y="995549"/>
                  </a:lnTo>
                  <a:lnTo>
                    <a:pt x="815368" y="894369"/>
                  </a:lnTo>
                  <a:lnTo>
                    <a:pt x="803760" y="844063"/>
                  </a:lnTo>
                  <a:lnTo>
                    <a:pt x="791930" y="793978"/>
                  </a:lnTo>
                  <a:lnTo>
                    <a:pt x="779855" y="744138"/>
                  </a:lnTo>
                  <a:lnTo>
                    <a:pt x="767510" y="694569"/>
                  </a:lnTo>
                  <a:lnTo>
                    <a:pt x="754870" y="645294"/>
                  </a:lnTo>
                  <a:lnTo>
                    <a:pt x="741912" y="596337"/>
                  </a:lnTo>
                  <a:lnTo>
                    <a:pt x="728610" y="547724"/>
                  </a:lnTo>
                  <a:lnTo>
                    <a:pt x="714941" y="499478"/>
                  </a:lnTo>
                  <a:lnTo>
                    <a:pt x="700881" y="451624"/>
                  </a:lnTo>
                  <a:lnTo>
                    <a:pt x="686404" y="404186"/>
                  </a:lnTo>
                  <a:lnTo>
                    <a:pt x="671486" y="357189"/>
                  </a:lnTo>
                  <a:lnTo>
                    <a:pt x="656104" y="310657"/>
                  </a:lnTo>
                  <a:lnTo>
                    <a:pt x="640232" y="264615"/>
                  </a:lnTo>
                  <a:lnTo>
                    <a:pt x="623846" y="219086"/>
                  </a:lnTo>
                  <a:lnTo>
                    <a:pt x="606923" y="174095"/>
                  </a:lnTo>
                  <a:lnTo>
                    <a:pt x="589437" y="129666"/>
                  </a:lnTo>
                  <a:lnTo>
                    <a:pt x="571365" y="85825"/>
                  </a:lnTo>
                  <a:lnTo>
                    <a:pt x="552681" y="42594"/>
                  </a:lnTo>
                  <a:lnTo>
                    <a:pt x="533361" y="0"/>
                  </a:lnTo>
                  <a:close/>
                </a:path>
              </a:pathLst>
            </a:custGeom>
            <a:solidFill>
              <a:srgbClr val="FF993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7439003" y="4882607"/>
              <a:ext cx="1014730" cy="1810385"/>
            </a:xfrm>
            <a:custGeom>
              <a:avLst/>
              <a:gdLst/>
              <a:ahLst/>
              <a:cxnLst/>
              <a:rect l="l" t="t" r="r" b="b"/>
              <a:pathLst>
                <a:path w="1014729" h="1810384">
                  <a:moveTo>
                    <a:pt x="0" y="0"/>
                  </a:moveTo>
                  <a:lnTo>
                    <a:pt x="8744" y="53919"/>
                  </a:lnTo>
                  <a:lnTo>
                    <a:pt x="17488" y="107838"/>
                  </a:lnTo>
                  <a:lnTo>
                    <a:pt x="26231" y="161757"/>
                  </a:lnTo>
                  <a:lnTo>
                    <a:pt x="34975" y="215677"/>
                  </a:lnTo>
                  <a:lnTo>
                    <a:pt x="43719" y="269597"/>
                  </a:lnTo>
                  <a:lnTo>
                    <a:pt x="52463" y="323518"/>
                  </a:lnTo>
                  <a:lnTo>
                    <a:pt x="73410" y="339855"/>
                  </a:lnTo>
                  <a:lnTo>
                    <a:pt x="93733" y="359524"/>
                  </a:lnTo>
                  <a:lnTo>
                    <a:pt x="132607" y="408303"/>
                  </a:lnTo>
                  <a:lnTo>
                    <a:pt x="169296" y="468744"/>
                  </a:lnTo>
                  <a:lnTo>
                    <a:pt x="186885" y="502990"/>
                  </a:lnTo>
                  <a:lnTo>
                    <a:pt x="204006" y="539735"/>
                  </a:lnTo>
                  <a:lnTo>
                    <a:pt x="220684" y="578840"/>
                  </a:lnTo>
                  <a:lnTo>
                    <a:pt x="236946" y="620165"/>
                  </a:lnTo>
                  <a:lnTo>
                    <a:pt x="252818" y="663573"/>
                  </a:lnTo>
                  <a:lnTo>
                    <a:pt x="268326" y="708923"/>
                  </a:lnTo>
                  <a:lnTo>
                    <a:pt x="283495" y="756076"/>
                  </a:lnTo>
                  <a:lnTo>
                    <a:pt x="298352" y="804895"/>
                  </a:lnTo>
                  <a:lnTo>
                    <a:pt x="312923" y="855240"/>
                  </a:lnTo>
                  <a:lnTo>
                    <a:pt x="327234" y="906972"/>
                  </a:lnTo>
                  <a:lnTo>
                    <a:pt x="341311" y="959952"/>
                  </a:lnTo>
                  <a:lnTo>
                    <a:pt x="355181" y="1014041"/>
                  </a:lnTo>
                  <a:lnTo>
                    <a:pt x="368868" y="1069100"/>
                  </a:lnTo>
                  <a:lnTo>
                    <a:pt x="382399" y="1124991"/>
                  </a:lnTo>
                  <a:lnTo>
                    <a:pt x="395801" y="1181573"/>
                  </a:lnTo>
                  <a:lnTo>
                    <a:pt x="409099" y="1238710"/>
                  </a:lnTo>
                  <a:lnTo>
                    <a:pt x="422319" y="1296260"/>
                  </a:lnTo>
                  <a:lnTo>
                    <a:pt x="435488" y="1354086"/>
                  </a:lnTo>
                  <a:lnTo>
                    <a:pt x="448631" y="1412049"/>
                  </a:lnTo>
                  <a:lnTo>
                    <a:pt x="461775" y="1470009"/>
                  </a:lnTo>
                  <a:lnTo>
                    <a:pt x="474945" y="1527827"/>
                  </a:lnTo>
                  <a:lnTo>
                    <a:pt x="488168" y="1585366"/>
                  </a:lnTo>
                  <a:lnTo>
                    <a:pt x="501470" y="1642485"/>
                  </a:lnTo>
                  <a:lnTo>
                    <a:pt x="514876" y="1699045"/>
                  </a:lnTo>
                  <a:lnTo>
                    <a:pt x="528413" y="1754909"/>
                  </a:lnTo>
                  <a:lnTo>
                    <a:pt x="542107" y="1809936"/>
                  </a:lnTo>
                  <a:lnTo>
                    <a:pt x="594568" y="1809936"/>
                  </a:lnTo>
                  <a:lnTo>
                    <a:pt x="647030" y="1809936"/>
                  </a:lnTo>
                  <a:lnTo>
                    <a:pt x="1014261" y="1809936"/>
                  </a:lnTo>
                  <a:lnTo>
                    <a:pt x="1002468" y="1759815"/>
                  </a:lnTo>
                  <a:lnTo>
                    <a:pt x="990893" y="1709476"/>
                  </a:lnTo>
                  <a:lnTo>
                    <a:pt x="979511" y="1658944"/>
                  </a:lnTo>
                  <a:lnTo>
                    <a:pt x="968298" y="1608243"/>
                  </a:lnTo>
                  <a:lnTo>
                    <a:pt x="957229" y="1557398"/>
                  </a:lnTo>
                  <a:lnTo>
                    <a:pt x="946279" y="1506433"/>
                  </a:lnTo>
                  <a:lnTo>
                    <a:pt x="935425" y="1455373"/>
                  </a:lnTo>
                  <a:lnTo>
                    <a:pt x="924643" y="1404241"/>
                  </a:lnTo>
                  <a:lnTo>
                    <a:pt x="913907" y="1353063"/>
                  </a:lnTo>
                  <a:lnTo>
                    <a:pt x="903193" y="1301862"/>
                  </a:lnTo>
                  <a:lnTo>
                    <a:pt x="892478" y="1250662"/>
                  </a:lnTo>
                  <a:lnTo>
                    <a:pt x="881736" y="1199490"/>
                  </a:lnTo>
                  <a:lnTo>
                    <a:pt x="870944" y="1148367"/>
                  </a:lnTo>
                  <a:lnTo>
                    <a:pt x="860076" y="1097320"/>
                  </a:lnTo>
                  <a:lnTo>
                    <a:pt x="849109" y="1046373"/>
                  </a:lnTo>
                  <a:lnTo>
                    <a:pt x="838018" y="995549"/>
                  </a:lnTo>
                  <a:lnTo>
                    <a:pt x="826779" y="944873"/>
                  </a:lnTo>
                  <a:lnTo>
                    <a:pt x="815368" y="894369"/>
                  </a:lnTo>
                  <a:lnTo>
                    <a:pt x="803760" y="844063"/>
                  </a:lnTo>
                  <a:lnTo>
                    <a:pt x="791930" y="793978"/>
                  </a:lnTo>
                  <a:lnTo>
                    <a:pt x="779855" y="744138"/>
                  </a:lnTo>
                  <a:lnTo>
                    <a:pt x="767510" y="694569"/>
                  </a:lnTo>
                  <a:lnTo>
                    <a:pt x="754870" y="645294"/>
                  </a:lnTo>
                  <a:lnTo>
                    <a:pt x="741912" y="596337"/>
                  </a:lnTo>
                  <a:lnTo>
                    <a:pt x="728610" y="547724"/>
                  </a:lnTo>
                  <a:lnTo>
                    <a:pt x="714941" y="499478"/>
                  </a:lnTo>
                  <a:lnTo>
                    <a:pt x="700881" y="451624"/>
                  </a:lnTo>
                  <a:lnTo>
                    <a:pt x="686404" y="404186"/>
                  </a:lnTo>
                  <a:lnTo>
                    <a:pt x="671486" y="357189"/>
                  </a:lnTo>
                  <a:lnTo>
                    <a:pt x="656104" y="310657"/>
                  </a:lnTo>
                  <a:lnTo>
                    <a:pt x="640232" y="264615"/>
                  </a:lnTo>
                  <a:lnTo>
                    <a:pt x="623846" y="219086"/>
                  </a:lnTo>
                  <a:lnTo>
                    <a:pt x="606923" y="174095"/>
                  </a:lnTo>
                  <a:lnTo>
                    <a:pt x="589437" y="129666"/>
                  </a:lnTo>
                  <a:lnTo>
                    <a:pt x="571365" y="85825"/>
                  </a:lnTo>
                  <a:lnTo>
                    <a:pt x="552681" y="42594"/>
                  </a:lnTo>
                  <a:lnTo>
                    <a:pt x="533361" y="0"/>
                  </a:lnTo>
                  <a:lnTo>
                    <a:pt x="480025" y="0"/>
                  </a:lnTo>
                  <a:lnTo>
                    <a:pt x="426688" y="0"/>
                  </a:lnTo>
                  <a:lnTo>
                    <a:pt x="53335" y="0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7438449" y="4615696"/>
              <a:ext cx="533400" cy="259715"/>
            </a:xfrm>
            <a:custGeom>
              <a:avLst/>
              <a:gdLst/>
              <a:ahLst/>
              <a:cxnLst/>
              <a:rect l="l" t="t" r="r" b="b"/>
              <a:pathLst>
                <a:path w="533400" h="259714">
                  <a:moveTo>
                    <a:pt x="453542" y="0"/>
                  </a:moveTo>
                  <a:lnTo>
                    <a:pt x="0" y="229262"/>
                  </a:lnTo>
                  <a:lnTo>
                    <a:pt x="0" y="259167"/>
                  </a:lnTo>
                  <a:lnTo>
                    <a:pt x="533311" y="259167"/>
                  </a:lnTo>
                  <a:lnTo>
                    <a:pt x="453542" y="0"/>
                  </a:lnTo>
                  <a:close/>
                </a:path>
              </a:pathLst>
            </a:custGeom>
            <a:solidFill>
              <a:srgbClr val="FF663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5797176" y="4615696"/>
              <a:ext cx="2174875" cy="259715"/>
            </a:xfrm>
            <a:custGeom>
              <a:avLst/>
              <a:gdLst/>
              <a:ahLst/>
              <a:cxnLst/>
              <a:rect l="l" t="t" r="r" b="b"/>
              <a:pathLst>
                <a:path w="2174875" h="259714">
                  <a:moveTo>
                    <a:pt x="1641273" y="259167"/>
                  </a:moveTo>
                  <a:lnTo>
                    <a:pt x="2174584" y="259167"/>
                  </a:lnTo>
                  <a:lnTo>
                    <a:pt x="2094815" y="0"/>
                  </a:lnTo>
                  <a:lnTo>
                    <a:pt x="1641273" y="229262"/>
                  </a:lnTo>
                  <a:lnTo>
                    <a:pt x="1641273" y="259167"/>
                  </a:lnTo>
                  <a:close/>
                </a:path>
                <a:path w="2174875" h="259714">
                  <a:moveTo>
                    <a:pt x="567220" y="1026"/>
                  </a:moveTo>
                  <a:lnTo>
                    <a:pt x="0" y="1026"/>
                  </a:lnTo>
                  <a:lnTo>
                    <a:pt x="0" y="230464"/>
                  </a:lnTo>
                  <a:lnTo>
                    <a:pt x="567220" y="230464"/>
                  </a:lnTo>
                  <a:lnTo>
                    <a:pt x="567220" y="1026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5797176" y="4846160"/>
              <a:ext cx="567690" cy="26034"/>
            </a:xfrm>
            <a:custGeom>
              <a:avLst/>
              <a:gdLst/>
              <a:ahLst/>
              <a:cxnLst/>
              <a:rect l="l" t="t" r="r" b="b"/>
              <a:pathLst>
                <a:path w="567689" h="26035">
                  <a:moveTo>
                    <a:pt x="567220" y="0"/>
                  </a:moveTo>
                  <a:lnTo>
                    <a:pt x="0" y="0"/>
                  </a:lnTo>
                  <a:lnTo>
                    <a:pt x="0" y="25491"/>
                  </a:lnTo>
                  <a:lnTo>
                    <a:pt x="567220" y="25491"/>
                  </a:lnTo>
                  <a:lnTo>
                    <a:pt x="567220" y="0"/>
                  </a:lnTo>
                  <a:close/>
                </a:path>
              </a:pathLst>
            </a:custGeom>
            <a:solidFill>
              <a:srgbClr val="FF663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 descr=""/>
            <p:cNvSpPr/>
            <p:nvPr/>
          </p:nvSpPr>
          <p:spPr>
            <a:xfrm>
              <a:off x="5797176" y="4846160"/>
              <a:ext cx="567690" cy="26034"/>
            </a:xfrm>
            <a:custGeom>
              <a:avLst/>
              <a:gdLst/>
              <a:ahLst/>
              <a:cxnLst/>
              <a:rect l="l" t="t" r="r" b="b"/>
              <a:pathLst>
                <a:path w="567689" h="26035">
                  <a:moveTo>
                    <a:pt x="567220" y="25491"/>
                  </a:moveTo>
                  <a:lnTo>
                    <a:pt x="0" y="25491"/>
                  </a:lnTo>
                  <a:lnTo>
                    <a:pt x="0" y="0"/>
                  </a:lnTo>
                  <a:lnTo>
                    <a:pt x="567220" y="0"/>
                  </a:lnTo>
                  <a:lnTo>
                    <a:pt x="567220" y="25491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 descr=""/>
            <p:cNvSpPr/>
            <p:nvPr/>
          </p:nvSpPr>
          <p:spPr>
            <a:xfrm>
              <a:off x="5814964" y="4629728"/>
              <a:ext cx="534035" cy="202565"/>
            </a:xfrm>
            <a:custGeom>
              <a:avLst/>
              <a:gdLst/>
              <a:ahLst/>
              <a:cxnLst/>
              <a:rect l="l" t="t" r="r" b="b"/>
              <a:pathLst>
                <a:path w="534035" h="202564">
                  <a:moveTo>
                    <a:pt x="533412" y="0"/>
                  </a:moveTo>
                  <a:lnTo>
                    <a:pt x="0" y="0"/>
                  </a:lnTo>
                  <a:lnTo>
                    <a:pt x="0" y="202500"/>
                  </a:lnTo>
                  <a:lnTo>
                    <a:pt x="533412" y="202500"/>
                  </a:lnTo>
                  <a:lnTo>
                    <a:pt x="533412" y="0"/>
                  </a:lnTo>
                  <a:close/>
                </a:path>
              </a:pathLst>
            </a:custGeom>
            <a:solidFill>
              <a:srgbClr val="81828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 descr=""/>
            <p:cNvSpPr/>
            <p:nvPr/>
          </p:nvSpPr>
          <p:spPr>
            <a:xfrm>
              <a:off x="5814964" y="4629728"/>
              <a:ext cx="534035" cy="202565"/>
            </a:xfrm>
            <a:custGeom>
              <a:avLst/>
              <a:gdLst/>
              <a:ahLst/>
              <a:cxnLst/>
              <a:rect l="l" t="t" r="r" b="b"/>
              <a:pathLst>
                <a:path w="534035" h="202564">
                  <a:moveTo>
                    <a:pt x="0" y="0"/>
                  </a:moveTo>
                  <a:lnTo>
                    <a:pt x="533412" y="0"/>
                  </a:lnTo>
                  <a:lnTo>
                    <a:pt x="533412" y="202500"/>
                  </a:lnTo>
                  <a:lnTo>
                    <a:pt x="0" y="202500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 descr=""/>
            <p:cNvSpPr/>
            <p:nvPr/>
          </p:nvSpPr>
          <p:spPr>
            <a:xfrm>
              <a:off x="5827673" y="4634477"/>
              <a:ext cx="78740" cy="29845"/>
            </a:xfrm>
            <a:custGeom>
              <a:avLst/>
              <a:gdLst/>
              <a:ahLst/>
              <a:cxnLst/>
              <a:rect l="l" t="t" r="r" b="b"/>
              <a:pathLst>
                <a:path w="78739" h="29845">
                  <a:moveTo>
                    <a:pt x="77043" y="0"/>
                  </a:moveTo>
                  <a:lnTo>
                    <a:pt x="3225" y="0"/>
                  </a:lnTo>
                  <a:lnTo>
                    <a:pt x="1450" y="0"/>
                  </a:lnTo>
                  <a:lnTo>
                    <a:pt x="0" y="580"/>
                  </a:lnTo>
                  <a:lnTo>
                    <a:pt x="0" y="28768"/>
                  </a:lnTo>
                  <a:lnTo>
                    <a:pt x="1450" y="29344"/>
                  </a:lnTo>
                  <a:lnTo>
                    <a:pt x="77043" y="29344"/>
                  </a:lnTo>
                  <a:lnTo>
                    <a:pt x="78493" y="28768"/>
                  </a:lnTo>
                  <a:lnTo>
                    <a:pt x="78493" y="580"/>
                  </a:lnTo>
                  <a:lnTo>
                    <a:pt x="77043" y="0"/>
                  </a:lnTo>
                  <a:close/>
                </a:path>
              </a:pathLst>
            </a:custGeom>
            <a:solidFill>
              <a:srgbClr val="3C2B9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 descr=""/>
            <p:cNvSpPr/>
            <p:nvPr/>
          </p:nvSpPr>
          <p:spPr>
            <a:xfrm>
              <a:off x="5827673" y="4634477"/>
              <a:ext cx="78740" cy="29845"/>
            </a:xfrm>
            <a:custGeom>
              <a:avLst/>
              <a:gdLst/>
              <a:ahLst/>
              <a:cxnLst/>
              <a:rect l="l" t="t" r="r" b="b"/>
              <a:pathLst>
                <a:path w="78739" h="29845">
                  <a:moveTo>
                    <a:pt x="3225" y="0"/>
                  </a:moveTo>
                  <a:lnTo>
                    <a:pt x="75269" y="0"/>
                  </a:lnTo>
                  <a:lnTo>
                    <a:pt x="77043" y="0"/>
                  </a:lnTo>
                  <a:lnTo>
                    <a:pt x="78493" y="580"/>
                  </a:lnTo>
                  <a:lnTo>
                    <a:pt x="78493" y="1285"/>
                  </a:lnTo>
                  <a:lnTo>
                    <a:pt x="78493" y="28059"/>
                  </a:lnTo>
                  <a:lnTo>
                    <a:pt x="78493" y="28768"/>
                  </a:lnTo>
                  <a:lnTo>
                    <a:pt x="77043" y="29344"/>
                  </a:lnTo>
                  <a:lnTo>
                    <a:pt x="75269" y="29344"/>
                  </a:lnTo>
                  <a:lnTo>
                    <a:pt x="3225" y="29344"/>
                  </a:lnTo>
                  <a:lnTo>
                    <a:pt x="1450" y="29344"/>
                  </a:lnTo>
                  <a:lnTo>
                    <a:pt x="0" y="28768"/>
                  </a:lnTo>
                  <a:lnTo>
                    <a:pt x="0" y="28059"/>
                  </a:lnTo>
                  <a:lnTo>
                    <a:pt x="0" y="1285"/>
                  </a:lnTo>
                  <a:lnTo>
                    <a:pt x="0" y="580"/>
                  </a:lnTo>
                  <a:lnTo>
                    <a:pt x="1450" y="0"/>
                  </a:lnTo>
                  <a:lnTo>
                    <a:pt x="3225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 descr=""/>
            <p:cNvSpPr/>
            <p:nvPr/>
          </p:nvSpPr>
          <p:spPr>
            <a:xfrm>
              <a:off x="5913348" y="4634477"/>
              <a:ext cx="78740" cy="29845"/>
            </a:xfrm>
            <a:custGeom>
              <a:avLst/>
              <a:gdLst/>
              <a:ahLst/>
              <a:cxnLst/>
              <a:rect l="l" t="t" r="r" b="b"/>
              <a:pathLst>
                <a:path w="78739" h="29845">
                  <a:moveTo>
                    <a:pt x="77044" y="0"/>
                  </a:moveTo>
                  <a:lnTo>
                    <a:pt x="3229" y="0"/>
                  </a:lnTo>
                  <a:lnTo>
                    <a:pt x="1451" y="0"/>
                  </a:lnTo>
                  <a:lnTo>
                    <a:pt x="0" y="580"/>
                  </a:lnTo>
                  <a:lnTo>
                    <a:pt x="0" y="28768"/>
                  </a:lnTo>
                  <a:lnTo>
                    <a:pt x="1451" y="29344"/>
                  </a:lnTo>
                  <a:lnTo>
                    <a:pt x="77044" y="29344"/>
                  </a:lnTo>
                  <a:lnTo>
                    <a:pt x="78498" y="28768"/>
                  </a:lnTo>
                  <a:lnTo>
                    <a:pt x="78498" y="580"/>
                  </a:lnTo>
                  <a:lnTo>
                    <a:pt x="77044" y="0"/>
                  </a:lnTo>
                  <a:close/>
                </a:path>
              </a:pathLst>
            </a:custGeom>
            <a:solidFill>
              <a:srgbClr val="52648A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 descr=""/>
            <p:cNvSpPr/>
            <p:nvPr/>
          </p:nvSpPr>
          <p:spPr>
            <a:xfrm>
              <a:off x="5913348" y="4634477"/>
              <a:ext cx="78740" cy="29845"/>
            </a:xfrm>
            <a:custGeom>
              <a:avLst/>
              <a:gdLst/>
              <a:ahLst/>
              <a:cxnLst/>
              <a:rect l="l" t="t" r="r" b="b"/>
              <a:pathLst>
                <a:path w="78739" h="29845">
                  <a:moveTo>
                    <a:pt x="3229" y="0"/>
                  </a:moveTo>
                  <a:lnTo>
                    <a:pt x="75269" y="0"/>
                  </a:lnTo>
                  <a:lnTo>
                    <a:pt x="77044" y="0"/>
                  </a:lnTo>
                  <a:lnTo>
                    <a:pt x="78498" y="580"/>
                  </a:lnTo>
                  <a:lnTo>
                    <a:pt x="78498" y="1285"/>
                  </a:lnTo>
                  <a:lnTo>
                    <a:pt x="78498" y="28059"/>
                  </a:lnTo>
                  <a:lnTo>
                    <a:pt x="78498" y="28768"/>
                  </a:lnTo>
                  <a:lnTo>
                    <a:pt x="77044" y="29344"/>
                  </a:lnTo>
                  <a:lnTo>
                    <a:pt x="75269" y="29344"/>
                  </a:lnTo>
                  <a:lnTo>
                    <a:pt x="3229" y="29344"/>
                  </a:lnTo>
                  <a:lnTo>
                    <a:pt x="1451" y="29344"/>
                  </a:lnTo>
                  <a:lnTo>
                    <a:pt x="0" y="28768"/>
                  </a:lnTo>
                  <a:lnTo>
                    <a:pt x="0" y="28059"/>
                  </a:lnTo>
                  <a:lnTo>
                    <a:pt x="0" y="1285"/>
                  </a:lnTo>
                  <a:lnTo>
                    <a:pt x="0" y="580"/>
                  </a:lnTo>
                  <a:lnTo>
                    <a:pt x="1451" y="0"/>
                  </a:lnTo>
                  <a:lnTo>
                    <a:pt x="3229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 descr=""/>
            <p:cNvSpPr/>
            <p:nvPr/>
          </p:nvSpPr>
          <p:spPr>
            <a:xfrm>
              <a:off x="5999025" y="4634477"/>
              <a:ext cx="78740" cy="29845"/>
            </a:xfrm>
            <a:custGeom>
              <a:avLst/>
              <a:gdLst/>
              <a:ahLst/>
              <a:cxnLst/>
              <a:rect l="l" t="t" r="r" b="b"/>
              <a:pathLst>
                <a:path w="78739" h="29845">
                  <a:moveTo>
                    <a:pt x="77043" y="0"/>
                  </a:moveTo>
                  <a:lnTo>
                    <a:pt x="3229" y="0"/>
                  </a:lnTo>
                  <a:lnTo>
                    <a:pt x="1454" y="0"/>
                  </a:lnTo>
                  <a:lnTo>
                    <a:pt x="0" y="580"/>
                  </a:lnTo>
                  <a:lnTo>
                    <a:pt x="0" y="28768"/>
                  </a:lnTo>
                  <a:lnTo>
                    <a:pt x="1454" y="29344"/>
                  </a:lnTo>
                  <a:lnTo>
                    <a:pt x="77043" y="29344"/>
                  </a:lnTo>
                  <a:lnTo>
                    <a:pt x="78498" y="28768"/>
                  </a:lnTo>
                  <a:lnTo>
                    <a:pt x="78498" y="580"/>
                  </a:lnTo>
                  <a:lnTo>
                    <a:pt x="77043" y="0"/>
                  </a:lnTo>
                  <a:close/>
                </a:path>
              </a:pathLst>
            </a:custGeom>
            <a:solidFill>
              <a:srgbClr val="3C2B9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 descr=""/>
            <p:cNvSpPr/>
            <p:nvPr/>
          </p:nvSpPr>
          <p:spPr>
            <a:xfrm>
              <a:off x="5999025" y="4634477"/>
              <a:ext cx="78740" cy="29845"/>
            </a:xfrm>
            <a:custGeom>
              <a:avLst/>
              <a:gdLst/>
              <a:ahLst/>
              <a:cxnLst/>
              <a:rect l="l" t="t" r="r" b="b"/>
              <a:pathLst>
                <a:path w="78739" h="29845">
                  <a:moveTo>
                    <a:pt x="3229" y="0"/>
                  </a:moveTo>
                  <a:lnTo>
                    <a:pt x="75269" y="0"/>
                  </a:lnTo>
                  <a:lnTo>
                    <a:pt x="77043" y="0"/>
                  </a:lnTo>
                  <a:lnTo>
                    <a:pt x="78498" y="580"/>
                  </a:lnTo>
                  <a:lnTo>
                    <a:pt x="78498" y="1285"/>
                  </a:lnTo>
                  <a:lnTo>
                    <a:pt x="78498" y="28059"/>
                  </a:lnTo>
                  <a:lnTo>
                    <a:pt x="78498" y="28768"/>
                  </a:lnTo>
                  <a:lnTo>
                    <a:pt x="77043" y="29344"/>
                  </a:lnTo>
                  <a:lnTo>
                    <a:pt x="75269" y="29344"/>
                  </a:lnTo>
                  <a:lnTo>
                    <a:pt x="3229" y="29344"/>
                  </a:lnTo>
                  <a:lnTo>
                    <a:pt x="1454" y="29344"/>
                  </a:lnTo>
                  <a:lnTo>
                    <a:pt x="0" y="28768"/>
                  </a:lnTo>
                  <a:lnTo>
                    <a:pt x="0" y="28059"/>
                  </a:lnTo>
                  <a:lnTo>
                    <a:pt x="0" y="1285"/>
                  </a:lnTo>
                  <a:lnTo>
                    <a:pt x="0" y="580"/>
                  </a:lnTo>
                  <a:lnTo>
                    <a:pt x="1454" y="0"/>
                  </a:lnTo>
                  <a:lnTo>
                    <a:pt x="3229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 descr=""/>
            <p:cNvSpPr/>
            <p:nvPr/>
          </p:nvSpPr>
          <p:spPr>
            <a:xfrm>
              <a:off x="6084702" y="4634477"/>
              <a:ext cx="78740" cy="29845"/>
            </a:xfrm>
            <a:custGeom>
              <a:avLst/>
              <a:gdLst/>
              <a:ahLst/>
              <a:cxnLst/>
              <a:rect l="l" t="t" r="r" b="b"/>
              <a:pathLst>
                <a:path w="78739" h="29845">
                  <a:moveTo>
                    <a:pt x="77047" y="0"/>
                  </a:moveTo>
                  <a:lnTo>
                    <a:pt x="3229" y="0"/>
                  </a:lnTo>
                  <a:lnTo>
                    <a:pt x="1454" y="0"/>
                  </a:lnTo>
                  <a:lnTo>
                    <a:pt x="0" y="580"/>
                  </a:lnTo>
                  <a:lnTo>
                    <a:pt x="0" y="28768"/>
                  </a:lnTo>
                  <a:lnTo>
                    <a:pt x="1454" y="29344"/>
                  </a:lnTo>
                  <a:lnTo>
                    <a:pt x="77047" y="29344"/>
                  </a:lnTo>
                  <a:lnTo>
                    <a:pt x="78497" y="28768"/>
                  </a:lnTo>
                  <a:lnTo>
                    <a:pt x="78497" y="580"/>
                  </a:lnTo>
                  <a:lnTo>
                    <a:pt x="77047" y="0"/>
                  </a:lnTo>
                  <a:close/>
                </a:path>
              </a:pathLst>
            </a:custGeom>
            <a:solidFill>
              <a:srgbClr val="52648A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 descr=""/>
            <p:cNvSpPr/>
            <p:nvPr/>
          </p:nvSpPr>
          <p:spPr>
            <a:xfrm>
              <a:off x="6084702" y="4634477"/>
              <a:ext cx="78740" cy="29845"/>
            </a:xfrm>
            <a:custGeom>
              <a:avLst/>
              <a:gdLst/>
              <a:ahLst/>
              <a:cxnLst/>
              <a:rect l="l" t="t" r="r" b="b"/>
              <a:pathLst>
                <a:path w="78739" h="29845">
                  <a:moveTo>
                    <a:pt x="3229" y="0"/>
                  </a:moveTo>
                  <a:lnTo>
                    <a:pt x="75269" y="0"/>
                  </a:lnTo>
                  <a:lnTo>
                    <a:pt x="77047" y="0"/>
                  </a:lnTo>
                  <a:lnTo>
                    <a:pt x="78497" y="580"/>
                  </a:lnTo>
                  <a:lnTo>
                    <a:pt x="78497" y="1285"/>
                  </a:lnTo>
                  <a:lnTo>
                    <a:pt x="78497" y="28059"/>
                  </a:lnTo>
                  <a:lnTo>
                    <a:pt x="78497" y="28768"/>
                  </a:lnTo>
                  <a:lnTo>
                    <a:pt x="77047" y="29344"/>
                  </a:lnTo>
                  <a:lnTo>
                    <a:pt x="75269" y="29344"/>
                  </a:lnTo>
                  <a:lnTo>
                    <a:pt x="3229" y="29344"/>
                  </a:lnTo>
                  <a:lnTo>
                    <a:pt x="1454" y="29344"/>
                  </a:lnTo>
                  <a:lnTo>
                    <a:pt x="0" y="28768"/>
                  </a:lnTo>
                  <a:lnTo>
                    <a:pt x="0" y="28059"/>
                  </a:lnTo>
                  <a:lnTo>
                    <a:pt x="0" y="1285"/>
                  </a:lnTo>
                  <a:lnTo>
                    <a:pt x="0" y="580"/>
                  </a:lnTo>
                  <a:lnTo>
                    <a:pt x="1454" y="0"/>
                  </a:lnTo>
                  <a:lnTo>
                    <a:pt x="3229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 descr=""/>
            <p:cNvSpPr/>
            <p:nvPr/>
          </p:nvSpPr>
          <p:spPr>
            <a:xfrm>
              <a:off x="6256058" y="4634477"/>
              <a:ext cx="78740" cy="29845"/>
            </a:xfrm>
            <a:custGeom>
              <a:avLst/>
              <a:gdLst/>
              <a:ahLst/>
              <a:cxnLst/>
              <a:rect l="l" t="t" r="r" b="b"/>
              <a:pathLst>
                <a:path w="78739" h="29845">
                  <a:moveTo>
                    <a:pt x="77043" y="0"/>
                  </a:moveTo>
                  <a:lnTo>
                    <a:pt x="75269" y="0"/>
                  </a:lnTo>
                  <a:lnTo>
                    <a:pt x="1451" y="0"/>
                  </a:lnTo>
                  <a:lnTo>
                    <a:pt x="0" y="580"/>
                  </a:lnTo>
                  <a:lnTo>
                    <a:pt x="0" y="28768"/>
                  </a:lnTo>
                  <a:lnTo>
                    <a:pt x="1451" y="29344"/>
                  </a:lnTo>
                  <a:lnTo>
                    <a:pt x="77043" y="29344"/>
                  </a:lnTo>
                  <a:lnTo>
                    <a:pt x="78498" y="28768"/>
                  </a:lnTo>
                  <a:lnTo>
                    <a:pt x="78498" y="580"/>
                  </a:lnTo>
                  <a:lnTo>
                    <a:pt x="77043" y="0"/>
                  </a:lnTo>
                  <a:close/>
                </a:path>
              </a:pathLst>
            </a:custGeom>
            <a:solidFill>
              <a:srgbClr val="3C2B9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2" name="object 22" descr=""/>
            <p:cNvSpPr/>
            <p:nvPr/>
          </p:nvSpPr>
          <p:spPr>
            <a:xfrm>
              <a:off x="6256058" y="4634477"/>
              <a:ext cx="78740" cy="29845"/>
            </a:xfrm>
            <a:custGeom>
              <a:avLst/>
              <a:gdLst/>
              <a:ahLst/>
              <a:cxnLst/>
              <a:rect l="l" t="t" r="r" b="b"/>
              <a:pathLst>
                <a:path w="78739" h="29845">
                  <a:moveTo>
                    <a:pt x="75269" y="0"/>
                  </a:moveTo>
                  <a:lnTo>
                    <a:pt x="3229" y="0"/>
                  </a:lnTo>
                  <a:lnTo>
                    <a:pt x="1451" y="0"/>
                  </a:lnTo>
                  <a:lnTo>
                    <a:pt x="0" y="580"/>
                  </a:lnTo>
                  <a:lnTo>
                    <a:pt x="0" y="1285"/>
                  </a:lnTo>
                  <a:lnTo>
                    <a:pt x="0" y="28059"/>
                  </a:lnTo>
                  <a:lnTo>
                    <a:pt x="0" y="28768"/>
                  </a:lnTo>
                  <a:lnTo>
                    <a:pt x="1451" y="29344"/>
                  </a:lnTo>
                  <a:lnTo>
                    <a:pt x="3229" y="29344"/>
                  </a:lnTo>
                  <a:lnTo>
                    <a:pt x="75269" y="29344"/>
                  </a:lnTo>
                  <a:lnTo>
                    <a:pt x="77043" y="29344"/>
                  </a:lnTo>
                  <a:lnTo>
                    <a:pt x="78498" y="28768"/>
                  </a:lnTo>
                  <a:lnTo>
                    <a:pt x="78498" y="28059"/>
                  </a:lnTo>
                  <a:lnTo>
                    <a:pt x="78498" y="1285"/>
                  </a:lnTo>
                  <a:lnTo>
                    <a:pt x="78498" y="580"/>
                  </a:lnTo>
                  <a:lnTo>
                    <a:pt x="77043" y="0"/>
                  </a:lnTo>
                  <a:lnTo>
                    <a:pt x="75269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 descr=""/>
            <p:cNvSpPr/>
            <p:nvPr/>
          </p:nvSpPr>
          <p:spPr>
            <a:xfrm>
              <a:off x="6170382" y="4634477"/>
              <a:ext cx="78740" cy="29845"/>
            </a:xfrm>
            <a:custGeom>
              <a:avLst/>
              <a:gdLst/>
              <a:ahLst/>
              <a:cxnLst/>
              <a:rect l="l" t="t" r="r" b="b"/>
              <a:pathLst>
                <a:path w="78739" h="29845">
                  <a:moveTo>
                    <a:pt x="77043" y="0"/>
                  </a:moveTo>
                  <a:lnTo>
                    <a:pt x="75267" y="0"/>
                  </a:lnTo>
                  <a:lnTo>
                    <a:pt x="1450" y="0"/>
                  </a:lnTo>
                  <a:lnTo>
                    <a:pt x="0" y="580"/>
                  </a:lnTo>
                  <a:lnTo>
                    <a:pt x="0" y="28768"/>
                  </a:lnTo>
                  <a:lnTo>
                    <a:pt x="1450" y="29344"/>
                  </a:lnTo>
                  <a:lnTo>
                    <a:pt x="77043" y="29344"/>
                  </a:lnTo>
                  <a:lnTo>
                    <a:pt x="78497" y="28768"/>
                  </a:lnTo>
                  <a:lnTo>
                    <a:pt x="78497" y="580"/>
                  </a:lnTo>
                  <a:lnTo>
                    <a:pt x="77043" y="0"/>
                  </a:lnTo>
                  <a:close/>
                </a:path>
              </a:pathLst>
            </a:custGeom>
            <a:solidFill>
              <a:srgbClr val="52648A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4" name="object 24" descr=""/>
            <p:cNvSpPr/>
            <p:nvPr/>
          </p:nvSpPr>
          <p:spPr>
            <a:xfrm>
              <a:off x="6170382" y="4634477"/>
              <a:ext cx="78740" cy="29845"/>
            </a:xfrm>
            <a:custGeom>
              <a:avLst/>
              <a:gdLst/>
              <a:ahLst/>
              <a:cxnLst/>
              <a:rect l="l" t="t" r="r" b="b"/>
              <a:pathLst>
                <a:path w="78739" h="29845">
                  <a:moveTo>
                    <a:pt x="75267" y="0"/>
                  </a:moveTo>
                  <a:lnTo>
                    <a:pt x="3228" y="0"/>
                  </a:lnTo>
                  <a:lnTo>
                    <a:pt x="1450" y="0"/>
                  </a:lnTo>
                  <a:lnTo>
                    <a:pt x="0" y="580"/>
                  </a:lnTo>
                  <a:lnTo>
                    <a:pt x="0" y="1285"/>
                  </a:lnTo>
                  <a:lnTo>
                    <a:pt x="0" y="28059"/>
                  </a:lnTo>
                  <a:lnTo>
                    <a:pt x="0" y="28768"/>
                  </a:lnTo>
                  <a:lnTo>
                    <a:pt x="1450" y="29344"/>
                  </a:lnTo>
                  <a:lnTo>
                    <a:pt x="3228" y="29344"/>
                  </a:lnTo>
                  <a:lnTo>
                    <a:pt x="75267" y="29344"/>
                  </a:lnTo>
                  <a:lnTo>
                    <a:pt x="77043" y="29344"/>
                  </a:lnTo>
                  <a:lnTo>
                    <a:pt x="78497" y="28768"/>
                  </a:lnTo>
                  <a:lnTo>
                    <a:pt x="78497" y="28059"/>
                  </a:lnTo>
                  <a:lnTo>
                    <a:pt x="78497" y="1285"/>
                  </a:lnTo>
                  <a:lnTo>
                    <a:pt x="78497" y="580"/>
                  </a:lnTo>
                  <a:lnTo>
                    <a:pt x="77043" y="0"/>
                  </a:lnTo>
                  <a:lnTo>
                    <a:pt x="75267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5" name="object 25" descr=""/>
            <p:cNvSpPr/>
            <p:nvPr/>
          </p:nvSpPr>
          <p:spPr>
            <a:xfrm>
              <a:off x="6256058" y="4667493"/>
              <a:ext cx="78740" cy="29845"/>
            </a:xfrm>
            <a:custGeom>
              <a:avLst/>
              <a:gdLst/>
              <a:ahLst/>
              <a:cxnLst/>
              <a:rect l="l" t="t" r="r" b="b"/>
              <a:pathLst>
                <a:path w="78739" h="29845">
                  <a:moveTo>
                    <a:pt x="77043" y="0"/>
                  </a:moveTo>
                  <a:lnTo>
                    <a:pt x="75269" y="0"/>
                  </a:lnTo>
                  <a:lnTo>
                    <a:pt x="1451" y="0"/>
                  </a:lnTo>
                  <a:lnTo>
                    <a:pt x="0" y="579"/>
                  </a:lnTo>
                  <a:lnTo>
                    <a:pt x="0" y="28768"/>
                  </a:lnTo>
                  <a:lnTo>
                    <a:pt x="1451" y="29347"/>
                  </a:lnTo>
                  <a:lnTo>
                    <a:pt x="77043" y="29347"/>
                  </a:lnTo>
                  <a:lnTo>
                    <a:pt x="78498" y="28768"/>
                  </a:lnTo>
                  <a:lnTo>
                    <a:pt x="78498" y="579"/>
                  </a:lnTo>
                  <a:lnTo>
                    <a:pt x="77043" y="0"/>
                  </a:lnTo>
                  <a:close/>
                </a:path>
              </a:pathLst>
            </a:custGeom>
            <a:solidFill>
              <a:srgbClr val="3C2B9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6" name="object 26" descr=""/>
            <p:cNvSpPr/>
            <p:nvPr/>
          </p:nvSpPr>
          <p:spPr>
            <a:xfrm>
              <a:off x="6256058" y="4667493"/>
              <a:ext cx="78740" cy="29845"/>
            </a:xfrm>
            <a:custGeom>
              <a:avLst/>
              <a:gdLst/>
              <a:ahLst/>
              <a:cxnLst/>
              <a:rect l="l" t="t" r="r" b="b"/>
              <a:pathLst>
                <a:path w="78739" h="29845">
                  <a:moveTo>
                    <a:pt x="75269" y="0"/>
                  </a:moveTo>
                  <a:lnTo>
                    <a:pt x="3229" y="0"/>
                  </a:lnTo>
                  <a:lnTo>
                    <a:pt x="1451" y="0"/>
                  </a:lnTo>
                  <a:lnTo>
                    <a:pt x="0" y="579"/>
                  </a:lnTo>
                  <a:lnTo>
                    <a:pt x="0" y="1285"/>
                  </a:lnTo>
                  <a:lnTo>
                    <a:pt x="0" y="28058"/>
                  </a:lnTo>
                  <a:lnTo>
                    <a:pt x="0" y="28768"/>
                  </a:lnTo>
                  <a:lnTo>
                    <a:pt x="1451" y="29347"/>
                  </a:lnTo>
                  <a:lnTo>
                    <a:pt x="3229" y="29347"/>
                  </a:lnTo>
                  <a:lnTo>
                    <a:pt x="75269" y="29347"/>
                  </a:lnTo>
                  <a:lnTo>
                    <a:pt x="77043" y="29347"/>
                  </a:lnTo>
                  <a:lnTo>
                    <a:pt x="78498" y="28768"/>
                  </a:lnTo>
                  <a:lnTo>
                    <a:pt x="78498" y="28058"/>
                  </a:lnTo>
                  <a:lnTo>
                    <a:pt x="78498" y="1285"/>
                  </a:lnTo>
                  <a:lnTo>
                    <a:pt x="78498" y="579"/>
                  </a:lnTo>
                  <a:lnTo>
                    <a:pt x="77043" y="0"/>
                  </a:lnTo>
                  <a:lnTo>
                    <a:pt x="75269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7" name="object 27" descr=""/>
            <p:cNvSpPr/>
            <p:nvPr/>
          </p:nvSpPr>
          <p:spPr>
            <a:xfrm>
              <a:off x="6170382" y="4667493"/>
              <a:ext cx="78740" cy="29845"/>
            </a:xfrm>
            <a:custGeom>
              <a:avLst/>
              <a:gdLst/>
              <a:ahLst/>
              <a:cxnLst/>
              <a:rect l="l" t="t" r="r" b="b"/>
              <a:pathLst>
                <a:path w="78739" h="29845">
                  <a:moveTo>
                    <a:pt x="77043" y="0"/>
                  </a:moveTo>
                  <a:lnTo>
                    <a:pt x="75267" y="0"/>
                  </a:lnTo>
                  <a:lnTo>
                    <a:pt x="1450" y="0"/>
                  </a:lnTo>
                  <a:lnTo>
                    <a:pt x="0" y="579"/>
                  </a:lnTo>
                  <a:lnTo>
                    <a:pt x="0" y="28768"/>
                  </a:lnTo>
                  <a:lnTo>
                    <a:pt x="1450" y="29347"/>
                  </a:lnTo>
                  <a:lnTo>
                    <a:pt x="77043" y="29347"/>
                  </a:lnTo>
                  <a:lnTo>
                    <a:pt x="78497" y="28768"/>
                  </a:lnTo>
                  <a:lnTo>
                    <a:pt x="78497" y="579"/>
                  </a:lnTo>
                  <a:lnTo>
                    <a:pt x="77043" y="0"/>
                  </a:lnTo>
                  <a:close/>
                </a:path>
              </a:pathLst>
            </a:custGeom>
            <a:solidFill>
              <a:srgbClr val="52648A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8" name="object 28" descr=""/>
            <p:cNvSpPr/>
            <p:nvPr/>
          </p:nvSpPr>
          <p:spPr>
            <a:xfrm>
              <a:off x="6170382" y="4667493"/>
              <a:ext cx="78740" cy="29845"/>
            </a:xfrm>
            <a:custGeom>
              <a:avLst/>
              <a:gdLst/>
              <a:ahLst/>
              <a:cxnLst/>
              <a:rect l="l" t="t" r="r" b="b"/>
              <a:pathLst>
                <a:path w="78739" h="29845">
                  <a:moveTo>
                    <a:pt x="75267" y="0"/>
                  </a:moveTo>
                  <a:lnTo>
                    <a:pt x="3228" y="0"/>
                  </a:lnTo>
                  <a:lnTo>
                    <a:pt x="1450" y="0"/>
                  </a:lnTo>
                  <a:lnTo>
                    <a:pt x="0" y="579"/>
                  </a:lnTo>
                  <a:lnTo>
                    <a:pt x="0" y="1285"/>
                  </a:lnTo>
                  <a:lnTo>
                    <a:pt x="0" y="28058"/>
                  </a:lnTo>
                  <a:lnTo>
                    <a:pt x="0" y="28768"/>
                  </a:lnTo>
                  <a:lnTo>
                    <a:pt x="1450" y="29347"/>
                  </a:lnTo>
                  <a:lnTo>
                    <a:pt x="3228" y="29347"/>
                  </a:lnTo>
                  <a:lnTo>
                    <a:pt x="75267" y="29347"/>
                  </a:lnTo>
                  <a:lnTo>
                    <a:pt x="77043" y="29347"/>
                  </a:lnTo>
                  <a:lnTo>
                    <a:pt x="78497" y="28768"/>
                  </a:lnTo>
                  <a:lnTo>
                    <a:pt x="78497" y="28058"/>
                  </a:lnTo>
                  <a:lnTo>
                    <a:pt x="78497" y="1285"/>
                  </a:lnTo>
                  <a:lnTo>
                    <a:pt x="78497" y="579"/>
                  </a:lnTo>
                  <a:lnTo>
                    <a:pt x="77043" y="0"/>
                  </a:lnTo>
                  <a:lnTo>
                    <a:pt x="75267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9" name="object 29" descr=""/>
            <p:cNvSpPr/>
            <p:nvPr/>
          </p:nvSpPr>
          <p:spPr>
            <a:xfrm>
              <a:off x="6084702" y="4667493"/>
              <a:ext cx="78740" cy="29845"/>
            </a:xfrm>
            <a:custGeom>
              <a:avLst/>
              <a:gdLst/>
              <a:ahLst/>
              <a:cxnLst/>
              <a:rect l="l" t="t" r="r" b="b"/>
              <a:pathLst>
                <a:path w="78739" h="29845">
                  <a:moveTo>
                    <a:pt x="77047" y="0"/>
                  </a:moveTo>
                  <a:lnTo>
                    <a:pt x="75269" y="0"/>
                  </a:lnTo>
                  <a:lnTo>
                    <a:pt x="1454" y="0"/>
                  </a:lnTo>
                  <a:lnTo>
                    <a:pt x="0" y="579"/>
                  </a:lnTo>
                  <a:lnTo>
                    <a:pt x="0" y="28768"/>
                  </a:lnTo>
                  <a:lnTo>
                    <a:pt x="1454" y="29347"/>
                  </a:lnTo>
                  <a:lnTo>
                    <a:pt x="77047" y="29347"/>
                  </a:lnTo>
                  <a:lnTo>
                    <a:pt x="78497" y="28768"/>
                  </a:lnTo>
                  <a:lnTo>
                    <a:pt x="78497" y="579"/>
                  </a:lnTo>
                  <a:lnTo>
                    <a:pt x="77047" y="0"/>
                  </a:lnTo>
                  <a:close/>
                </a:path>
              </a:pathLst>
            </a:custGeom>
            <a:solidFill>
              <a:srgbClr val="3C2B9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0" name="object 30" descr=""/>
            <p:cNvSpPr/>
            <p:nvPr/>
          </p:nvSpPr>
          <p:spPr>
            <a:xfrm>
              <a:off x="6084702" y="4667493"/>
              <a:ext cx="78740" cy="29845"/>
            </a:xfrm>
            <a:custGeom>
              <a:avLst/>
              <a:gdLst/>
              <a:ahLst/>
              <a:cxnLst/>
              <a:rect l="l" t="t" r="r" b="b"/>
              <a:pathLst>
                <a:path w="78739" h="29845">
                  <a:moveTo>
                    <a:pt x="75269" y="0"/>
                  </a:moveTo>
                  <a:lnTo>
                    <a:pt x="3229" y="0"/>
                  </a:lnTo>
                  <a:lnTo>
                    <a:pt x="1454" y="0"/>
                  </a:lnTo>
                  <a:lnTo>
                    <a:pt x="0" y="579"/>
                  </a:lnTo>
                  <a:lnTo>
                    <a:pt x="0" y="1285"/>
                  </a:lnTo>
                  <a:lnTo>
                    <a:pt x="0" y="28058"/>
                  </a:lnTo>
                  <a:lnTo>
                    <a:pt x="0" y="28768"/>
                  </a:lnTo>
                  <a:lnTo>
                    <a:pt x="1454" y="29347"/>
                  </a:lnTo>
                  <a:lnTo>
                    <a:pt x="3229" y="29347"/>
                  </a:lnTo>
                  <a:lnTo>
                    <a:pt x="75269" y="29347"/>
                  </a:lnTo>
                  <a:lnTo>
                    <a:pt x="77047" y="29347"/>
                  </a:lnTo>
                  <a:lnTo>
                    <a:pt x="78497" y="28768"/>
                  </a:lnTo>
                  <a:lnTo>
                    <a:pt x="78497" y="28058"/>
                  </a:lnTo>
                  <a:lnTo>
                    <a:pt x="78497" y="1285"/>
                  </a:lnTo>
                  <a:lnTo>
                    <a:pt x="78497" y="579"/>
                  </a:lnTo>
                  <a:lnTo>
                    <a:pt x="77047" y="0"/>
                  </a:lnTo>
                  <a:lnTo>
                    <a:pt x="75269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1" name="object 31" descr=""/>
            <p:cNvSpPr/>
            <p:nvPr/>
          </p:nvSpPr>
          <p:spPr>
            <a:xfrm>
              <a:off x="5999025" y="4667493"/>
              <a:ext cx="78740" cy="29845"/>
            </a:xfrm>
            <a:custGeom>
              <a:avLst/>
              <a:gdLst/>
              <a:ahLst/>
              <a:cxnLst/>
              <a:rect l="l" t="t" r="r" b="b"/>
              <a:pathLst>
                <a:path w="78739" h="29845">
                  <a:moveTo>
                    <a:pt x="77043" y="0"/>
                  </a:moveTo>
                  <a:lnTo>
                    <a:pt x="75269" y="0"/>
                  </a:lnTo>
                  <a:lnTo>
                    <a:pt x="1454" y="0"/>
                  </a:lnTo>
                  <a:lnTo>
                    <a:pt x="0" y="579"/>
                  </a:lnTo>
                  <a:lnTo>
                    <a:pt x="0" y="28768"/>
                  </a:lnTo>
                  <a:lnTo>
                    <a:pt x="1454" y="29347"/>
                  </a:lnTo>
                  <a:lnTo>
                    <a:pt x="77043" y="29347"/>
                  </a:lnTo>
                  <a:lnTo>
                    <a:pt x="78498" y="28768"/>
                  </a:lnTo>
                  <a:lnTo>
                    <a:pt x="78498" y="579"/>
                  </a:lnTo>
                  <a:lnTo>
                    <a:pt x="77043" y="0"/>
                  </a:lnTo>
                  <a:close/>
                </a:path>
              </a:pathLst>
            </a:custGeom>
            <a:solidFill>
              <a:srgbClr val="52648A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2" name="object 32" descr=""/>
            <p:cNvSpPr/>
            <p:nvPr/>
          </p:nvSpPr>
          <p:spPr>
            <a:xfrm>
              <a:off x="5999025" y="4667493"/>
              <a:ext cx="78740" cy="29845"/>
            </a:xfrm>
            <a:custGeom>
              <a:avLst/>
              <a:gdLst/>
              <a:ahLst/>
              <a:cxnLst/>
              <a:rect l="l" t="t" r="r" b="b"/>
              <a:pathLst>
                <a:path w="78739" h="29845">
                  <a:moveTo>
                    <a:pt x="75269" y="0"/>
                  </a:moveTo>
                  <a:lnTo>
                    <a:pt x="3229" y="0"/>
                  </a:lnTo>
                  <a:lnTo>
                    <a:pt x="1454" y="0"/>
                  </a:lnTo>
                  <a:lnTo>
                    <a:pt x="0" y="579"/>
                  </a:lnTo>
                  <a:lnTo>
                    <a:pt x="0" y="1285"/>
                  </a:lnTo>
                  <a:lnTo>
                    <a:pt x="0" y="28058"/>
                  </a:lnTo>
                  <a:lnTo>
                    <a:pt x="0" y="28768"/>
                  </a:lnTo>
                  <a:lnTo>
                    <a:pt x="1454" y="29347"/>
                  </a:lnTo>
                  <a:lnTo>
                    <a:pt x="3229" y="29347"/>
                  </a:lnTo>
                  <a:lnTo>
                    <a:pt x="75269" y="29347"/>
                  </a:lnTo>
                  <a:lnTo>
                    <a:pt x="77043" y="29347"/>
                  </a:lnTo>
                  <a:lnTo>
                    <a:pt x="78498" y="28768"/>
                  </a:lnTo>
                  <a:lnTo>
                    <a:pt x="78498" y="28058"/>
                  </a:lnTo>
                  <a:lnTo>
                    <a:pt x="78498" y="1285"/>
                  </a:lnTo>
                  <a:lnTo>
                    <a:pt x="78498" y="579"/>
                  </a:lnTo>
                  <a:lnTo>
                    <a:pt x="77043" y="0"/>
                  </a:lnTo>
                  <a:lnTo>
                    <a:pt x="75269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3" name="object 33" descr=""/>
            <p:cNvSpPr/>
            <p:nvPr/>
          </p:nvSpPr>
          <p:spPr>
            <a:xfrm>
              <a:off x="5827673" y="4667493"/>
              <a:ext cx="78740" cy="29845"/>
            </a:xfrm>
            <a:custGeom>
              <a:avLst/>
              <a:gdLst/>
              <a:ahLst/>
              <a:cxnLst/>
              <a:rect l="l" t="t" r="r" b="b"/>
              <a:pathLst>
                <a:path w="78739" h="29845">
                  <a:moveTo>
                    <a:pt x="77043" y="0"/>
                  </a:moveTo>
                  <a:lnTo>
                    <a:pt x="3225" y="0"/>
                  </a:lnTo>
                  <a:lnTo>
                    <a:pt x="1450" y="0"/>
                  </a:lnTo>
                  <a:lnTo>
                    <a:pt x="0" y="579"/>
                  </a:lnTo>
                  <a:lnTo>
                    <a:pt x="0" y="28768"/>
                  </a:lnTo>
                  <a:lnTo>
                    <a:pt x="1450" y="29347"/>
                  </a:lnTo>
                  <a:lnTo>
                    <a:pt x="77043" y="29347"/>
                  </a:lnTo>
                  <a:lnTo>
                    <a:pt x="78493" y="28768"/>
                  </a:lnTo>
                  <a:lnTo>
                    <a:pt x="78493" y="579"/>
                  </a:lnTo>
                  <a:lnTo>
                    <a:pt x="77043" y="0"/>
                  </a:lnTo>
                  <a:close/>
                </a:path>
              </a:pathLst>
            </a:custGeom>
            <a:solidFill>
              <a:srgbClr val="3C2B9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4" name="object 34" descr=""/>
            <p:cNvSpPr/>
            <p:nvPr/>
          </p:nvSpPr>
          <p:spPr>
            <a:xfrm>
              <a:off x="5827673" y="4667493"/>
              <a:ext cx="78740" cy="29845"/>
            </a:xfrm>
            <a:custGeom>
              <a:avLst/>
              <a:gdLst/>
              <a:ahLst/>
              <a:cxnLst/>
              <a:rect l="l" t="t" r="r" b="b"/>
              <a:pathLst>
                <a:path w="78739" h="29845">
                  <a:moveTo>
                    <a:pt x="3225" y="0"/>
                  </a:moveTo>
                  <a:lnTo>
                    <a:pt x="75269" y="0"/>
                  </a:lnTo>
                  <a:lnTo>
                    <a:pt x="77043" y="0"/>
                  </a:lnTo>
                  <a:lnTo>
                    <a:pt x="78493" y="579"/>
                  </a:lnTo>
                  <a:lnTo>
                    <a:pt x="78493" y="1285"/>
                  </a:lnTo>
                  <a:lnTo>
                    <a:pt x="78493" y="28058"/>
                  </a:lnTo>
                  <a:lnTo>
                    <a:pt x="78493" y="28768"/>
                  </a:lnTo>
                  <a:lnTo>
                    <a:pt x="77043" y="29347"/>
                  </a:lnTo>
                  <a:lnTo>
                    <a:pt x="75269" y="29347"/>
                  </a:lnTo>
                  <a:lnTo>
                    <a:pt x="3225" y="29347"/>
                  </a:lnTo>
                  <a:lnTo>
                    <a:pt x="1450" y="29347"/>
                  </a:lnTo>
                  <a:lnTo>
                    <a:pt x="0" y="28768"/>
                  </a:lnTo>
                  <a:lnTo>
                    <a:pt x="0" y="28058"/>
                  </a:lnTo>
                  <a:lnTo>
                    <a:pt x="0" y="1285"/>
                  </a:lnTo>
                  <a:lnTo>
                    <a:pt x="0" y="579"/>
                  </a:lnTo>
                  <a:lnTo>
                    <a:pt x="1450" y="0"/>
                  </a:lnTo>
                  <a:lnTo>
                    <a:pt x="3225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5" name="object 35" descr=""/>
            <p:cNvSpPr/>
            <p:nvPr/>
          </p:nvSpPr>
          <p:spPr>
            <a:xfrm>
              <a:off x="5913348" y="4667493"/>
              <a:ext cx="78740" cy="29845"/>
            </a:xfrm>
            <a:custGeom>
              <a:avLst/>
              <a:gdLst/>
              <a:ahLst/>
              <a:cxnLst/>
              <a:rect l="l" t="t" r="r" b="b"/>
              <a:pathLst>
                <a:path w="78739" h="29845">
                  <a:moveTo>
                    <a:pt x="77044" y="0"/>
                  </a:moveTo>
                  <a:lnTo>
                    <a:pt x="3229" y="0"/>
                  </a:lnTo>
                  <a:lnTo>
                    <a:pt x="1451" y="0"/>
                  </a:lnTo>
                  <a:lnTo>
                    <a:pt x="0" y="579"/>
                  </a:lnTo>
                  <a:lnTo>
                    <a:pt x="0" y="28768"/>
                  </a:lnTo>
                  <a:lnTo>
                    <a:pt x="1451" y="29347"/>
                  </a:lnTo>
                  <a:lnTo>
                    <a:pt x="77044" y="29347"/>
                  </a:lnTo>
                  <a:lnTo>
                    <a:pt x="78498" y="28768"/>
                  </a:lnTo>
                  <a:lnTo>
                    <a:pt x="78498" y="579"/>
                  </a:lnTo>
                  <a:lnTo>
                    <a:pt x="77044" y="0"/>
                  </a:lnTo>
                  <a:close/>
                </a:path>
              </a:pathLst>
            </a:custGeom>
            <a:solidFill>
              <a:srgbClr val="52648A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6" name="object 36" descr=""/>
            <p:cNvSpPr/>
            <p:nvPr/>
          </p:nvSpPr>
          <p:spPr>
            <a:xfrm>
              <a:off x="5913348" y="4667493"/>
              <a:ext cx="78740" cy="29845"/>
            </a:xfrm>
            <a:custGeom>
              <a:avLst/>
              <a:gdLst/>
              <a:ahLst/>
              <a:cxnLst/>
              <a:rect l="l" t="t" r="r" b="b"/>
              <a:pathLst>
                <a:path w="78739" h="29845">
                  <a:moveTo>
                    <a:pt x="3229" y="0"/>
                  </a:moveTo>
                  <a:lnTo>
                    <a:pt x="75269" y="0"/>
                  </a:lnTo>
                  <a:lnTo>
                    <a:pt x="77044" y="0"/>
                  </a:lnTo>
                  <a:lnTo>
                    <a:pt x="78498" y="579"/>
                  </a:lnTo>
                  <a:lnTo>
                    <a:pt x="78498" y="1285"/>
                  </a:lnTo>
                  <a:lnTo>
                    <a:pt x="78498" y="28058"/>
                  </a:lnTo>
                  <a:lnTo>
                    <a:pt x="78498" y="28768"/>
                  </a:lnTo>
                  <a:lnTo>
                    <a:pt x="77044" y="29347"/>
                  </a:lnTo>
                  <a:lnTo>
                    <a:pt x="75269" y="29347"/>
                  </a:lnTo>
                  <a:lnTo>
                    <a:pt x="3229" y="29347"/>
                  </a:lnTo>
                  <a:lnTo>
                    <a:pt x="1451" y="29347"/>
                  </a:lnTo>
                  <a:lnTo>
                    <a:pt x="0" y="28768"/>
                  </a:lnTo>
                  <a:lnTo>
                    <a:pt x="0" y="28058"/>
                  </a:lnTo>
                  <a:lnTo>
                    <a:pt x="0" y="1285"/>
                  </a:lnTo>
                  <a:lnTo>
                    <a:pt x="0" y="579"/>
                  </a:lnTo>
                  <a:lnTo>
                    <a:pt x="1451" y="0"/>
                  </a:lnTo>
                  <a:lnTo>
                    <a:pt x="3229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7" name="object 37" descr=""/>
            <p:cNvSpPr/>
            <p:nvPr/>
          </p:nvSpPr>
          <p:spPr>
            <a:xfrm>
              <a:off x="5827673" y="4700512"/>
              <a:ext cx="78740" cy="29845"/>
            </a:xfrm>
            <a:custGeom>
              <a:avLst/>
              <a:gdLst/>
              <a:ahLst/>
              <a:cxnLst/>
              <a:rect l="l" t="t" r="r" b="b"/>
              <a:pathLst>
                <a:path w="78739" h="29845">
                  <a:moveTo>
                    <a:pt x="77043" y="0"/>
                  </a:moveTo>
                  <a:lnTo>
                    <a:pt x="3225" y="0"/>
                  </a:lnTo>
                  <a:lnTo>
                    <a:pt x="1450" y="0"/>
                  </a:lnTo>
                  <a:lnTo>
                    <a:pt x="0" y="576"/>
                  </a:lnTo>
                  <a:lnTo>
                    <a:pt x="0" y="28764"/>
                  </a:lnTo>
                  <a:lnTo>
                    <a:pt x="1450" y="29343"/>
                  </a:lnTo>
                  <a:lnTo>
                    <a:pt x="77043" y="29343"/>
                  </a:lnTo>
                  <a:lnTo>
                    <a:pt x="78493" y="28764"/>
                  </a:lnTo>
                  <a:lnTo>
                    <a:pt x="78493" y="576"/>
                  </a:lnTo>
                  <a:lnTo>
                    <a:pt x="77043" y="0"/>
                  </a:lnTo>
                  <a:close/>
                </a:path>
              </a:pathLst>
            </a:custGeom>
            <a:solidFill>
              <a:srgbClr val="3C2B9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8" name="object 38" descr=""/>
            <p:cNvSpPr/>
            <p:nvPr/>
          </p:nvSpPr>
          <p:spPr>
            <a:xfrm>
              <a:off x="5827673" y="4700512"/>
              <a:ext cx="78740" cy="29845"/>
            </a:xfrm>
            <a:custGeom>
              <a:avLst/>
              <a:gdLst/>
              <a:ahLst/>
              <a:cxnLst/>
              <a:rect l="l" t="t" r="r" b="b"/>
              <a:pathLst>
                <a:path w="78739" h="29845">
                  <a:moveTo>
                    <a:pt x="3225" y="0"/>
                  </a:moveTo>
                  <a:lnTo>
                    <a:pt x="75269" y="0"/>
                  </a:lnTo>
                  <a:lnTo>
                    <a:pt x="77043" y="0"/>
                  </a:lnTo>
                  <a:lnTo>
                    <a:pt x="78493" y="576"/>
                  </a:lnTo>
                  <a:lnTo>
                    <a:pt x="78493" y="1285"/>
                  </a:lnTo>
                  <a:lnTo>
                    <a:pt x="78493" y="28059"/>
                  </a:lnTo>
                  <a:lnTo>
                    <a:pt x="78493" y="28764"/>
                  </a:lnTo>
                  <a:lnTo>
                    <a:pt x="77043" y="29343"/>
                  </a:lnTo>
                  <a:lnTo>
                    <a:pt x="75269" y="29343"/>
                  </a:lnTo>
                  <a:lnTo>
                    <a:pt x="3225" y="29343"/>
                  </a:lnTo>
                  <a:lnTo>
                    <a:pt x="1450" y="29343"/>
                  </a:lnTo>
                  <a:lnTo>
                    <a:pt x="0" y="28764"/>
                  </a:lnTo>
                  <a:lnTo>
                    <a:pt x="0" y="28059"/>
                  </a:lnTo>
                  <a:lnTo>
                    <a:pt x="0" y="1285"/>
                  </a:lnTo>
                  <a:lnTo>
                    <a:pt x="0" y="576"/>
                  </a:lnTo>
                  <a:lnTo>
                    <a:pt x="1450" y="0"/>
                  </a:lnTo>
                  <a:lnTo>
                    <a:pt x="3225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9" name="object 39" descr=""/>
            <p:cNvSpPr/>
            <p:nvPr/>
          </p:nvSpPr>
          <p:spPr>
            <a:xfrm>
              <a:off x="5913348" y="4700512"/>
              <a:ext cx="78740" cy="29845"/>
            </a:xfrm>
            <a:custGeom>
              <a:avLst/>
              <a:gdLst/>
              <a:ahLst/>
              <a:cxnLst/>
              <a:rect l="l" t="t" r="r" b="b"/>
              <a:pathLst>
                <a:path w="78739" h="29845">
                  <a:moveTo>
                    <a:pt x="77044" y="0"/>
                  </a:moveTo>
                  <a:lnTo>
                    <a:pt x="3229" y="0"/>
                  </a:lnTo>
                  <a:lnTo>
                    <a:pt x="1451" y="0"/>
                  </a:lnTo>
                  <a:lnTo>
                    <a:pt x="0" y="576"/>
                  </a:lnTo>
                  <a:lnTo>
                    <a:pt x="0" y="28764"/>
                  </a:lnTo>
                  <a:lnTo>
                    <a:pt x="1451" y="29343"/>
                  </a:lnTo>
                  <a:lnTo>
                    <a:pt x="77044" y="29343"/>
                  </a:lnTo>
                  <a:lnTo>
                    <a:pt x="78498" y="28764"/>
                  </a:lnTo>
                  <a:lnTo>
                    <a:pt x="78498" y="576"/>
                  </a:lnTo>
                  <a:lnTo>
                    <a:pt x="77044" y="0"/>
                  </a:lnTo>
                  <a:close/>
                </a:path>
              </a:pathLst>
            </a:custGeom>
            <a:solidFill>
              <a:srgbClr val="52648A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0" name="object 40" descr=""/>
            <p:cNvSpPr/>
            <p:nvPr/>
          </p:nvSpPr>
          <p:spPr>
            <a:xfrm>
              <a:off x="5913348" y="4700512"/>
              <a:ext cx="78740" cy="29845"/>
            </a:xfrm>
            <a:custGeom>
              <a:avLst/>
              <a:gdLst/>
              <a:ahLst/>
              <a:cxnLst/>
              <a:rect l="l" t="t" r="r" b="b"/>
              <a:pathLst>
                <a:path w="78739" h="29845">
                  <a:moveTo>
                    <a:pt x="3229" y="0"/>
                  </a:moveTo>
                  <a:lnTo>
                    <a:pt x="75269" y="0"/>
                  </a:lnTo>
                  <a:lnTo>
                    <a:pt x="77044" y="0"/>
                  </a:lnTo>
                  <a:lnTo>
                    <a:pt x="78498" y="576"/>
                  </a:lnTo>
                  <a:lnTo>
                    <a:pt x="78498" y="1285"/>
                  </a:lnTo>
                  <a:lnTo>
                    <a:pt x="78498" y="28059"/>
                  </a:lnTo>
                  <a:lnTo>
                    <a:pt x="78498" y="28764"/>
                  </a:lnTo>
                  <a:lnTo>
                    <a:pt x="77044" y="29343"/>
                  </a:lnTo>
                  <a:lnTo>
                    <a:pt x="75269" y="29343"/>
                  </a:lnTo>
                  <a:lnTo>
                    <a:pt x="3229" y="29343"/>
                  </a:lnTo>
                  <a:lnTo>
                    <a:pt x="1451" y="29343"/>
                  </a:lnTo>
                  <a:lnTo>
                    <a:pt x="0" y="28764"/>
                  </a:lnTo>
                  <a:lnTo>
                    <a:pt x="0" y="28059"/>
                  </a:lnTo>
                  <a:lnTo>
                    <a:pt x="0" y="1285"/>
                  </a:lnTo>
                  <a:lnTo>
                    <a:pt x="0" y="576"/>
                  </a:lnTo>
                  <a:lnTo>
                    <a:pt x="1451" y="0"/>
                  </a:lnTo>
                  <a:lnTo>
                    <a:pt x="3229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1" name="object 41" descr=""/>
            <p:cNvSpPr/>
            <p:nvPr/>
          </p:nvSpPr>
          <p:spPr>
            <a:xfrm>
              <a:off x="5999025" y="4700512"/>
              <a:ext cx="78740" cy="29845"/>
            </a:xfrm>
            <a:custGeom>
              <a:avLst/>
              <a:gdLst/>
              <a:ahLst/>
              <a:cxnLst/>
              <a:rect l="l" t="t" r="r" b="b"/>
              <a:pathLst>
                <a:path w="78739" h="29845">
                  <a:moveTo>
                    <a:pt x="77043" y="0"/>
                  </a:moveTo>
                  <a:lnTo>
                    <a:pt x="3229" y="0"/>
                  </a:lnTo>
                  <a:lnTo>
                    <a:pt x="1454" y="0"/>
                  </a:lnTo>
                  <a:lnTo>
                    <a:pt x="0" y="576"/>
                  </a:lnTo>
                  <a:lnTo>
                    <a:pt x="0" y="28764"/>
                  </a:lnTo>
                  <a:lnTo>
                    <a:pt x="1454" y="29343"/>
                  </a:lnTo>
                  <a:lnTo>
                    <a:pt x="77043" y="29343"/>
                  </a:lnTo>
                  <a:lnTo>
                    <a:pt x="78498" y="28764"/>
                  </a:lnTo>
                  <a:lnTo>
                    <a:pt x="78498" y="576"/>
                  </a:lnTo>
                  <a:lnTo>
                    <a:pt x="77043" y="0"/>
                  </a:lnTo>
                  <a:close/>
                </a:path>
              </a:pathLst>
            </a:custGeom>
            <a:solidFill>
              <a:srgbClr val="3C2B9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2" name="object 42" descr=""/>
            <p:cNvSpPr/>
            <p:nvPr/>
          </p:nvSpPr>
          <p:spPr>
            <a:xfrm>
              <a:off x="5999025" y="4700512"/>
              <a:ext cx="78740" cy="29845"/>
            </a:xfrm>
            <a:custGeom>
              <a:avLst/>
              <a:gdLst/>
              <a:ahLst/>
              <a:cxnLst/>
              <a:rect l="l" t="t" r="r" b="b"/>
              <a:pathLst>
                <a:path w="78739" h="29845">
                  <a:moveTo>
                    <a:pt x="3229" y="0"/>
                  </a:moveTo>
                  <a:lnTo>
                    <a:pt x="75269" y="0"/>
                  </a:lnTo>
                  <a:lnTo>
                    <a:pt x="77043" y="0"/>
                  </a:lnTo>
                  <a:lnTo>
                    <a:pt x="78498" y="576"/>
                  </a:lnTo>
                  <a:lnTo>
                    <a:pt x="78498" y="1285"/>
                  </a:lnTo>
                  <a:lnTo>
                    <a:pt x="78498" y="28059"/>
                  </a:lnTo>
                  <a:lnTo>
                    <a:pt x="78498" y="28764"/>
                  </a:lnTo>
                  <a:lnTo>
                    <a:pt x="77043" y="29343"/>
                  </a:lnTo>
                  <a:lnTo>
                    <a:pt x="75269" y="29343"/>
                  </a:lnTo>
                  <a:lnTo>
                    <a:pt x="3229" y="29343"/>
                  </a:lnTo>
                  <a:lnTo>
                    <a:pt x="1454" y="29343"/>
                  </a:lnTo>
                  <a:lnTo>
                    <a:pt x="0" y="28764"/>
                  </a:lnTo>
                  <a:lnTo>
                    <a:pt x="0" y="28059"/>
                  </a:lnTo>
                  <a:lnTo>
                    <a:pt x="0" y="1285"/>
                  </a:lnTo>
                  <a:lnTo>
                    <a:pt x="0" y="576"/>
                  </a:lnTo>
                  <a:lnTo>
                    <a:pt x="1454" y="0"/>
                  </a:lnTo>
                  <a:lnTo>
                    <a:pt x="3229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3" name="object 43" descr=""/>
            <p:cNvSpPr/>
            <p:nvPr/>
          </p:nvSpPr>
          <p:spPr>
            <a:xfrm>
              <a:off x="6084702" y="4700512"/>
              <a:ext cx="78740" cy="29845"/>
            </a:xfrm>
            <a:custGeom>
              <a:avLst/>
              <a:gdLst/>
              <a:ahLst/>
              <a:cxnLst/>
              <a:rect l="l" t="t" r="r" b="b"/>
              <a:pathLst>
                <a:path w="78739" h="29845">
                  <a:moveTo>
                    <a:pt x="77047" y="0"/>
                  </a:moveTo>
                  <a:lnTo>
                    <a:pt x="3229" y="0"/>
                  </a:lnTo>
                  <a:lnTo>
                    <a:pt x="1454" y="0"/>
                  </a:lnTo>
                  <a:lnTo>
                    <a:pt x="0" y="576"/>
                  </a:lnTo>
                  <a:lnTo>
                    <a:pt x="0" y="28764"/>
                  </a:lnTo>
                  <a:lnTo>
                    <a:pt x="1454" y="29343"/>
                  </a:lnTo>
                  <a:lnTo>
                    <a:pt x="77047" y="29343"/>
                  </a:lnTo>
                  <a:lnTo>
                    <a:pt x="78497" y="28764"/>
                  </a:lnTo>
                  <a:lnTo>
                    <a:pt x="78497" y="576"/>
                  </a:lnTo>
                  <a:lnTo>
                    <a:pt x="77047" y="0"/>
                  </a:lnTo>
                  <a:close/>
                </a:path>
              </a:pathLst>
            </a:custGeom>
            <a:solidFill>
              <a:srgbClr val="52648A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4" name="object 44" descr=""/>
            <p:cNvSpPr/>
            <p:nvPr/>
          </p:nvSpPr>
          <p:spPr>
            <a:xfrm>
              <a:off x="6084702" y="4700512"/>
              <a:ext cx="78740" cy="29845"/>
            </a:xfrm>
            <a:custGeom>
              <a:avLst/>
              <a:gdLst/>
              <a:ahLst/>
              <a:cxnLst/>
              <a:rect l="l" t="t" r="r" b="b"/>
              <a:pathLst>
                <a:path w="78739" h="29845">
                  <a:moveTo>
                    <a:pt x="3229" y="0"/>
                  </a:moveTo>
                  <a:lnTo>
                    <a:pt x="75269" y="0"/>
                  </a:lnTo>
                  <a:lnTo>
                    <a:pt x="77047" y="0"/>
                  </a:lnTo>
                  <a:lnTo>
                    <a:pt x="78497" y="576"/>
                  </a:lnTo>
                  <a:lnTo>
                    <a:pt x="78497" y="1285"/>
                  </a:lnTo>
                  <a:lnTo>
                    <a:pt x="78497" y="28059"/>
                  </a:lnTo>
                  <a:lnTo>
                    <a:pt x="78497" y="28764"/>
                  </a:lnTo>
                  <a:lnTo>
                    <a:pt x="77047" y="29343"/>
                  </a:lnTo>
                  <a:lnTo>
                    <a:pt x="75269" y="29343"/>
                  </a:lnTo>
                  <a:lnTo>
                    <a:pt x="3229" y="29343"/>
                  </a:lnTo>
                  <a:lnTo>
                    <a:pt x="1454" y="29343"/>
                  </a:lnTo>
                  <a:lnTo>
                    <a:pt x="0" y="28764"/>
                  </a:lnTo>
                  <a:lnTo>
                    <a:pt x="0" y="28059"/>
                  </a:lnTo>
                  <a:lnTo>
                    <a:pt x="0" y="1285"/>
                  </a:lnTo>
                  <a:lnTo>
                    <a:pt x="0" y="576"/>
                  </a:lnTo>
                  <a:lnTo>
                    <a:pt x="1454" y="0"/>
                  </a:lnTo>
                  <a:lnTo>
                    <a:pt x="3229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5" name="object 45" descr=""/>
            <p:cNvSpPr/>
            <p:nvPr/>
          </p:nvSpPr>
          <p:spPr>
            <a:xfrm>
              <a:off x="6256058" y="4700512"/>
              <a:ext cx="78740" cy="29845"/>
            </a:xfrm>
            <a:custGeom>
              <a:avLst/>
              <a:gdLst/>
              <a:ahLst/>
              <a:cxnLst/>
              <a:rect l="l" t="t" r="r" b="b"/>
              <a:pathLst>
                <a:path w="78739" h="29845">
                  <a:moveTo>
                    <a:pt x="77043" y="0"/>
                  </a:moveTo>
                  <a:lnTo>
                    <a:pt x="75269" y="0"/>
                  </a:lnTo>
                  <a:lnTo>
                    <a:pt x="1451" y="0"/>
                  </a:lnTo>
                  <a:lnTo>
                    <a:pt x="0" y="576"/>
                  </a:lnTo>
                  <a:lnTo>
                    <a:pt x="0" y="28764"/>
                  </a:lnTo>
                  <a:lnTo>
                    <a:pt x="1451" y="29343"/>
                  </a:lnTo>
                  <a:lnTo>
                    <a:pt x="77043" y="29343"/>
                  </a:lnTo>
                  <a:lnTo>
                    <a:pt x="78498" y="28764"/>
                  </a:lnTo>
                  <a:lnTo>
                    <a:pt x="78498" y="576"/>
                  </a:lnTo>
                  <a:lnTo>
                    <a:pt x="77043" y="0"/>
                  </a:lnTo>
                  <a:close/>
                </a:path>
              </a:pathLst>
            </a:custGeom>
            <a:solidFill>
              <a:srgbClr val="3C2B9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6" name="object 46" descr=""/>
            <p:cNvSpPr/>
            <p:nvPr/>
          </p:nvSpPr>
          <p:spPr>
            <a:xfrm>
              <a:off x="6256058" y="4700512"/>
              <a:ext cx="78740" cy="29845"/>
            </a:xfrm>
            <a:custGeom>
              <a:avLst/>
              <a:gdLst/>
              <a:ahLst/>
              <a:cxnLst/>
              <a:rect l="l" t="t" r="r" b="b"/>
              <a:pathLst>
                <a:path w="78739" h="29845">
                  <a:moveTo>
                    <a:pt x="75269" y="0"/>
                  </a:moveTo>
                  <a:lnTo>
                    <a:pt x="3229" y="0"/>
                  </a:lnTo>
                  <a:lnTo>
                    <a:pt x="1451" y="0"/>
                  </a:lnTo>
                  <a:lnTo>
                    <a:pt x="0" y="576"/>
                  </a:lnTo>
                  <a:lnTo>
                    <a:pt x="0" y="1285"/>
                  </a:lnTo>
                  <a:lnTo>
                    <a:pt x="0" y="28059"/>
                  </a:lnTo>
                  <a:lnTo>
                    <a:pt x="0" y="28764"/>
                  </a:lnTo>
                  <a:lnTo>
                    <a:pt x="1451" y="29343"/>
                  </a:lnTo>
                  <a:lnTo>
                    <a:pt x="3229" y="29343"/>
                  </a:lnTo>
                  <a:lnTo>
                    <a:pt x="75269" y="29343"/>
                  </a:lnTo>
                  <a:lnTo>
                    <a:pt x="77043" y="29343"/>
                  </a:lnTo>
                  <a:lnTo>
                    <a:pt x="78498" y="28764"/>
                  </a:lnTo>
                  <a:lnTo>
                    <a:pt x="78498" y="28059"/>
                  </a:lnTo>
                  <a:lnTo>
                    <a:pt x="78498" y="1285"/>
                  </a:lnTo>
                  <a:lnTo>
                    <a:pt x="78498" y="576"/>
                  </a:lnTo>
                  <a:lnTo>
                    <a:pt x="77043" y="0"/>
                  </a:lnTo>
                  <a:lnTo>
                    <a:pt x="75269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7" name="object 47" descr=""/>
            <p:cNvSpPr/>
            <p:nvPr/>
          </p:nvSpPr>
          <p:spPr>
            <a:xfrm>
              <a:off x="6170382" y="4700512"/>
              <a:ext cx="78740" cy="29845"/>
            </a:xfrm>
            <a:custGeom>
              <a:avLst/>
              <a:gdLst/>
              <a:ahLst/>
              <a:cxnLst/>
              <a:rect l="l" t="t" r="r" b="b"/>
              <a:pathLst>
                <a:path w="78739" h="29845">
                  <a:moveTo>
                    <a:pt x="77043" y="0"/>
                  </a:moveTo>
                  <a:lnTo>
                    <a:pt x="75267" y="0"/>
                  </a:lnTo>
                  <a:lnTo>
                    <a:pt x="1450" y="0"/>
                  </a:lnTo>
                  <a:lnTo>
                    <a:pt x="0" y="576"/>
                  </a:lnTo>
                  <a:lnTo>
                    <a:pt x="0" y="28764"/>
                  </a:lnTo>
                  <a:lnTo>
                    <a:pt x="1450" y="29343"/>
                  </a:lnTo>
                  <a:lnTo>
                    <a:pt x="77043" y="29343"/>
                  </a:lnTo>
                  <a:lnTo>
                    <a:pt x="78497" y="28764"/>
                  </a:lnTo>
                  <a:lnTo>
                    <a:pt x="78497" y="576"/>
                  </a:lnTo>
                  <a:lnTo>
                    <a:pt x="77043" y="0"/>
                  </a:lnTo>
                  <a:close/>
                </a:path>
              </a:pathLst>
            </a:custGeom>
            <a:solidFill>
              <a:srgbClr val="52648A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8" name="object 48" descr=""/>
            <p:cNvSpPr/>
            <p:nvPr/>
          </p:nvSpPr>
          <p:spPr>
            <a:xfrm>
              <a:off x="6170382" y="4700512"/>
              <a:ext cx="78740" cy="29845"/>
            </a:xfrm>
            <a:custGeom>
              <a:avLst/>
              <a:gdLst/>
              <a:ahLst/>
              <a:cxnLst/>
              <a:rect l="l" t="t" r="r" b="b"/>
              <a:pathLst>
                <a:path w="78739" h="29845">
                  <a:moveTo>
                    <a:pt x="75267" y="0"/>
                  </a:moveTo>
                  <a:lnTo>
                    <a:pt x="3228" y="0"/>
                  </a:lnTo>
                  <a:lnTo>
                    <a:pt x="1450" y="0"/>
                  </a:lnTo>
                  <a:lnTo>
                    <a:pt x="0" y="576"/>
                  </a:lnTo>
                  <a:lnTo>
                    <a:pt x="0" y="1285"/>
                  </a:lnTo>
                  <a:lnTo>
                    <a:pt x="0" y="28059"/>
                  </a:lnTo>
                  <a:lnTo>
                    <a:pt x="0" y="28764"/>
                  </a:lnTo>
                  <a:lnTo>
                    <a:pt x="1450" y="29343"/>
                  </a:lnTo>
                  <a:lnTo>
                    <a:pt x="3228" y="29343"/>
                  </a:lnTo>
                  <a:lnTo>
                    <a:pt x="75267" y="29343"/>
                  </a:lnTo>
                  <a:lnTo>
                    <a:pt x="77043" y="29343"/>
                  </a:lnTo>
                  <a:lnTo>
                    <a:pt x="78497" y="28764"/>
                  </a:lnTo>
                  <a:lnTo>
                    <a:pt x="78497" y="28059"/>
                  </a:lnTo>
                  <a:lnTo>
                    <a:pt x="78497" y="1285"/>
                  </a:lnTo>
                  <a:lnTo>
                    <a:pt x="78497" y="576"/>
                  </a:lnTo>
                  <a:lnTo>
                    <a:pt x="77043" y="0"/>
                  </a:lnTo>
                  <a:lnTo>
                    <a:pt x="75267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9" name="object 49" descr=""/>
            <p:cNvSpPr/>
            <p:nvPr/>
          </p:nvSpPr>
          <p:spPr>
            <a:xfrm>
              <a:off x="6256058" y="4733528"/>
              <a:ext cx="78740" cy="29845"/>
            </a:xfrm>
            <a:custGeom>
              <a:avLst/>
              <a:gdLst/>
              <a:ahLst/>
              <a:cxnLst/>
              <a:rect l="l" t="t" r="r" b="b"/>
              <a:pathLst>
                <a:path w="78739" h="29845">
                  <a:moveTo>
                    <a:pt x="77043" y="0"/>
                  </a:moveTo>
                  <a:lnTo>
                    <a:pt x="75269" y="0"/>
                  </a:lnTo>
                  <a:lnTo>
                    <a:pt x="1451" y="0"/>
                  </a:lnTo>
                  <a:lnTo>
                    <a:pt x="0" y="575"/>
                  </a:lnTo>
                  <a:lnTo>
                    <a:pt x="0" y="28764"/>
                  </a:lnTo>
                  <a:lnTo>
                    <a:pt x="1451" y="29343"/>
                  </a:lnTo>
                  <a:lnTo>
                    <a:pt x="77043" y="29343"/>
                  </a:lnTo>
                  <a:lnTo>
                    <a:pt x="78498" y="28764"/>
                  </a:lnTo>
                  <a:lnTo>
                    <a:pt x="78498" y="575"/>
                  </a:lnTo>
                  <a:lnTo>
                    <a:pt x="77043" y="0"/>
                  </a:lnTo>
                  <a:close/>
                </a:path>
              </a:pathLst>
            </a:custGeom>
            <a:solidFill>
              <a:srgbClr val="3C2B9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0" name="object 50" descr=""/>
            <p:cNvSpPr/>
            <p:nvPr/>
          </p:nvSpPr>
          <p:spPr>
            <a:xfrm>
              <a:off x="6256058" y="4733528"/>
              <a:ext cx="78740" cy="29845"/>
            </a:xfrm>
            <a:custGeom>
              <a:avLst/>
              <a:gdLst/>
              <a:ahLst/>
              <a:cxnLst/>
              <a:rect l="l" t="t" r="r" b="b"/>
              <a:pathLst>
                <a:path w="78739" h="29845">
                  <a:moveTo>
                    <a:pt x="75269" y="0"/>
                  </a:moveTo>
                  <a:lnTo>
                    <a:pt x="3229" y="0"/>
                  </a:lnTo>
                  <a:lnTo>
                    <a:pt x="1451" y="0"/>
                  </a:lnTo>
                  <a:lnTo>
                    <a:pt x="0" y="575"/>
                  </a:lnTo>
                  <a:lnTo>
                    <a:pt x="0" y="1285"/>
                  </a:lnTo>
                  <a:lnTo>
                    <a:pt x="0" y="28058"/>
                  </a:lnTo>
                  <a:lnTo>
                    <a:pt x="0" y="28764"/>
                  </a:lnTo>
                  <a:lnTo>
                    <a:pt x="1451" y="29343"/>
                  </a:lnTo>
                  <a:lnTo>
                    <a:pt x="3229" y="29343"/>
                  </a:lnTo>
                  <a:lnTo>
                    <a:pt x="75269" y="29343"/>
                  </a:lnTo>
                  <a:lnTo>
                    <a:pt x="77043" y="29343"/>
                  </a:lnTo>
                  <a:lnTo>
                    <a:pt x="78498" y="28764"/>
                  </a:lnTo>
                  <a:lnTo>
                    <a:pt x="78498" y="28058"/>
                  </a:lnTo>
                  <a:lnTo>
                    <a:pt x="78498" y="1285"/>
                  </a:lnTo>
                  <a:lnTo>
                    <a:pt x="78498" y="575"/>
                  </a:lnTo>
                  <a:lnTo>
                    <a:pt x="77043" y="0"/>
                  </a:lnTo>
                  <a:lnTo>
                    <a:pt x="75269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1" name="object 51" descr=""/>
            <p:cNvSpPr/>
            <p:nvPr/>
          </p:nvSpPr>
          <p:spPr>
            <a:xfrm>
              <a:off x="6170382" y="4733528"/>
              <a:ext cx="78740" cy="29845"/>
            </a:xfrm>
            <a:custGeom>
              <a:avLst/>
              <a:gdLst/>
              <a:ahLst/>
              <a:cxnLst/>
              <a:rect l="l" t="t" r="r" b="b"/>
              <a:pathLst>
                <a:path w="78739" h="29845">
                  <a:moveTo>
                    <a:pt x="77043" y="0"/>
                  </a:moveTo>
                  <a:lnTo>
                    <a:pt x="75267" y="0"/>
                  </a:lnTo>
                  <a:lnTo>
                    <a:pt x="1450" y="0"/>
                  </a:lnTo>
                  <a:lnTo>
                    <a:pt x="0" y="575"/>
                  </a:lnTo>
                  <a:lnTo>
                    <a:pt x="0" y="28764"/>
                  </a:lnTo>
                  <a:lnTo>
                    <a:pt x="1450" y="29343"/>
                  </a:lnTo>
                  <a:lnTo>
                    <a:pt x="77043" y="29343"/>
                  </a:lnTo>
                  <a:lnTo>
                    <a:pt x="78497" y="28764"/>
                  </a:lnTo>
                  <a:lnTo>
                    <a:pt x="78497" y="575"/>
                  </a:lnTo>
                  <a:lnTo>
                    <a:pt x="77043" y="0"/>
                  </a:lnTo>
                  <a:close/>
                </a:path>
              </a:pathLst>
            </a:custGeom>
            <a:solidFill>
              <a:srgbClr val="52648A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2" name="object 52" descr=""/>
            <p:cNvSpPr/>
            <p:nvPr/>
          </p:nvSpPr>
          <p:spPr>
            <a:xfrm>
              <a:off x="6170382" y="4733528"/>
              <a:ext cx="78740" cy="29845"/>
            </a:xfrm>
            <a:custGeom>
              <a:avLst/>
              <a:gdLst/>
              <a:ahLst/>
              <a:cxnLst/>
              <a:rect l="l" t="t" r="r" b="b"/>
              <a:pathLst>
                <a:path w="78739" h="29845">
                  <a:moveTo>
                    <a:pt x="75267" y="0"/>
                  </a:moveTo>
                  <a:lnTo>
                    <a:pt x="3228" y="0"/>
                  </a:lnTo>
                  <a:lnTo>
                    <a:pt x="1450" y="0"/>
                  </a:lnTo>
                  <a:lnTo>
                    <a:pt x="0" y="575"/>
                  </a:lnTo>
                  <a:lnTo>
                    <a:pt x="0" y="1285"/>
                  </a:lnTo>
                  <a:lnTo>
                    <a:pt x="0" y="28058"/>
                  </a:lnTo>
                  <a:lnTo>
                    <a:pt x="0" y="28764"/>
                  </a:lnTo>
                  <a:lnTo>
                    <a:pt x="1450" y="29343"/>
                  </a:lnTo>
                  <a:lnTo>
                    <a:pt x="3228" y="29343"/>
                  </a:lnTo>
                  <a:lnTo>
                    <a:pt x="75267" y="29343"/>
                  </a:lnTo>
                  <a:lnTo>
                    <a:pt x="77043" y="29343"/>
                  </a:lnTo>
                  <a:lnTo>
                    <a:pt x="78497" y="28764"/>
                  </a:lnTo>
                  <a:lnTo>
                    <a:pt x="78497" y="28058"/>
                  </a:lnTo>
                  <a:lnTo>
                    <a:pt x="78497" y="1285"/>
                  </a:lnTo>
                  <a:lnTo>
                    <a:pt x="78497" y="575"/>
                  </a:lnTo>
                  <a:lnTo>
                    <a:pt x="77043" y="0"/>
                  </a:lnTo>
                  <a:lnTo>
                    <a:pt x="75267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3" name="object 53" descr=""/>
            <p:cNvSpPr/>
            <p:nvPr/>
          </p:nvSpPr>
          <p:spPr>
            <a:xfrm>
              <a:off x="6084702" y="4733528"/>
              <a:ext cx="78740" cy="29845"/>
            </a:xfrm>
            <a:custGeom>
              <a:avLst/>
              <a:gdLst/>
              <a:ahLst/>
              <a:cxnLst/>
              <a:rect l="l" t="t" r="r" b="b"/>
              <a:pathLst>
                <a:path w="78739" h="29845">
                  <a:moveTo>
                    <a:pt x="77047" y="0"/>
                  </a:moveTo>
                  <a:lnTo>
                    <a:pt x="75269" y="0"/>
                  </a:lnTo>
                  <a:lnTo>
                    <a:pt x="1454" y="0"/>
                  </a:lnTo>
                  <a:lnTo>
                    <a:pt x="0" y="575"/>
                  </a:lnTo>
                  <a:lnTo>
                    <a:pt x="0" y="28764"/>
                  </a:lnTo>
                  <a:lnTo>
                    <a:pt x="1454" y="29343"/>
                  </a:lnTo>
                  <a:lnTo>
                    <a:pt x="77047" y="29343"/>
                  </a:lnTo>
                  <a:lnTo>
                    <a:pt x="78497" y="28764"/>
                  </a:lnTo>
                  <a:lnTo>
                    <a:pt x="78497" y="575"/>
                  </a:lnTo>
                  <a:lnTo>
                    <a:pt x="77047" y="0"/>
                  </a:lnTo>
                  <a:close/>
                </a:path>
              </a:pathLst>
            </a:custGeom>
            <a:solidFill>
              <a:srgbClr val="3C2B9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4" name="object 54" descr=""/>
            <p:cNvSpPr/>
            <p:nvPr/>
          </p:nvSpPr>
          <p:spPr>
            <a:xfrm>
              <a:off x="6084702" y="4733528"/>
              <a:ext cx="78740" cy="29845"/>
            </a:xfrm>
            <a:custGeom>
              <a:avLst/>
              <a:gdLst/>
              <a:ahLst/>
              <a:cxnLst/>
              <a:rect l="l" t="t" r="r" b="b"/>
              <a:pathLst>
                <a:path w="78739" h="29845">
                  <a:moveTo>
                    <a:pt x="75269" y="0"/>
                  </a:moveTo>
                  <a:lnTo>
                    <a:pt x="3229" y="0"/>
                  </a:lnTo>
                  <a:lnTo>
                    <a:pt x="1454" y="0"/>
                  </a:lnTo>
                  <a:lnTo>
                    <a:pt x="0" y="575"/>
                  </a:lnTo>
                  <a:lnTo>
                    <a:pt x="0" y="1285"/>
                  </a:lnTo>
                  <a:lnTo>
                    <a:pt x="0" y="28058"/>
                  </a:lnTo>
                  <a:lnTo>
                    <a:pt x="0" y="28764"/>
                  </a:lnTo>
                  <a:lnTo>
                    <a:pt x="1454" y="29343"/>
                  </a:lnTo>
                  <a:lnTo>
                    <a:pt x="3229" y="29343"/>
                  </a:lnTo>
                  <a:lnTo>
                    <a:pt x="75269" y="29343"/>
                  </a:lnTo>
                  <a:lnTo>
                    <a:pt x="77047" y="29343"/>
                  </a:lnTo>
                  <a:lnTo>
                    <a:pt x="78497" y="28764"/>
                  </a:lnTo>
                  <a:lnTo>
                    <a:pt x="78497" y="28058"/>
                  </a:lnTo>
                  <a:lnTo>
                    <a:pt x="78497" y="1285"/>
                  </a:lnTo>
                  <a:lnTo>
                    <a:pt x="78497" y="575"/>
                  </a:lnTo>
                  <a:lnTo>
                    <a:pt x="77047" y="0"/>
                  </a:lnTo>
                  <a:lnTo>
                    <a:pt x="75269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5" name="object 55" descr=""/>
            <p:cNvSpPr/>
            <p:nvPr/>
          </p:nvSpPr>
          <p:spPr>
            <a:xfrm>
              <a:off x="5999025" y="4733528"/>
              <a:ext cx="78740" cy="29845"/>
            </a:xfrm>
            <a:custGeom>
              <a:avLst/>
              <a:gdLst/>
              <a:ahLst/>
              <a:cxnLst/>
              <a:rect l="l" t="t" r="r" b="b"/>
              <a:pathLst>
                <a:path w="78739" h="29845">
                  <a:moveTo>
                    <a:pt x="77043" y="0"/>
                  </a:moveTo>
                  <a:lnTo>
                    <a:pt x="75269" y="0"/>
                  </a:lnTo>
                  <a:lnTo>
                    <a:pt x="1454" y="0"/>
                  </a:lnTo>
                  <a:lnTo>
                    <a:pt x="0" y="575"/>
                  </a:lnTo>
                  <a:lnTo>
                    <a:pt x="0" y="28764"/>
                  </a:lnTo>
                  <a:lnTo>
                    <a:pt x="1454" y="29343"/>
                  </a:lnTo>
                  <a:lnTo>
                    <a:pt x="77043" y="29343"/>
                  </a:lnTo>
                  <a:lnTo>
                    <a:pt x="78498" y="28764"/>
                  </a:lnTo>
                  <a:lnTo>
                    <a:pt x="78498" y="575"/>
                  </a:lnTo>
                  <a:lnTo>
                    <a:pt x="77043" y="0"/>
                  </a:lnTo>
                  <a:close/>
                </a:path>
              </a:pathLst>
            </a:custGeom>
            <a:solidFill>
              <a:srgbClr val="52648A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6" name="object 56" descr=""/>
            <p:cNvSpPr/>
            <p:nvPr/>
          </p:nvSpPr>
          <p:spPr>
            <a:xfrm>
              <a:off x="5999025" y="4733528"/>
              <a:ext cx="78740" cy="29845"/>
            </a:xfrm>
            <a:custGeom>
              <a:avLst/>
              <a:gdLst/>
              <a:ahLst/>
              <a:cxnLst/>
              <a:rect l="l" t="t" r="r" b="b"/>
              <a:pathLst>
                <a:path w="78739" h="29845">
                  <a:moveTo>
                    <a:pt x="75269" y="0"/>
                  </a:moveTo>
                  <a:lnTo>
                    <a:pt x="3229" y="0"/>
                  </a:lnTo>
                  <a:lnTo>
                    <a:pt x="1454" y="0"/>
                  </a:lnTo>
                  <a:lnTo>
                    <a:pt x="0" y="575"/>
                  </a:lnTo>
                  <a:lnTo>
                    <a:pt x="0" y="1285"/>
                  </a:lnTo>
                  <a:lnTo>
                    <a:pt x="0" y="28058"/>
                  </a:lnTo>
                  <a:lnTo>
                    <a:pt x="0" y="28764"/>
                  </a:lnTo>
                  <a:lnTo>
                    <a:pt x="1454" y="29343"/>
                  </a:lnTo>
                  <a:lnTo>
                    <a:pt x="3229" y="29343"/>
                  </a:lnTo>
                  <a:lnTo>
                    <a:pt x="75269" y="29343"/>
                  </a:lnTo>
                  <a:lnTo>
                    <a:pt x="77043" y="29343"/>
                  </a:lnTo>
                  <a:lnTo>
                    <a:pt x="78498" y="28764"/>
                  </a:lnTo>
                  <a:lnTo>
                    <a:pt x="78498" y="28058"/>
                  </a:lnTo>
                  <a:lnTo>
                    <a:pt x="78498" y="1285"/>
                  </a:lnTo>
                  <a:lnTo>
                    <a:pt x="78498" y="575"/>
                  </a:lnTo>
                  <a:lnTo>
                    <a:pt x="77043" y="0"/>
                  </a:lnTo>
                  <a:lnTo>
                    <a:pt x="75269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7" name="object 57" descr=""/>
            <p:cNvSpPr/>
            <p:nvPr/>
          </p:nvSpPr>
          <p:spPr>
            <a:xfrm>
              <a:off x="5827673" y="4733528"/>
              <a:ext cx="78740" cy="29845"/>
            </a:xfrm>
            <a:custGeom>
              <a:avLst/>
              <a:gdLst/>
              <a:ahLst/>
              <a:cxnLst/>
              <a:rect l="l" t="t" r="r" b="b"/>
              <a:pathLst>
                <a:path w="78739" h="29845">
                  <a:moveTo>
                    <a:pt x="77043" y="0"/>
                  </a:moveTo>
                  <a:lnTo>
                    <a:pt x="3225" y="0"/>
                  </a:lnTo>
                  <a:lnTo>
                    <a:pt x="1450" y="0"/>
                  </a:lnTo>
                  <a:lnTo>
                    <a:pt x="0" y="575"/>
                  </a:lnTo>
                  <a:lnTo>
                    <a:pt x="0" y="28764"/>
                  </a:lnTo>
                  <a:lnTo>
                    <a:pt x="1450" y="29343"/>
                  </a:lnTo>
                  <a:lnTo>
                    <a:pt x="77043" y="29343"/>
                  </a:lnTo>
                  <a:lnTo>
                    <a:pt x="78493" y="28764"/>
                  </a:lnTo>
                  <a:lnTo>
                    <a:pt x="78493" y="575"/>
                  </a:lnTo>
                  <a:lnTo>
                    <a:pt x="77043" y="0"/>
                  </a:lnTo>
                  <a:close/>
                </a:path>
              </a:pathLst>
            </a:custGeom>
            <a:solidFill>
              <a:srgbClr val="3C2B9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8" name="object 58" descr=""/>
            <p:cNvSpPr/>
            <p:nvPr/>
          </p:nvSpPr>
          <p:spPr>
            <a:xfrm>
              <a:off x="5827673" y="4733528"/>
              <a:ext cx="78740" cy="29845"/>
            </a:xfrm>
            <a:custGeom>
              <a:avLst/>
              <a:gdLst/>
              <a:ahLst/>
              <a:cxnLst/>
              <a:rect l="l" t="t" r="r" b="b"/>
              <a:pathLst>
                <a:path w="78739" h="29845">
                  <a:moveTo>
                    <a:pt x="3225" y="0"/>
                  </a:moveTo>
                  <a:lnTo>
                    <a:pt x="75269" y="0"/>
                  </a:lnTo>
                  <a:lnTo>
                    <a:pt x="77043" y="0"/>
                  </a:lnTo>
                  <a:lnTo>
                    <a:pt x="78493" y="575"/>
                  </a:lnTo>
                  <a:lnTo>
                    <a:pt x="78493" y="1285"/>
                  </a:lnTo>
                  <a:lnTo>
                    <a:pt x="78493" y="28058"/>
                  </a:lnTo>
                  <a:lnTo>
                    <a:pt x="78493" y="28764"/>
                  </a:lnTo>
                  <a:lnTo>
                    <a:pt x="77043" y="29343"/>
                  </a:lnTo>
                  <a:lnTo>
                    <a:pt x="75269" y="29343"/>
                  </a:lnTo>
                  <a:lnTo>
                    <a:pt x="3225" y="29343"/>
                  </a:lnTo>
                  <a:lnTo>
                    <a:pt x="1450" y="29343"/>
                  </a:lnTo>
                  <a:lnTo>
                    <a:pt x="0" y="28764"/>
                  </a:lnTo>
                  <a:lnTo>
                    <a:pt x="0" y="28058"/>
                  </a:lnTo>
                  <a:lnTo>
                    <a:pt x="0" y="1285"/>
                  </a:lnTo>
                  <a:lnTo>
                    <a:pt x="0" y="575"/>
                  </a:lnTo>
                  <a:lnTo>
                    <a:pt x="1450" y="0"/>
                  </a:lnTo>
                  <a:lnTo>
                    <a:pt x="3225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9" name="object 59" descr=""/>
            <p:cNvSpPr/>
            <p:nvPr/>
          </p:nvSpPr>
          <p:spPr>
            <a:xfrm>
              <a:off x="5913348" y="4733528"/>
              <a:ext cx="78740" cy="29845"/>
            </a:xfrm>
            <a:custGeom>
              <a:avLst/>
              <a:gdLst/>
              <a:ahLst/>
              <a:cxnLst/>
              <a:rect l="l" t="t" r="r" b="b"/>
              <a:pathLst>
                <a:path w="78739" h="29845">
                  <a:moveTo>
                    <a:pt x="77044" y="0"/>
                  </a:moveTo>
                  <a:lnTo>
                    <a:pt x="3229" y="0"/>
                  </a:lnTo>
                  <a:lnTo>
                    <a:pt x="1451" y="0"/>
                  </a:lnTo>
                  <a:lnTo>
                    <a:pt x="0" y="575"/>
                  </a:lnTo>
                  <a:lnTo>
                    <a:pt x="0" y="28764"/>
                  </a:lnTo>
                  <a:lnTo>
                    <a:pt x="1451" y="29343"/>
                  </a:lnTo>
                  <a:lnTo>
                    <a:pt x="77044" y="29343"/>
                  </a:lnTo>
                  <a:lnTo>
                    <a:pt x="78498" y="28764"/>
                  </a:lnTo>
                  <a:lnTo>
                    <a:pt x="78498" y="575"/>
                  </a:lnTo>
                  <a:lnTo>
                    <a:pt x="77044" y="0"/>
                  </a:lnTo>
                  <a:close/>
                </a:path>
              </a:pathLst>
            </a:custGeom>
            <a:solidFill>
              <a:srgbClr val="52648A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0" name="object 60" descr=""/>
            <p:cNvSpPr/>
            <p:nvPr/>
          </p:nvSpPr>
          <p:spPr>
            <a:xfrm>
              <a:off x="5913348" y="4733528"/>
              <a:ext cx="78740" cy="29845"/>
            </a:xfrm>
            <a:custGeom>
              <a:avLst/>
              <a:gdLst/>
              <a:ahLst/>
              <a:cxnLst/>
              <a:rect l="l" t="t" r="r" b="b"/>
              <a:pathLst>
                <a:path w="78739" h="29845">
                  <a:moveTo>
                    <a:pt x="3229" y="0"/>
                  </a:moveTo>
                  <a:lnTo>
                    <a:pt x="75269" y="0"/>
                  </a:lnTo>
                  <a:lnTo>
                    <a:pt x="77044" y="0"/>
                  </a:lnTo>
                  <a:lnTo>
                    <a:pt x="78498" y="575"/>
                  </a:lnTo>
                  <a:lnTo>
                    <a:pt x="78498" y="1285"/>
                  </a:lnTo>
                  <a:lnTo>
                    <a:pt x="78498" y="28058"/>
                  </a:lnTo>
                  <a:lnTo>
                    <a:pt x="78498" y="28764"/>
                  </a:lnTo>
                  <a:lnTo>
                    <a:pt x="77044" y="29343"/>
                  </a:lnTo>
                  <a:lnTo>
                    <a:pt x="75269" y="29343"/>
                  </a:lnTo>
                  <a:lnTo>
                    <a:pt x="3229" y="29343"/>
                  </a:lnTo>
                  <a:lnTo>
                    <a:pt x="1451" y="29343"/>
                  </a:lnTo>
                  <a:lnTo>
                    <a:pt x="0" y="28764"/>
                  </a:lnTo>
                  <a:lnTo>
                    <a:pt x="0" y="28058"/>
                  </a:lnTo>
                  <a:lnTo>
                    <a:pt x="0" y="1285"/>
                  </a:lnTo>
                  <a:lnTo>
                    <a:pt x="0" y="575"/>
                  </a:lnTo>
                  <a:lnTo>
                    <a:pt x="1451" y="0"/>
                  </a:lnTo>
                  <a:lnTo>
                    <a:pt x="3229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1" name="object 61" descr=""/>
            <p:cNvSpPr/>
            <p:nvPr/>
          </p:nvSpPr>
          <p:spPr>
            <a:xfrm>
              <a:off x="6256058" y="4766543"/>
              <a:ext cx="78740" cy="29845"/>
            </a:xfrm>
            <a:custGeom>
              <a:avLst/>
              <a:gdLst/>
              <a:ahLst/>
              <a:cxnLst/>
              <a:rect l="l" t="t" r="r" b="b"/>
              <a:pathLst>
                <a:path w="78739" h="29845">
                  <a:moveTo>
                    <a:pt x="77043" y="0"/>
                  </a:moveTo>
                  <a:lnTo>
                    <a:pt x="75269" y="0"/>
                  </a:lnTo>
                  <a:lnTo>
                    <a:pt x="1451" y="0"/>
                  </a:lnTo>
                  <a:lnTo>
                    <a:pt x="0" y="580"/>
                  </a:lnTo>
                  <a:lnTo>
                    <a:pt x="0" y="28764"/>
                  </a:lnTo>
                  <a:lnTo>
                    <a:pt x="1451" y="29344"/>
                  </a:lnTo>
                  <a:lnTo>
                    <a:pt x="77043" y="29344"/>
                  </a:lnTo>
                  <a:lnTo>
                    <a:pt x="78498" y="28764"/>
                  </a:lnTo>
                  <a:lnTo>
                    <a:pt x="78498" y="580"/>
                  </a:lnTo>
                  <a:lnTo>
                    <a:pt x="77043" y="0"/>
                  </a:lnTo>
                  <a:close/>
                </a:path>
              </a:pathLst>
            </a:custGeom>
            <a:solidFill>
              <a:srgbClr val="3C2B9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2" name="object 62" descr=""/>
            <p:cNvSpPr/>
            <p:nvPr/>
          </p:nvSpPr>
          <p:spPr>
            <a:xfrm>
              <a:off x="6256058" y="4766543"/>
              <a:ext cx="78740" cy="29845"/>
            </a:xfrm>
            <a:custGeom>
              <a:avLst/>
              <a:gdLst/>
              <a:ahLst/>
              <a:cxnLst/>
              <a:rect l="l" t="t" r="r" b="b"/>
              <a:pathLst>
                <a:path w="78739" h="29845">
                  <a:moveTo>
                    <a:pt x="75269" y="0"/>
                  </a:moveTo>
                  <a:lnTo>
                    <a:pt x="3229" y="0"/>
                  </a:lnTo>
                  <a:lnTo>
                    <a:pt x="1451" y="0"/>
                  </a:lnTo>
                  <a:lnTo>
                    <a:pt x="0" y="580"/>
                  </a:lnTo>
                  <a:lnTo>
                    <a:pt x="0" y="1285"/>
                  </a:lnTo>
                  <a:lnTo>
                    <a:pt x="0" y="28059"/>
                  </a:lnTo>
                  <a:lnTo>
                    <a:pt x="0" y="28764"/>
                  </a:lnTo>
                  <a:lnTo>
                    <a:pt x="1451" y="29344"/>
                  </a:lnTo>
                  <a:lnTo>
                    <a:pt x="3229" y="29344"/>
                  </a:lnTo>
                  <a:lnTo>
                    <a:pt x="75269" y="29344"/>
                  </a:lnTo>
                  <a:lnTo>
                    <a:pt x="77043" y="29344"/>
                  </a:lnTo>
                  <a:lnTo>
                    <a:pt x="78498" y="28764"/>
                  </a:lnTo>
                  <a:lnTo>
                    <a:pt x="78498" y="28059"/>
                  </a:lnTo>
                  <a:lnTo>
                    <a:pt x="78498" y="1285"/>
                  </a:lnTo>
                  <a:lnTo>
                    <a:pt x="78498" y="580"/>
                  </a:lnTo>
                  <a:lnTo>
                    <a:pt x="77043" y="0"/>
                  </a:lnTo>
                  <a:lnTo>
                    <a:pt x="75269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3" name="object 63" descr=""/>
            <p:cNvSpPr/>
            <p:nvPr/>
          </p:nvSpPr>
          <p:spPr>
            <a:xfrm>
              <a:off x="6170382" y="4766543"/>
              <a:ext cx="78740" cy="29845"/>
            </a:xfrm>
            <a:custGeom>
              <a:avLst/>
              <a:gdLst/>
              <a:ahLst/>
              <a:cxnLst/>
              <a:rect l="l" t="t" r="r" b="b"/>
              <a:pathLst>
                <a:path w="78739" h="29845">
                  <a:moveTo>
                    <a:pt x="77043" y="0"/>
                  </a:moveTo>
                  <a:lnTo>
                    <a:pt x="75267" y="0"/>
                  </a:lnTo>
                  <a:lnTo>
                    <a:pt x="1450" y="0"/>
                  </a:lnTo>
                  <a:lnTo>
                    <a:pt x="0" y="580"/>
                  </a:lnTo>
                  <a:lnTo>
                    <a:pt x="0" y="28764"/>
                  </a:lnTo>
                  <a:lnTo>
                    <a:pt x="1450" y="29344"/>
                  </a:lnTo>
                  <a:lnTo>
                    <a:pt x="77043" y="29344"/>
                  </a:lnTo>
                  <a:lnTo>
                    <a:pt x="78497" y="28764"/>
                  </a:lnTo>
                  <a:lnTo>
                    <a:pt x="78497" y="580"/>
                  </a:lnTo>
                  <a:lnTo>
                    <a:pt x="77043" y="0"/>
                  </a:lnTo>
                  <a:close/>
                </a:path>
              </a:pathLst>
            </a:custGeom>
            <a:solidFill>
              <a:srgbClr val="52648A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4" name="object 64" descr=""/>
            <p:cNvSpPr/>
            <p:nvPr/>
          </p:nvSpPr>
          <p:spPr>
            <a:xfrm>
              <a:off x="6170382" y="4766543"/>
              <a:ext cx="78740" cy="29845"/>
            </a:xfrm>
            <a:custGeom>
              <a:avLst/>
              <a:gdLst/>
              <a:ahLst/>
              <a:cxnLst/>
              <a:rect l="l" t="t" r="r" b="b"/>
              <a:pathLst>
                <a:path w="78739" h="29845">
                  <a:moveTo>
                    <a:pt x="75267" y="0"/>
                  </a:moveTo>
                  <a:lnTo>
                    <a:pt x="3228" y="0"/>
                  </a:lnTo>
                  <a:lnTo>
                    <a:pt x="1450" y="0"/>
                  </a:lnTo>
                  <a:lnTo>
                    <a:pt x="0" y="580"/>
                  </a:lnTo>
                  <a:lnTo>
                    <a:pt x="0" y="1285"/>
                  </a:lnTo>
                  <a:lnTo>
                    <a:pt x="0" y="28059"/>
                  </a:lnTo>
                  <a:lnTo>
                    <a:pt x="0" y="28764"/>
                  </a:lnTo>
                  <a:lnTo>
                    <a:pt x="1450" y="29344"/>
                  </a:lnTo>
                  <a:lnTo>
                    <a:pt x="3228" y="29344"/>
                  </a:lnTo>
                  <a:lnTo>
                    <a:pt x="75267" y="29344"/>
                  </a:lnTo>
                  <a:lnTo>
                    <a:pt x="77043" y="29344"/>
                  </a:lnTo>
                  <a:lnTo>
                    <a:pt x="78497" y="28764"/>
                  </a:lnTo>
                  <a:lnTo>
                    <a:pt x="78497" y="28059"/>
                  </a:lnTo>
                  <a:lnTo>
                    <a:pt x="78497" y="1285"/>
                  </a:lnTo>
                  <a:lnTo>
                    <a:pt x="78497" y="580"/>
                  </a:lnTo>
                  <a:lnTo>
                    <a:pt x="77043" y="0"/>
                  </a:lnTo>
                  <a:lnTo>
                    <a:pt x="75267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5" name="object 65" descr=""/>
            <p:cNvSpPr/>
            <p:nvPr/>
          </p:nvSpPr>
          <p:spPr>
            <a:xfrm>
              <a:off x="6084702" y="4766543"/>
              <a:ext cx="78740" cy="29845"/>
            </a:xfrm>
            <a:custGeom>
              <a:avLst/>
              <a:gdLst/>
              <a:ahLst/>
              <a:cxnLst/>
              <a:rect l="l" t="t" r="r" b="b"/>
              <a:pathLst>
                <a:path w="78739" h="29845">
                  <a:moveTo>
                    <a:pt x="77047" y="0"/>
                  </a:moveTo>
                  <a:lnTo>
                    <a:pt x="75269" y="0"/>
                  </a:lnTo>
                  <a:lnTo>
                    <a:pt x="1454" y="0"/>
                  </a:lnTo>
                  <a:lnTo>
                    <a:pt x="0" y="580"/>
                  </a:lnTo>
                  <a:lnTo>
                    <a:pt x="0" y="28764"/>
                  </a:lnTo>
                  <a:lnTo>
                    <a:pt x="1454" y="29344"/>
                  </a:lnTo>
                  <a:lnTo>
                    <a:pt x="77047" y="29344"/>
                  </a:lnTo>
                  <a:lnTo>
                    <a:pt x="78497" y="28764"/>
                  </a:lnTo>
                  <a:lnTo>
                    <a:pt x="78497" y="580"/>
                  </a:lnTo>
                  <a:lnTo>
                    <a:pt x="77047" y="0"/>
                  </a:lnTo>
                  <a:close/>
                </a:path>
              </a:pathLst>
            </a:custGeom>
            <a:solidFill>
              <a:srgbClr val="3C2B9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6" name="object 66" descr=""/>
            <p:cNvSpPr/>
            <p:nvPr/>
          </p:nvSpPr>
          <p:spPr>
            <a:xfrm>
              <a:off x="6084702" y="4766543"/>
              <a:ext cx="78740" cy="29845"/>
            </a:xfrm>
            <a:custGeom>
              <a:avLst/>
              <a:gdLst/>
              <a:ahLst/>
              <a:cxnLst/>
              <a:rect l="l" t="t" r="r" b="b"/>
              <a:pathLst>
                <a:path w="78739" h="29845">
                  <a:moveTo>
                    <a:pt x="75269" y="0"/>
                  </a:moveTo>
                  <a:lnTo>
                    <a:pt x="3229" y="0"/>
                  </a:lnTo>
                  <a:lnTo>
                    <a:pt x="1454" y="0"/>
                  </a:lnTo>
                  <a:lnTo>
                    <a:pt x="0" y="580"/>
                  </a:lnTo>
                  <a:lnTo>
                    <a:pt x="0" y="1285"/>
                  </a:lnTo>
                  <a:lnTo>
                    <a:pt x="0" y="28059"/>
                  </a:lnTo>
                  <a:lnTo>
                    <a:pt x="0" y="28764"/>
                  </a:lnTo>
                  <a:lnTo>
                    <a:pt x="1454" y="29344"/>
                  </a:lnTo>
                  <a:lnTo>
                    <a:pt x="3229" y="29344"/>
                  </a:lnTo>
                  <a:lnTo>
                    <a:pt x="75269" y="29344"/>
                  </a:lnTo>
                  <a:lnTo>
                    <a:pt x="77047" y="29344"/>
                  </a:lnTo>
                  <a:lnTo>
                    <a:pt x="78497" y="28764"/>
                  </a:lnTo>
                  <a:lnTo>
                    <a:pt x="78497" y="28059"/>
                  </a:lnTo>
                  <a:lnTo>
                    <a:pt x="78497" y="1285"/>
                  </a:lnTo>
                  <a:lnTo>
                    <a:pt x="78497" y="580"/>
                  </a:lnTo>
                  <a:lnTo>
                    <a:pt x="77047" y="0"/>
                  </a:lnTo>
                  <a:lnTo>
                    <a:pt x="75269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7" name="object 67" descr=""/>
            <p:cNvSpPr/>
            <p:nvPr/>
          </p:nvSpPr>
          <p:spPr>
            <a:xfrm>
              <a:off x="5999025" y="4766543"/>
              <a:ext cx="78740" cy="29845"/>
            </a:xfrm>
            <a:custGeom>
              <a:avLst/>
              <a:gdLst/>
              <a:ahLst/>
              <a:cxnLst/>
              <a:rect l="l" t="t" r="r" b="b"/>
              <a:pathLst>
                <a:path w="78739" h="29845">
                  <a:moveTo>
                    <a:pt x="77043" y="0"/>
                  </a:moveTo>
                  <a:lnTo>
                    <a:pt x="75269" y="0"/>
                  </a:lnTo>
                  <a:lnTo>
                    <a:pt x="1454" y="0"/>
                  </a:lnTo>
                  <a:lnTo>
                    <a:pt x="0" y="580"/>
                  </a:lnTo>
                  <a:lnTo>
                    <a:pt x="0" y="28764"/>
                  </a:lnTo>
                  <a:lnTo>
                    <a:pt x="1454" y="29344"/>
                  </a:lnTo>
                  <a:lnTo>
                    <a:pt x="77043" y="29344"/>
                  </a:lnTo>
                  <a:lnTo>
                    <a:pt x="78498" y="28764"/>
                  </a:lnTo>
                  <a:lnTo>
                    <a:pt x="78498" y="580"/>
                  </a:lnTo>
                  <a:lnTo>
                    <a:pt x="77043" y="0"/>
                  </a:lnTo>
                  <a:close/>
                </a:path>
              </a:pathLst>
            </a:custGeom>
            <a:solidFill>
              <a:srgbClr val="52648A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8" name="object 68" descr=""/>
            <p:cNvSpPr/>
            <p:nvPr/>
          </p:nvSpPr>
          <p:spPr>
            <a:xfrm>
              <a:off x="5999025" y="4766543"/>
              <a:ext cx="78740" cy="29845"/>
            </a:xfrm>
            <a:custGeom>
              <a:avLst/>
              <a:gdLst/>
              <a:ahLst/>
              <a:cxnLst/>
              <a:rect l="l" t="t" r="r" b="b"/>
              <a:pathLst>
                <a:path w="78739" h="29845">
                  <a:moveTo>
                    <a:pt x="75269" y="0"/>
                  </a:moveTo>
                  <a:lnTo>
                    <a:pt x="3229" y="0"/>
                  </a:lnTo>
                  <a:lnTo>
                    <a:pt x="1454" y="0"/>
                  </a:lnTo>
                  <a:lnTo>
                    <a:pt x="0" y="580"/>
                  </a:lnTo>
                  <a:lnTo>
                    <a:pt x="0" y="1285"/>
                  </a:lnTo>
                  <a:lnTo>
                    <a:pt x="0" y="28059"/>
                  </a:lnTo>
                  <a:lnTo>
                    <a:pt x="0" y="28764"/>
                  </a:lnTo>
                  <a:lnTo>
                    <a:pt x="1454" y="29344"/>
                  </a:lnTo>
                  <a:lnTo>
                    <a:pt x="3229" y="29344"/>
                  </a:lnTo>
                  <a:lnTo>
                    <a:pt x="75269" y="29344"/>
                  </a:lnTo>
                  <a:lnTo>
                    <a:pt x="77043" y="29344"/>
                  </a:lnTo>
                  <a:lnTo>
                    <a:pt x="78498" y="28764"/>
                  </a:lnTo>
                  <a:lnTo>
                    <a:pt x="78498" y="28059"/>
                  </a:lnTo>
                  <a:lnTo>
                    <a:pt x="78498" y="1285"/>
                  </a:lnTo>
                  <a:lnTo>
                    <a:pt x="78498" y="580"/>
                  </a:lnTo>
                  <a:lnTo>
                    <a:pt x="77043" y="0"/>
                  </a:lnTo>
                  <a:lnTo>
                    <a:pt x="75269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9" name="object 69" descr=""/>
            <p:cNvSpPr/>
            <p:nvPr/>
          </p:nvSpPr>
          <p:spPr>
            <a:xfrm>
              <a:off x="5827673" y="4766543"/>
              <a:ext cx="78740" cy="29845"/>
            </a:xfrm>
            <a:custGeom>
              <a:avLst/>
              <a:gdLst/>
              <a:ahLst/>
              <a:cxnLst/>
              <a:rect l="l" t="t" r="r" b="b"/>
              <a:pathLst>
                <a:path w="78739" h="29845">
                  <a:moveTo>
                    <a:pt x="77043" y="0"/>
                  </a:moveTo>
                  <a:lnTo>
                    <a:pt x="3225" y="0"/>
                  </a:lnTo>
                  <a:lnTo>
                    <a:pt x="1450" y="0"/>
                  </a:lnTo>
                  <a:lnTo>
                    <a:pt x="0" y="580"/>
                  </a:lnTo>
                  <a:lnTo>
                    <a:pt x="0" y="28764"/>
                  </a:lnTo>
                  <a:lnTo>
                    <a:pt x="1450" y="29344"/>
                  </a:lnTo>
                  <a:lnTo>
                    <a:pt x="77043" y="29344"/>
                  </a:lnTo>
                  <a:lnTo>
                    <a:pt x="78493" y="28764"/>
                  </a:lnTo>
                  <a:lnTo>
                    <a:pt x="78493" y="580"/>
                  </a:lnTo>
                  <a:lnTo>
                    <a:pt x="77043" y="0"/>
                  </a:lnTo>
                  <a:close/>
                </a:path>
              </a:pathLst>
            </a:custGeom>
            <a:solidFill>
              <a:srgbClr val="3C2B9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0" name="object 70" descr=""/>
            <p:cNvSpPr/>
            <p:nvPr/>
          </p:nvSpPr>
          <p:spPr>
            <a:xfrm>
              <a:off x="5827673" y="4766543"/>
              <a:ext cx="78740" cy="29845"/>
            </a:xfrm>
            <a:custGeom>
              <a:avLst/>
              <a:gdLst/>
              <a:ahLst/>
              <a:cxnLst/>
              <a:rect l="l" t="t" r="r" b="b"/>
              <a:pathLst>
                <a:path w="78739" h="29845">
                  <a:moveTo>
                    <a:pt x="3225" y="0"/>
                  </a:moveTo>
                  <a:lnTo>
                    <a:pt x="75269" y="0"/>
                  </a:lnTo>
                  <a:lnTo>
                    <a:pt x="77043" y="0"/>
                  </a:lnTo>
                  <a:lnTo>
                    <a:pt x="78493" y="580"/>
                  </a:lnTo>
                  <a:lnTo>
                    <a:pt x="78493" y="1285"/>
                  </a:lnTo>
                  <a:lnTo>
                    <a:pt x="78493" y="28059"/>
                  </a:lnTo>
                  <a:lnTo>
                    <a:pt x="78493" y="28764"/>
                  </a:lnTo>
                  <a:lnTo>
                    <a:pt x="77043" y="29344"/>
                  </a:lnTo>
                  <a:lnTo>
                    <a:pt x="75269" y="29344"/>
                  </a:lnTo>
                  <a:lnTo>
                    <a:pt x="3225" y="29344"/>
                  </a:lnTo>
                  <a:lnTo>
                    <a:pt x="1450" y="29344"/>
                  </a:lnTo>
                  <a:lnTo>
                    <a:pt x="0" y="28764"/>
                  </a:lnTo>
                  <a:lnTo>
                    <a:pt x="0" y="28059"/>
                  </a:lnTo>
                  <a:lnTo>
                    <a:pt x="0" y="1285"/>
                  </a:lnTo>
                  <a:lnTo>
                    <a:pt x="0" y="580"/>
                  </a:lnTo>
                  <a:lnTo>
                    <a:pt x="1450" y="0"/>
                  </a:lnTo>
                  <a:lnTo>
                    <a:pt x="3225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1" name="object 71" descr=""/>
            <p:cNvSpPr/>
            <p:nvPr/>
          </p:nvSpPr>
          <p:spPr>
            <a:xfrm>
              <a:off x="5913348" y="4766543"/>
              <a:ext cx="78740" cy="29845"/>
            </a:xfrm>
            <a:custGeom>
              <a:avLst/>
              <a:gdLst/>
              <a:ahLst/>
              <a:cxnLst/>
              <a:rect l="l" t="t" r="r" b="b"/>
              <a:pathLst>
                <a:path w="78739" h="29845">
                  <a:moveTo>
                    <a:pt x="77044" y="0"/>
                  </a:moveTo>
                  <a:lnTo>
                    <a:pt x="3229" y="0"/>
                  </a:lnTo>
                  <a:lnTo>
                    <a:pt x="1451" y="0"/>
                  </a:lnTo>
                  <a:lnTo>
                    <a:pt x="0" y="580"/>
                  </a:lnTo>
                  <a:lnTo>
                    <a:pt x="0" y="28764"/>
                  </a:lnTo>
                  <a:lnTo>
                    <a:pt x="1451" y="29344"/>
                  </a:lnTo>
                  <a:lnTo>
                    <a:pt x="77044" y="29344"/>
                  </a:lnTo>
                  <a:lnTo>
                    <a:pt x="78498" y="28764"/>
                  </a:lnTo>
                  <a:lnTo>
                    <a:pt x="78498" y="580"/>
                  </a:lnTo>
                  <a:lnTo>
                    <a:pt x="77044" y="0"/>
                  </a:lnTo>
                  <a:close/>
                </a:path>
              </a:pathLst>
            </a:custGeom>
            <a:solidFill>
              <a:srgbClr val="52648A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2" name="object 72" descr=""/>
            <p:cNvSpPr/>
            <p:nvPr/>
          </p:nvSpPr>
          <p:spPr>
            <a:xfrm>
              <a:off x="5913348" y="4766543"/>
              <a:ext cx="78740" cy="29845"/>
            </a:xfrm>
            <a:custGeom>
              <a:avLst/>
              <a:gdLst/>
              <a:ahLst/>
              <a:cxnLst/>
              <a:rect l="l" t="t" r="r" b="b"/>
              <a:pathLst>
                <a:path w="78739" h="29845">
                  <a:moveTo>
                    <a:pt x="3229" y="0"/>
                  </a:moveTo>
                  <a:lnTo>
                    <a:pt x="75269" y="0"/>
                  </a:lnTo>
                  <a:lnTo>
                    <a:pt x="77044" y="0"/>
                  </a:lnTo>
                  <a:lnTo>
                    <a:pt x="78498" y="580"/>
                  </a:lnTo>
                  <a:lnTo>
                    <a:pt x="78498" y="1285"/>
                  </a:lnTo>
                  <a:lnTo>
                    <a:pt x="78498" y="28059"/>
                  </a:lnTo>
                  <a:lnTo>
                    <a:pt x="78498" y="28764"/>
                  </a:lnTo>
                  <a:lnTo>
                    <a:pt x="77044" y="29344"/>
                  </a:lnTo>
                  <a:lnTo>
                    <a:pt x="75269" y="29344"/>
                  </a:lnTo>
                  <a:lnTo>
                    <a:pt x="3229" y="29344"/>
                  </a:lnTo>
                  <a:lnTo>
                    <a:pt x="1451" y="29344"/>
                  </a:lnTo>
                  <a:lnTo>
                    <a:pt x="0" y="28764"/>
                  </a:lnTo>
                  <a:lnTo>
                    <a:pt x="0" y="28059"/>
                  </a:lnTo>
                  <a:lnTo>
                    <a:pt x="0" y="1285"/>
                  </a:lnTo>
                  <a:lnTo>
                    <a:pt x="0" y="580"/>
                  </a:lnTo>
                  <a:lnTo>
                    <a:pt x="1451" y="0"/>
                  </a:lnTo>
                  <a:lnTo>
                    <a:pt x="3229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3" name="object 73" descr=""/>
            <p:cNvSpPr/>
            <p:nvPr/>
          </p:nvSpPr>
          <p:spPr>
            <a:xfrm>
              <a:off x="5827673" y="4799559"/>
              <a:ext cx="78740" cy="29845"/>
            </a:xfrm>
            <a:custGeom>
              <a:avLst/>
              <a:gdLst/>
              <a:ahLst/>
              <a:cxnLst/>
              <a:rect l="l" t="t" r="r" b="b"/>
              <a:pathLst>
                <a:path w="78739" h="29845">
                  <a:moveTo>
                    <a:pt x="77043" y="0"/>
                  </a:moveTo>
                  <a:lnTo>
                    <a:pt x="3225" y="0"/>
                  </a:lnTo>
                  <a:lnTo>
                    <a:pt x="1450" y="0"/>
                  </a:lnTo>
                  <a:lnTo>
                    <a:pt x="0" y="579"/>
                  </a:lnTo>
                  <a:lnTo>
                    <a:pt x="0" y="28764"/>
                  </a:lnTo>
                  <a:lnTo>
                    <a:pt x="1450" y="29343"/>
                  </a:lnTo>
                  <a:lnTo>
                    <a:pt x="77043" y="29343"/>
                  </a:lnTo>
                  <a:lnTo>
                    <a:pt x="78493" y="28764"/>
                  </a:lnTo>
                  <a:lnTo>
                    <a:pt x="78493" y="579"/>
                  </a:lnTo>
                  <a:lnTo>
                    <a:pt x="77043" y="0"/>
                  </a:lnTo>
                  <a:close/>
                </a:path>
              </a:pathLst>
            </a:custGeom>
            <a:solidFill>
              <a:srgbClr val="3C2B9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4" name="object 74" descr=""/>
            <p:cNvSpPr/>
            <p:nvPr/>
          </p:nvSpPr>
          <p:spPr>
            <a:xfrm>
              <a:off x="5827673" y="4799559"/>
              <a:ext cx="78740" cy="29845"/>
            </a:xfrm>
            <a:custGeom>
              <a:avLst/>
              <a:gdLst/>
              <a:ahLst/>
              <a:cxnLst/>
              <a:rect l="l" t="t" r="r" b="b"/>
              <a:pathLst>
                <a:path w="78739" h="29845">
                  <a:moveTo>
                    <a:pt x="3225" y="0"/>
                  </a:moveTo>
                  <a:lnTo>
                    <a:pt x="75269" y="0"/>
                  </a:lnTo>
                  <a:lnTo>
                    <a:pt x="77043" y="0"/>
                  </a:lnTo>
                  <a:lnTo>
                    <a:pt x="78493" y="579"/>
                  </a:lnTo>
                  <a:lnTo>
                    <a:pt x="78493" y="1285"/>
                  </a:lnTo>
                  <a:lnTo>
                    <a:pt x="78493" y="28058"/>
                  </a:lnTo>
                  <a:lnTo>
                    <a:pt x="78493" y="28764"/>
                  </a:lnTo>
                  <a:lnTo>
                    <a:pt x="77043" y="29343"/>
                  </a:lnTo>
                  <a:lnTo>
                    <a:pt x="75269" y="29343"/>
                  </a:lnTo>
                  <a:lnTo>
                    <a:pt x="3225" y="29343"/>
                  </a:lnTo>
                  <a:lnTo>
                    <a:pt x="1450" y="29343"/>
                  </a:lnTo>
                  <a:lnTo>
                    <a:pt x="0" y="28764"/>
                  </a:lnTo>
                  <a:lnTo>
                    <a:pt x="0" y="28058"/>
                  </a:lnTo>
                  <a:lnTo>
                    <a:pt x="0" y="1285"/>
                  </a:lnTo>
                  <a:lnTo>
                    <a:pt x="0" y="579"/>
                  </a:lnTo>
                  <a:lnTo>
                    <a:pt x="1450" y="0"/>
                  </a:lnTo>
                  <a:lnTo>
                    <a:pt x="3225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5" name="object 75" descr=""/>
            <p:cNvSpPr/>
            <p:nvPr/>
          </p:nvSpPr>
          <p:spPr>
            <a:xfrm>
              <a:off x="5913348" y="4799559"/>
              <a:ext cx="78740" cy="29845"/>
            </a:xfrm>
            <a:custGeom>
              <a:avLst/>
              <a:gdLst/>
              <a:ahLst/>
              <a:cxnLst/>
              <a:rect l="l" t="t" r="r" b="b"/>
              <a:pathLst>
                <a:path w="78739" h="29845">
                  <a:moveTo>
                    <a:pt x="77044" y="0"/>
                  </a:moveTo>
                  <a:lnTo>
                    <a:pt x="3229" y="0"/>
                  </a:lnTo>
                  <a:lnTo>
                    <a:pt x="1451" y="0"/>
                  </a:lnTo>
                  <a:lnTo>
                    <a:pt x="0" y="579"/>
                  </a:lnTo>
                  <a:lnTo>
                    <a:pt x="0" y="28764"/>
                  </a:lnTo>
                  <a:lnTo>
                    <a:pt x="1451" y="29343"/>
                  </a:lnTo>
                  <a:lnTo>
                    <a:pt x="77044" y="29343"/>
                  </a:lnTo>
                  <a:lnTo>
                    <a:pt x="78498" y="28764"/>
                  </a:lnTo>
                  <a:lnTo>
                    <a:pt x="78498" y="579"/>
                  </a:lnTo>
                  <a:lnTo>
                    <a:pt x="77044" y="0"/>
                  </a:lnTo>
                  <a:close/>
                </a:path>
              </a:pathLst>
            </a:custGeom>
            <a:solidFill>
              <a:srgbClr val="52648A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6" name="object 76" descr=""/>
            <p:cNvSpPr/>
            <p:nvPr/>
          </p:nvSpPr>
          <p:spPr>
            <a:xfrm>
              <a:off x="5913348" y="4799559"/>
              <a:ext cx="78740" cy="29845"/>
            </a:xfrm>
            <a:custGeom>
              <a:avLst/>
              <a:gdLst/>
              <a:ahLst/>
              <a:cxnLst/>
              <a:rect l="l" t="t" r="r" b="b"/>
              <a:pathLst>
                <a:path w="78739" h="29845">
                  <a:moveTo>
                    <a:pt x="3229" y="0"/>
                  </a:moveTo>
                  <a:lnTo>
                    <a:pt x="75269" y="0"/>
                  </a:lnTo>
                  <a:lnTo>
                    <a:pt x="77044" y="0"/>
                  </a:lnTo>
                  <a:lnTo>
                    <a:pt x="78498" y="579"/>
                  </a:lnTo>
                  <a:lnTo>
                    <a:pt x="78498" y="1285"/>
                  </a:lnTo>
                  <a:lnTo>
                    <a:pt x="78498" y="28058"/>
                  </a:lnTo>
                  <a:lnTo>
                    <a:pt x="78498" y="28764"/>
                  </a:lnTo>
                  <a:lnTo>
                    <a:pt x="77044" y="29343"/>
                  </a:lnTo>
                  <a:lnTo>
                    <a:pt x="75269" y="29343"/>
                  </a:lnTo>
                  <a:lnTo>
                    <a:pt x="3229" y="29343"/>
                  </a:lnTo>
                  <a:lnTo>
                    <a:pt x="1451" y="29343"/>
                  </a:lnTo>
                  <a:lnTo>
                    <a:pt x="0" y="28764"/>
                  </a:lnTo>
                  <a:lnTo>
                    <a:pt x="0" y="28058"/>
                  </a:lnTo>
                  <a:lnTo>
                    <a:pt x="0" y="1285"/>
                  </a:lnTo>
                  <a:lnTo>
                    <a:pt x="0" y="579"/>
                  </a:lnTo>
                  <a:lnTo>
                    <a:pt x="1451" y="0"/>
                  </a:lnTo>
                  <a:lnTo>
                    <a:pt x="3229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7" name="object 77" descr=""/>
            <p:cNvSpPr/>
            <p:nvPr/>
          </p:nvSpPr>
          <p:spPr>
            <a:xfrm>
              <a:off x="5999025" y="4799559"/>
              <a:ext cx="78740" cy="29845"/>
            </a:xfrm>
            <a:custGeom>
              <a:avLst/>
              <a:gdLst/>
              <a:ahLst/>
              <a:cxnLst/>
              <a:rect l="l" t="t" r="r" b="b"/>
              <a:pathLst>
                <a:path w="78739" h="29845">
                  <a:moveTo>
                    <a:pt x="77043" y="0"/>
                  </a:moveTo>
                  <a:lnTo>
                    <a:pt x="3229" y="0"/>
                  </a:lnTo>
                  <a:lnTo>
                    <a:pt x="1454" y="0"/>
                  </a:lnTo>
                  <a:lnTo>
                    <a:pt x="0" y="579"/>
                  </a:lnTo>
                  <a:lnTo>
                    <a:pt x="0" y="28764"/>
                  </a:lnTo>
                  <a:lnTo>
                    <a:pt x="1454" y="29343"/>
                  </a:lnTo>
                  <a:lnTo>
                    <a:pt x="77043" y="29343"/>
                  </a:lnTo>
                  <a:lnTo>
                    <a:pt x="78498" y="28764"/>
                  </a:lnTo>
                  <a:lnTo>
                    <a:pt x="78498" y="579"/>
                  </a:lnTo>
                  <a:lnTo>
                    <a:pt x="77043" y="0"/>
                  </a:lnTo>
                  <a:close/>
                </a:path>
              </a:pathLst>
            </a:custGeom>
            <a:solidFill>
              <a:srgbClr val="3C2B9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8" name="object 78" descr=""/>
            <p:cNvSpPr/>
            <p:nvPr/>
          </p:nvSpPr>
          <p:spPr>
            <a:xfrm>
              <a:off x="5999025" y="4799559"/>
              <a:ext cx="78740" cy="29845"/>
            </a:xfrm>
            <a:custGeom>
              <a:avLst/>
              <a:gdLst/>
              <a:ahLst/>
              <a:cxnLst/>
              <a:rect l="l" t="t" r="r" b="b"/>
              <a:pathLst>
                <a:path w="78739" h="29845">
                  <a:moveTo>
                    <a:pt x="3229" y="0"/>
                  </a:moveTo>
                  <a:lnTo>
                    <a:pt x="75269" y="0"/>
                  </a:lnTo>
                  <a:lnTo>
                    <a:pt x="77043" y="0"/>
                  </a:lnTo>
                  <a:lnTo>
                    <a:pt x="78498" y="579"/>
                  </a:lnTo>
                  <a:lnTo>
                    <a:pt x="78498" y="1285"/>
                  </a:lnTo>
                  <a:lnTo>
                    <a:pt x="78498" y="28058"/>
                  </a:lnTo>
                  <a:lnTo>
                    <a:pt x="78498" y="28764"/>
                  </a:lnTo>
                  <a:lnTo>
                    <a:pt x="77043" y="29343"/>
                  </a:lnTo>
                  <a:lnTo>
                    <a:pt x="75269" y="29343"/>
                  </a:lnTo>
                  <a:lnTo>
                    <a:pt x="3229" y="29343"/>
                  </a:lnTo>
                  <a:lnTo>
                    <a:pt x="1454" y="29343"/>
                  </a:lnTo>
                  <a:lnTo>
                    <a:pt x="0" y="28764"/>
                  </a:lnTo>
                  <a:lnTo>
                    <a:pt x="0" y="28058"/>
                  </a:lnTo>
                  <a:lnTo>
                    <a:pt x="0" y="1285"/>
                  </a:lnTo>
                  <a:lnTo>
                    <a:pt x="0" y="579"/>
                  </a:lnTo>
                  <a:lnTo>
                    <a:pt x="1454" y="0"/>
                  </a:lnTo>
                  <a:lnTo>
                    <a:pt x="3229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9" name="object 79" descr=""/>
            <p:cNvSpPr/>
            <p:nvPr/>
          </p:nvSpPr>
          <p:spPr>
            <a:xfrm>
              <a:off x="6084702" y="4799559"/>
              <a:ext cx="78740" cy="29845"/>
            </a:xfrm>
            <a:custGeom>
              <a:avLst/>
              <a:gdLst/>
              <a:ahLst/>
              <a:cxnLst/>
              <a:rect l="l" t="t" r="r" b="b"/>
              <a:pathLst>
                <a:path w="78739" h="29845">
                  <a:moveTo>
                    <a:pt x="77047" y="0"/>
                  </a:moveTo>
                  <a:lnTo>
                    <a:pt x="3229" y="0"/>
                  </a:lnTo>
                  <a:lnTo>
                    <a:pt x="1454" y="0"/>
                  </a:lnTo>
                  <a:lnTo>
                    <a:pt x="0" y="579"/>
                  </a:lnTo>
                  <a:lnTo>
                    <a:pt x="0" y="28764"/>
                  </a:lnTo>
                  <a:lnTo>
                    <a:pt x="1454" y="29343"/>
                  </a:lnTo>
                  <a:lnTo>
                    <a:pt x="77047" y="29343"/>
                  </a:lnTo>
                  <a:lnTo>
                    <a:pt x="78497" y="28764"/>
                  </a:lnTo>
                  <a:lnTo>
                    <a:pt x="78497" y="579"/>
                  </a:lnTo>
                  <a:lnTo>
                    <a:pt x="77047" y="0"/>
                  </a:lnTo>
                  <a:close/>
                </a:path>
              </a:pathLst>
            </a:custGeom>
            <a:solidFill>
              <a:srgbClr val="52648A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0" name="object 80" descr=""/>
            <p:cNvSpPr/>
            <p:nvPr/>
          </p:nvSpPr>
          <p:spPr>
            <a:xfrm>
              <a:off x="6084702" y="4799559"/>
              <a:ext cx="78740" cy="29845"/>
            </a:xfrm>
            <a:custGeom>
              <a:avLst/>
              <a:gdLst/>
              <a:ahLst/>
              <a:cxnLst/>
              <a:rect l="l" t="t" r="r" b="b"/>
              <a:pathLst>
                <a:path w="78739" h="29845">
                  <a:moveTo>
                    <a:pt x="3229" y="0"/>
                  </a:moveTo>
                  <a:lnTo>
                    <a:pt x="75269" y="0"/>
                  </a:lnTo>
                  <a:lnTo>
                    <a:pt x="77047" y="0"/>
                  </a:lnTo>
                  <a:lnTo>
                    <a:pt x="78497" y="579"/>
                  </a:lnTo>
                  <a:lnTo>
                    <a:pt x="78497" y="1285"/>
                  </a:lnTo>
                  <a:lnTo>
                    <a:pt x="78497" y="28058"/>
                  </a:lnTo>
                  <a:lnTo>
                    <a:pt x="78497" y="28764"/>
                  </a:lnTo>
                  <a:lnTo>
                    <a:pt x="77047" y="29343"/>
                  </a:lnTo>
                  <a:lnTo>
                    <a:pt x="75269" y="29343"/>
                  </a:lnTo>
                  <a:lnTo>
                    <a:pt x="3229" y="29343"/>
                  </a:lnTo>
                  <a:lnTo>
                    <a:pt x="1454" y="29343"/>
                  </a:lnTo>
                  <a:lnTo>
                    <a:pt x="0" y="28764"/>
                  </a:lnTo>
                  <a:lnTo>
                    <a:pt x="0" y="28058"/>
                  </a:lnTo>
                  <a:lnTo>
                    <a:pt x="0" y="1285"/>
                  </a:lnTo>
                  <a:lnTo>
                    <a:pt x="0" y="579"/>
                  </a:lnTo>
                  <a:lnTo>
                    <a:pt x="1454" y="0"/>
                  </a:lnTo>
                  <a:lnTo>
                    <a:pt x="3229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1" name="object 81" descr=""/>
            <p:cNvSpPr/>
            <p:nvPr/>
          </p:nvSpPr>
          <p:spPr>
            <a:xfrm>
              <a:off x="6256058" y="4799559"/>
              <a:ext cx="78740" cy="29845"/>
            </a:xfrm>
            <a:custGeom>
              <a:avLst/>
              <a:gdLst/>
              <a:ahLst/>
              <a:cxnLst/>
              <a:rect l="l" t="t" r="r" b="b"/>
              <a:pathLst>
                <a:path w="78739" h="29845">
                  <a:moveTo>
                    <a:pt x="77043" y="0"/>
                  </a:moveTo>
                  <a:lnTo>
                    <a:pt x="75269" y="0"/>
                  </a:lnTo>
                  <a:lnTo>
                    <a:pt x="1451" y="0"/>
                  </a:lnTo>
                  <a:lnTo>
                    <a:pt x="0" y="579"/>
                  </a:lnTo>
                  <a:lnTo>
                    <a:pt x="0" y="28764"/>
                  </a:lnTo>
                  <a:lnTo>
                    <a:pt x="1451" y="29343"/>
                  </a:lnTo>
                  <a:lnTo>
                    <a:pt x="77043" y="29343"/>
                  </a:lnTo>
                  <a:lnTo>
                    <a:pt x="78498" y="28764"/>
                  </a:lnTo>
                  <a:lnTo>
                    <a:pt x="78498" y="579"/>
                  </a:lnTo>
                  <a:lnTo>
                    <a:pt x="77043" y="0"/>
                  </a:lnTo>
                  <a:close/>
                </a:path>
              </a:pathLst>
            </a:custGeom>
            <a:solidFill>
              <a:srgbClr val="3C2B9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2" name="object 82" descr=""/>
            <p:cNvSpPr/>
            <p:nvPr/>
          </p:nvSpPr>
          <p:spPr>
            <a:xfrm>
              <a:off x="6256058" y="4799559"/>
              <a:ext cx="78740" cy="29845"/>
            </a:xfrm>
            <a:custGeom>
              <a:avLst/>
              <a:gdLst/>
              <a:ahLst/>
              <a:cxnLst/>
              <a:rect l="l" t="t" r="r" b="b"/>
              <a:pathLst>
                <a:path w="78739" h="29845">
                  <a:moveTo>
                    <a:pt x="75269" y="0"/>
                  </a:moveTo>
                  <a:lnTo>
                    <a:pt x="3229" y="0"/>
                  </a:lnTo>
                  <a:lnTo>
                    <a:pt x="1451" y="0"/>
                  </a:lnTo>
                  <a:lnTo>
                    <a:pt x="0" y="579"/>
                  </a:lnTo>
                  <a:lnTo>
                    <a:pt x="0" y="1285"/>
                  </a:lnTo>
                  <a:lnTo>
                    <a:pt x="0" y="28058"/>
                  </a:lnTo>
                  <a:lnTo>
                    <a:pt x="0" y="28764"/>
                  </a:lnTo>
                  <a:lnTo>
                    <a:pt x="1451" y="29343"/>
                  </a:lnTo>
                  <a:lnTo>
                    <a:pt x="3229" y="29343"/>
                  </a:lnTo>
                  <a:lnTo>
                    <a:pt x="75269" y="29343"/>
                  </a:lnTo>
                  <a:lnTo>
                    <a:pt x="77043" y="29343"/>
                  </a:lnTo>
                  <a:lnTo>
                    <a:pt x="78498" y="28764"/>
                  </a:lnTo>
                  <a:lnTo>
                    <a:pt x="78498" y="28058"/>
                  </a:lnTo>
                  <a:lnTo>
                    <a:pt x="78498" y="1285"/>
                  </a:lnTo>
                  <a:lnTo>
                    <a:pt x="78498" y="579"/>
                  </a:lnTo>
                  <a:lnTo>
                    <a:pt x="77043" y="0"/>
                  </a:lnTo>
                  <a:lnTo>
                    <a:pt x="75269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3" name="object 83" descr=""/>
            <p:cNvSpPr/>
            <p:nvPr/>
          </p:nvSpPr>
          <p:spPr>
            <a:xfrm>
              <a:off x="6170382" y="4799559"/>
              <a:ext cx="78740" cy="29845"/>
            </a:xfrm>
            <a:custGeom>
              <a:avLst/>
              <a:gdLst/>
              <a:ahLst/>
              <a:cxnLst/>
              <a:rect l="l" t="t" r="r" b="b"/>
              <a:pathLst>
                <a:path w="78739" h="29845">
                  <a:moveTo>
                    <a:pt x="77043" y="0"/>
                  </a:moveTo>
                  <a:lnTo>
                    <a:pt x="75267" y="0"/>
                  </a:lnTo>
                  <a:lnTo>
                    <a:pt x="1450" y="0"/>
                  </a:lnTo>
                  <a:lnTo>
                    <a:pt x="0" y="579"/>
                  </a:lnTo>
                  <a:lnTo>
                    <a:pt x="0" y="28764"/>
                  </a:lnTo>
                  <a:lnTo>
                    <a:pt x="1450" y="29343"/>
                  </a:lnTo>
                  <a:lnTo>
                    <a:pt x="77043" y="29343"/>
                  </a:lnTo>
                  <a:lnTo>
                    <a:pt x="78497" y="28764"/>
                  </a:lnTo>
                  <a:lnTo>
                    <a:pt x="78497" y="579"/>
                  </a:lnTo>
                  <a:lnTo>
                    <a:pt x="77043" y="0"/>
                  </a:lnTo>
                  <a:close/>
                </a:path>
              </a:pathLst>
            </a:custGeom>
            <a:solidFill>
              <a:srgbClr val="52648A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4" name="object 84" descr=""/>
            <p:cNvSpPr/>
            <p:nvPr/>
          </p:nvSpPr>
          <p:spPr>
            <a:xfrm>
              <a:off x="6170382" y="4799559"/>
              <a:ext cx="78740" cy="29845"/>
            </a:xfrm>
            <a:custGeom>
              <a:avLst/>
              <a:gdLst/>
              <a:ahLst/>
              <a:cxnLst/>
              <a:rect l="l" t="t" r="r" b="b"/>
              <a:pathLst>
                <a:path w="78739" h="29845">
                  <a:moveTo>
                    <a:pt x="75267" y="0"/>
                  </a:moveTo>
                  <a:lnTo>
                    <a:pt x="3228" y="0"/>
                  </a:lnTo>
                  <a:lnTo>
                    <a:pt x="1450" y="0"/>
                  </a:lnTo>
                  <a:lnTo>
                    <a:pt x="0" y="579"/>
                  </a:lnTo>
                  <a:lnTo>
                    <a:pt x="0" y="1285"/>
                  </a:lnTo>
                  <a:lnTo>
                    <a:pt x="0" y="28058"/>
                  </a:lnTo>
                  <a:lnTo>
                    <a:pt x="0" y="28764"/>
                  </a:lnTo>
                  <a:lnTo>
                    <a:pt x="1450" y="29343"/>
                  </a:lnTo>
                  <a:lnTo>
                    <a:pt x="3228" y="29343"/>
                  </a:lnTo>
                  <a:lnTo>
                    <a:pt x="75267" y="29343"/>
                  </a:lnTo>
                  <a:lnTo>
                    <a:pt x="77043" y="29343"/>
                  </a:lnTo>
                  <a:lnTo>
                    <a:pt x="78497" y="28764"/>
                  </a:lnTo>
                  <a:lnTo>
                    <a:pt x="78497" y="28058"/>
                  </a:lnTo>
                  <a:lnTo>
                    <a:pt x="78497" y="1285"/>
                  </a:lnTo>
                  <a:lnTo>
                    <a:pt x="78497" y="579"/>
                  </a:lnTo>
                  <a:lnTo>
                    <a:pt x="77043" y="0"/>
                  </a:lnTo>
                  <a:lnTo>
                    <a:pt x="75267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5" name="object 85" descr=""/>
            <p:cNvSpPr/>
            <p:nvPr/>
          </p:nvSpPr>
          <p:spPr>
            <a:xfrm>
              <a:off x="5798757" y="4871826"/>
              <a:ext cx="563880" cy="1819275"/>
            </a:xfrm>
            <a:custGeom>
              <a:avLst/>
              <a:gdLst/>
              <a:ahLst/>
              <a:cxnLst/>
              <a:rect l="l" t="t" r="r" b="b"/>
              <a:pathLst>
                <a:path w="563879" h="1819275">
                  <a:moveTo>
                    <a:pt x="563645" y="0"/>
                  </a:moveTo>
                  <a:lnTo>
                    <a:pt x="0" y="0"/>
                  </a:lnTo>
                  <a:lnTo>
                    <a:pt x="0" y="1819101"/>
                  </a:lnTo>
                  <a:lnTo>
                    <a:pt x="563645" y="1819101"/>
                  </a:lnTo>
                  <a:lnTo>
                    <a:pt x="563645" y="0"/>
                  </a:lnTo>
                  <a:close/>
                </a:path>
              </a:pathLst>
            </a:custGeom>
            <a:solidFill>
              <a:srgbClr val="FF993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6" name="object 86" descr=""/>
            <p:cNvSpPr/>
            <p:nvPr/>
          </p:nvSpPr>
          <p:spPr>
            <a:xfrm>
              <a:off x="5798757" y="4871826"/>
              <a:ext cx="563880" cy="1819275"/>
            </a:xfrm>
            <a:custGeom>
              <a:avLst/>
              <a:gdLst/>
              <a:ahLst/>
              <a:cxnLst/>
              <a:rect l="l" t="t" r="r" b="b"/>
              <a:pathLst>
                <a:path w="563879" h="1819275">
                  <a:moveTo>
                    <a:pt x="0" y="0"/>
                  </a:moveTo>
                  <a:lnTo>
                    <a:pt x="563645" y="0"/>
                  </a:lnTo>
                  <a:lnTo>
                    <a:pt x="563645" y="1819101"/>
                  </a:lnTo>
                  <a:lnTo>
                    <a:pt x="0" y="181910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7" name="object 87" descr=""/>
            <p:cNvSpPr/>
            <p:nvPr/>
          </p:nvSpPr>
          <p:spPr>
            <a:xfrm>
              <a:off x="5814946" y="4891146"/>
              <a:ext cx="528955" cy="690880"/>
            </a:xfrm>
            <a:custGeom>
              <a:avLst/>
              <a:gdLst/>
              <a:ahLst/>
              <a:cxnLst/>
              <a:rect l="l" t="t" r="r" b="b"/>
              <a:pathLst>
                <a:path w="528954" h="690879">
                  <a:moveTo>
                    <a:pt x="528840" y="0"/>
                  </a:moveTo>
                  <a:lnTo>
                    <a:pt x="0" y="0"/>
                  </a:lnTo>
                  <a:lnTo>
                    <a:pt x="0" y="690728"/>
                  </a:lnTo>
                  <a:lnTo>
                    <a:pt x="528840" y="690728"/>
                  </a:lnTo>
                  <a:lnTo>
                    <a:pt x="52884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8" name="object 88" descr=""/>
            <p:cNvSpPr/>
            <p:nvPr/>
          </p:nvSpPr>
          <p:spPr>
            <a:xfrm>
              <a:off x="5814946" y="4891146"/>
              <a:ext cx="528955" cy="690880"/>
            </a:xfrm>
            <a:custGeom>
              <a:avLst/>
              <a:gdLst/>
              <a:ahLst/>
              <a:cxnLst/>
              <a:rect l="l" t="t" r="r" b="b"/>
              <a:pathLst>
                <a:path w="528954" h="690879">
                  <a:moveTo>
                    <a:pt x="0" y="0"/>
                  </a:moveTo>
                  <a:lnTo>
                    <a:pt x="528840" y="0"/>
                  </a:lnTo>
                  <a:lnTo>
                    <a:pt x="528840" y="690728"/>
                  </a:lnTo>
                  <a:lnTo>
                    <a:pt x="0" y="690728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9" name="object 89" descr=""/>
            <p:cNvSpPr/>
            <p:nvPr/>
          </p:nvSpPr>
          <p:spPr>
            <a:xfrm>
              <a:off x="5850839" y="4926413"/>
              <a:ext cx="182880" cy="248920"/>
            </a:xfrm>
            <a:custGeom>
              <a:avLst/>
              <a:gdLst/>
              <a:ahLst/>
              <a:cxnLst/>
              <a:rect l="l" t="t" r="r" b="b"/>
              <a:pathLst>
                <a:path w="182879" h="248920">
                  <a:moveTo>
                    <a:pt x="49949" y="198564"/>
                  </a:moveTo>
                  <a:lnTo>
                    <a:pt x="0" y="198564"/>
                  </a:lnTo>
                  <a:lnTo>
                    <a:pt x="0" y="248500"/>
                  </a:lnTo>
                  <a:lnTo>
                    <a:pt x="49949" y="248500"/>
                  </a:lnTo>
                  <a:lnTo>
                    <a:pt x="49949" y="198564"/>
                  </a:lnTo>
                  <a:close/>
                </a:path>
                <a:path w="182879" h="248920">
                  <a:moveTo>
                    <a:pt x="49949" y="132372"/>
                  </a:moveTo>
                  <a:lnTo>
                    <a:pt x="0" y="132372"/>
                  </a:lnTo>
                  <a:lnTo>
                    <a:pt x="0" y="182308"/>
                  </a:lnTo>
                  <a:lnTo>
                    <a:pt x="49949" y="182308"/>
                  </a:lnTo>
                  <a:lnTo>
                    <a:pt x="49949" y="132372"/>
                  </a:lnTo>
                  <a:close/>
                </a:path>
                <a:path w="182879" h="248920">
                  <a:moveTo>
                    <a:pt x="49949" y="66179"/>
                  </a:moveTo>
                  <a:lnTo>
                    <a:pt x="0" y="66179"/>
                  </a:lnTo>
                  <a:lnTo>
                    <a:pt x="0" y="116128"/>
                  </a:lnTo>
                  <a:lnTo>
                    <a:pt x="49949" y="116128"/>
                  </a:lnTo>
                  <a:lnTo>
                    <a:pt x="49949" y="66179"/>
                  </a:lnTo>
                  <a:close/>
                </a:path>
                <a:path w="182879" h="248920">
                  <a:moveTo>
                    <a:pt x="49949" y="0"/>
                  </a:moveTo>
                  <a:lnTo>
                    <a:pt x="0" y="0"/>
                  </a:lnTo>
                  <a:lnTo>
                    <a:pt x="0" y="49949"/>
                  </a:lnTo>
                  <a:lnTo>
                    <a:pt x="49949" y="49949"/>
                  </a:lnTo>
                  <a:lnTo>
                    <a:pt x="49949" y="0"/>
                  </a:lnTo>
                  <a:close/>
                </a:path>
                <a:path w="182879" h="248920">
                  <a:moveTo>
                    <a:pt x="116128" y="198564"/>
                  </a:moveTo>
                  <a:lnTo>
                    <a:pt x="66192" y="198564"/>
                  </a:lnTo>
                  <a:lnTo>
                    <a:pt x="66192" y="248500"/>
                  </a:lnTo>
                  <a:lnTo>
                    <a:pt x="116128" y="248500"/>
                  </a:lnTo>
                  <a:lnTo>
                    <a:pt x="116128" y="198564"/>
                  </a:lnTo>
                  <a:close/>
                </a:path>
                <a:path w="182879" h="248920">
                  <a:moveTo>
                    <a:pt x="116128" y="132372"/>
                  </a:moveTo>
                  <a:lnTo>
                    <a:pt x="66192" y="132372"/>
                  </a:lnTo>
                  <a:lnTo>
                    <a:pt x="66192" y="182308"/>
                  </a:lnTo>
                  <a:lnTo>
                    <a:pt x="116128" y="182308"/>
                  </a:lnTo>
                  <a:lnTo>
                    <a:pt x="116128" y="132372"/>
                  </a:lnTo>
                  <a:close/>
                </a:path>
                <a:path w="182879" h="248920">
                  <a:moveTo>
                    <a:pt x="116128" y="66179"/>
                  </a:moveTo>
                  <a:lnTo>
                    <a:pt x="66192" y="66179"/>
                  </a:lnTo>
                  <a:lnTo>
                    <a:pt x="66192" y="116128"/>
                  </a:lnTo>
                  <a:lnTo>
                    <a:pt x="116128" y="116128"/>
                  </a:lnTo>
                  <a:lnTo>
                    <a:pt x="116128" y="66179"/>
                  </a:lnTo>
                  <a:close/>
                </a:path>
                <a:path w="182879" h="248920">
                  <a:moveTo>
                    <a:pt x="116128" y="0"/>
                  </a:moveTo>
                  <a:lnTo>
                    <a:pt x="66192" y="0"/>
                  </a:lnTo>
                  <a:lnTo>
                    <a:pt x="66192" y="49949"/>
                  </a:lnTo>
                  <a:lnTo>
                    <a:pt x="116128" y="49949"/>
                  </a:lnTo>
                  <a:lnTo>
                    <a:pt x="116128" y="0"/>
                  </a:lnTo>
                  <a:close/>
                </a:path>
                <a:path w="182879" h="248920">
                  <a:moveTo>
                    <a:pt x="182321" y="198564"/>
                  </a:moveTo>
                  <a:lnTo>
                    <a:pt x="132372" y="198564"/>
                  </a:lnTo>
                  <a:lnTo>
                    <a:pt x="132372" y="248500"/>
                  </a:lnTo>
                  <a:lnTo>
                    <a:pt x="182321" y="248500"/>
                  </a:lnTo>
                  <a:lnTo>
                    <a:pt x="182321" y="198564"/>
                  </a:lnTo>
                  <a:close/>
                </a:path>
                <a:path w="182879" h="248920">
                  <a:moveTo>
                    <a:pt x="182321" y="132372"/>
                  </a:moveTo>
                  <a:lnTo>
                    <a:pt x="132372" y="132372"/>
                  </a:lnTo>
                  <a:lnTo>
                    <a:pt x="132372" y="182308"/>
                  </a:lnTo>
                  <a:lnTo>
                    <a:pt x="182321" y="182308"/>
                  </a:lnTo>
                  <a:lnTo>
                    <a:pt x="182321" y="132372"/>
                  </a:lnTo>
                  <a:close/>
                </a:path>
                <a:path w="182879" h="248920">
                  <a:moveTo>
                    <a:pt x="182321" y="66179"/>
                  </a:moveTo>
                  <a:lnTo>
                    <a:pt x="132372" y="66179"/>
                  </a:lnTo>
                  <a:lnTo>
                    <a:pt x="132372" y="116128"/>
                  </a:lnTo>
                  <a:lnTo>
                    <a:pt x="182321" y="116128"/>
                  </a:lnTo>
                  <a:lnTo>
                    <a:pt x="182321" y="66179"/>
                  </a:lnTo>
                  <a:close/>
                </a:path>
                <a:path w="182879" h="248920">
                  <a:moveTo>
                    <a:pt x="182321" y="0"/>
                  </a:moveTo>
                  <a:lnTo>
                    <a:pt x="132372" y="0"/>
                  </a:lnTo>
                  <a:lnTo>
                    <a:pt x="132372" y="49949"/>
                  </a:lnTo>
                  <a:lnTo>
                    <a:pt x="182321" y="49949"/>
                  </a:lnTo>
                  <a:lnTo>
                    <a:pt x="182321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0" name="object 90" descr=""/>
            <p:cNvSpPr/>
            <p:nvPr/>
          </p:nvSpPr>
          <p:spPr>
            <a:xfrm>
              <a:off x="5853287" y="4928842"/>
              <a:ext cx="177165" cy="243840"/>
            </a:xfrm>
            <a:custGeom>
              <a:avLst/>
              <a:gdLst/>
              <a:ahLst/>
              <a:cxnLst/>
              <a:rect l="l" t="t" r="r" b="b"/>
              <a:pathLst>
                <a:path w="177164" h="243839">
                  <a:moveTo>
                    <a:pt x="0" y="243629"/>
                  </a:moveTo>
                  <a:lnTo>
                    <a:pt x="45067" y="243629"/>
                  </a:lnTo>
                  <a:lnTo>
                    <a:pt x="45067" y="198153"/>
                  </a:lnTo>
                </a:path>
                <a:path w="177164" h="243839">
                  <a:moveTo>
                    <a:pt x="66182" y="243629"/>
                  </a:moveTo>
                  <a:lnTo>
                    <a:pt x="111253" y="243629"/>
                  </a:lnTo>
                  <a:lnTo>
                    <a:pt x="111253" y="198153"/>
                  </a:lnTo>
                </a:path>
                <a:path w="177164" h="243839">
                  <a:moveTo>
                    <a:pt x="132368" y="243629"/>
                  </a:moveTo>
                  <a:lnTo>
                    <a:pt x="177033" y="243629"/>
                  </a:lnTo>
                  <a:lnTo>
                    <a:pt x="177033" y="198153"/>
                  </a:lnTo>
                </a:path>
                <a:path w="177164" h="243839">
                  <a:moveTo>
                    <a:pt x="132368" y="177446"/>
                  </a:moveTo>
                  <a:lnTo>
                    <a:pt x="177033" y="177446"/>
                  </a:lnTo>
                  <a:lnTo>
                    <a:pt x="177033" y="131967"/>
                  </a:lnTo>
                </a:path>
                <a:path w="177164" h="243839">
                  <a:moveTo>
                    <a:pt x="66182" y="177446"/>
                  </a:moveTo>
                  <a:lnTo>
                    <a:pt x="111253" y="177446"/>
                  </a:lnTo>
                  <a:lnTo>
                    <a:pt x="111253" y="131967"/>
                  </a:lnTo>
                </a:path>
                <a:path w="177164" h="243839">
                  <a:moveTo>
                    <a:pt x="0" y="177446"/>
                  </a:moveTo>
                  <a:lnTo>
                    <a:pt x="45067" y="177446"/>
                  </a:lnTo>
                  <a:lnTo>
                    <a:pt x="45067" y="131967"/>
                  </a:lnTo>
                </a:path>
                <a:path w="177164" h="243839">
                  <a:moveTo>
                    <a:pt x="0" y="111258"/>
                  </a:moveTo>
                  <a:lnTo>
                    <a:pt x="45067" y="111258"/>
                  </a:lnTo>
                  <a:lnTo>
                    <a:pt x="45067" y="65779"/>
                  </a:lnTo>
                </a:path>
                <a:path w="177164" h="243839">
                  <a:moveTo>
                    <a:pt x="66182" y="111258"/>
                  </a:moveTo>
                  <a:lnTo>
                    <a:pt x="111253" y="111258"/>
                  </a:lnTo>
                  <a:lnTo>
                    <a:pt x="111253" y="65779"/>
                  </a:lnTo>
                </a:path>
                <a:path w="177164" h="243839">
                  <a:moveTo>
                    <a:pt x="132368" y="111258"/>
                  </a:moveTo>
                  <a:lnTo>
                    <a:pt x="177033" y="111258"/>
                  </a:lnTo>
                  <a:lnTo>
                    <a:pt x="177033" y="65779"/>
                  </a:lnTo>
                </a:path>
                <a:path w="177164" h="243839">
                  <a:moveTo>
                    <a:pt x="132368" y="45479"/>
                  </a:moveTo>
                  <a:lnTo>
                    <a:pt x="177033" y="45479"/>
                  </a:lnTo>
                  <a:lnTo>
                    <a:pt x="177033" y="0"/>
                  </a:lnTo>
                </a:path>
                <a:path w="177164" h="243839">
                  <a:moveTo>
                    <a:pt x="66182" y="45479"/>
                  </a:moveTo>
                  <a:lnTo>
                    <a:pt x="111253" y="45479"/>
                  </a:lnTo>
                  <a:lnTo>
                    <a:pt x="111253" y="0"/>
                  </a:lnTo>
                </a:path>
                <a:path w="177164" h="243839">
                  <a:moveTo>
                    <a:pt x="0" y="45479"/>
                  </a:moveTo>
                  <a:lnTo>
                    <a:pt x="45067" y="45479"/>
                  </a:lnTo>
                  <a:lnTo>
                    <a:pt x="45067" y="0"/>
                  </a:lnTo>
                </a:path>
              </a:pathLst>
            </a:custGeom>
            <a:ln w="406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1" name="object 91" descr=""/>
            <p:cNvSpPr/>
            <p:nvPr/>
          </p:nvSpPr>
          <p:spPr>
            <a:xfrm>
              <a:off x="5868309" y="4938181"/>
              <a:ext cx="150495" cy="225425"/>
            </a:xfrm>
            <a:custGeom>
              <a:avLst/>
              <a:gdLst/>
              <a:ahLst/>
              <a:cxnLst/>
              <a:rect l="l" t="t" r="r" b="b"/>
              <a:pathLst>
                <a:path w="150495" h="225425">
                  <a:moveTo>
                    <a:pt x="18270" y="813"/>
                  </a:moveTo>
                  <a:lnTo>
                    <a:pt x="0" y="813"/>
                  </a:lnTo>
                  <a:lnTo>
                    <a:pt x="0" y="5684"/>
                  </a:lnTo>
                  <a:lnTo>
                    <a:pt x="12991" y="5684"/>
                  </a:lnTo>
                  <a:lnTo>
                    <a:pt x="6090" y="14619"/>
                  </a:lnTo>
                  <a:lnTo>
                    <a:pt x="4468" y="19087"/>
                  </a:lnTo>
                  <a:lnTo>
                    <a:pt x="3654" y="26394"/>
                  </a:lnTo>
                  <a:lnTo>
                    <a:pt x="9339" y="26394"/>
                  </a:lnTo>
                  <a:lnTo>
                    <a:pt x="9339" y="18273"/>
                  </a:lnTo>
                  <a:lnTo>
                    <a:pt x="13399" y="11372"/>
                  </a:lnTo>
                  <a:lnTo>
                    <a:pt x="18270" y="4874"/>
                  </a:lnTo>
                  <a:lnTo>
                    <a:pt x="18270" y="813"/>
                  </a:lnTo>
                  <a:close/>
                </a:path>
                <a:path w="150495" h="225425">
                  <a:moveTo>
                    <a:pt x="81615" y="0"/>
                  </a:moveTo>
                  <a:lnTo>
                    <a:pt x="64155" y="0"/>
                  </a:lnTo>
                  <a:lnTo>
                    <a:pt x="62935" y="9342"/>
                  </a:lnTo>
                  <a:lnTo>
                    <a:pt x="67810" y="12183"/>
                  </a:lnTo>
                  <a:lnTo>
                    <a:pt x="64155" y="14619"/>
                  </a:lnTo>
                  <a:lnTo>
                    <a:pt x="63749" y="17460"/>
                  </a:lnTo>
                  <a:lnTo>
                    <a:pt x="64155" y="20304"/>
                  </a:lnTo>
                  <a:lnTo>
                    <a:pt x="64155" y="23550"/>
                  </a:lnTo>
                  <a:lnTo>
                    <a:pt x="67404" y="27205"/>
                  </a:lnTo>
                  <a:lnTo>
                    <a:pt x="73494" y="27205"/>
                  </a:lnTo>
                  <a:lnTo>
                    <a:pt x="82832" y="26802"/>
                  </a:lnTo>
                  <a:lnTo>
                    <a:pt x="83354" y="24364"/>
                  </a:lnTo>
                  <a:lnTo>
                    <a:pt x="69026" y="24364"/>
                  </a:lnTo>
                  <a:lnTo>
                    <a:pt x="69434" y="18679"/>
                  </a:lnTo>
                  <a:lnTo>
                    <a:pt x="68620" y="13402"/>
                  </a:lnTo>
                  <a:lnTo>
                    <a:pt x="81213" y="13402"/>
                  </a:lnTo>
                  <a:lnTo>
                    <a:pt x="78771" y="12183"/>
                  </a:lnTo>
                  <a:lnTo>
                    <a:pt x="81056" y="10965"/>
                  </a:lnTo>
                  <a:lnTo>
                    <a:pt x="77555" y="10965"/>
                  </a:lnTo>
                  <a:lnTo>
                    <a:pt x="68217" y="10151"/>
                  </a:lnTo>
                  <a:lnTo>
                    <a:pt x="68620" y="4060"/>
                  </a:lnTo>
                  <a:lnTo>
                    <a:pt x="83091" y="4060"/>
                  </a:lnTo>
                  <a:lnTo>
                    <a:pt x="81615" y="0"/>
                  </a:lnTo>
                  <a:close/>
                </a:path>
                <a:path w="150495" h="225425">
                  <a:moveTo>
                    <a:pt x="81213" y="13402"/>
                  </a:moveTo>
                  <a:lnTo>
                    <a:pt x="77149" y="13402"/>
                  </a:lnTo>
                  <a:lnTo>
                    <a:pt x="76835" y="17460"/>
                  </a:lnTo>
                  <a:lnTo>
                    <a:pt x="76857" y="20304"/>
                  </a:lnTo>
                  <a:lnTo>
                    <a:pt x="77149" y="24364"/>
                  </a:lnTo>
                  <a:lnTo>
                    <a:pt x="83354" y="24364"/>
                  </a:lnTo>
                  <a:lnTo>
                    <a:pt x="85270" y="15429"/>
                  </a:lnTo>
                  <a:lnTo>
                    <a:pt x="81213" y="13402"/>
                  </a:lnTo>
                  <a:close/>
                </a:path>
                <a:path w="150495" h="225425">
                  <a:moveTo>
                    <a:pt x="83091" y="4060"/>
                  </a:moveTo>
                  <a:lnTo>
                    <a:pt x="79179" y="4060"/>
                  </a:lnTo>
                  <a:lnTo>
                    <a:pt x="77555" y="10965"/>
                  </a:lnTo>
                  <a:lnTo>
                    <a:pt x="81056" y="10965"/>
                  </a:lnTo>
                  <a:lnTo>
                    <a:pt x="84864" y="8934"/>
                  </a:lnTo>
                  <a:lnTo>
                    <a:pt x="83091" y="4060"/>
                  </a:lnTo>
                  <a:close/>
                </a:path>
                <a:path w="150495" h="225425">
                  <a:moveTo>
                    <a:pt x="136027" y="20304"/>
                  </a:moveTo>
                  <a:lnTo>
                    <a:pt x="131151" y="20304"/>
                  </a:lnTo>
                  <a:lnTo>
                    <a:pt x="132373" y="25581"/>
                  </a:lnTo>
                  <a:lnTo>
                    <a:pt x="135620" y="27612"/>
                  </a:lnTo>
                  <a:lnTo>
                    <a:pt x="140088" y="27205"/>
                  </a:lnTo>
                  <a:lnTo>
                    <a:pt x="149425" y="25988"/>
                  </a:lnTo>
                  <a:lnTo>
                    <a:pt x="149407" y="25581"/>
                  </a:lnTo>
                  <a:lnTo>
                    <a:pt x="138460" y="25581"/>
                  </a:lnTo>
                  <a:lnTo>
                    <a:pt x="136027" y="20304"/>
                  </a:lnTo>
                  <a:close/>
                </a:path>
                <a:path w="150495" h="225425">
                  <a:moveTo>
                    <a:pt x="149019" y="15835"/>
                  </a:moveTo>
                  <a:lnTo>
                    <a:pt x="144145" y="15835"/>
                  </a:lnTo>
                  <a:lnTo>
                    <a:pt x="144959" y="23144"/>
                  </a:lnTo>
                  <a:lnTo>
                    <a:pt x="138460" y="25581"/>
                  </a:lnTo>
                  <a:lnTo>
                    <a:pt x="149407" y="25581"/>
                  </a:lnTo>
                  <a:lnTo>
                    <a:pt x="149075" y="18273"/>
                  </a:lnTo>
                  <a:lnTo>
                    <a:pt x="149019" y="15835"/>
                  </a:lnTo>
                  <a:close/>
                </a:path>
                <a:path w="150495" h="225425">
                  <a:moveTo>
                    <a:pt x="145365" y="0"/>
                  </a:moveTo>
                  <a:lnTo>
                    <a:pt x="139680" y="0"/>
                  </a:lnTo>
                  <a:lnTo>
                    <a:pt x="133995" y="406"/>
                  </a:lnTo>
                  <a:lnTo>
                    <a:pt x="131151" y="4060"/>
                  </a:lnTo>
                  <a:lnTo>
                    <a:pt x="131151" y="18273"/>
                  </a:lnTo>
                  <a:lnTo>
                    <a:pt x="140897" y="20710"/>
                  </a:lnTo>
                  <a:lnTo>
                    <a:pt x="144145" y="15835"/>
                  </a:lnTo>
                  <a:lnTo>
                    <a:pt x="149019" y="15835"/>
                  </a:lnTo>
                  <a:lnTo>
                    <a:pt x="149019" y="14213"/>
                  </a:lnTo>
                  <a:lnTo>
                    <a:pt x="134806" y="14213"/>
                  </a:lnTo>
                  <a:lnTo>
                    <a:pt x="133995" y="4874"/>
                  </a:lnTo>
                  <a:lnTo>
                    <a:pt x="139680" y="4060"/>
                  </a:lnTo>
                  <a:lnTo>
                    <a:pt x="149019" y="4060"/>
                  </a:lnTo>
                  <a:lnTo>
                    <a:pt x="149019" y="3657"/>
                  </a:lnTo>
                  <a:lnTo>
                    <a:pt x="145365" y="0"/>
                  </a:lnTo>
                  <a:close/>
                </a:path>
                <a:path w="150495" h="225425">
                  <a:moveTo>
                    <a:pt x="149019" y="4060"/>
                  </a:moveTo>
                  <a:lnTo>
                    <a:pt x="139680" y="4060"/>
                  </a:lnTo>
                  <a:lnTo>
                    <a:pt x="145773" y="4468"/>
                  </a:lnTo>
                  <a:lnTo>
                    <a:pt x="144551" y="13805"/>
                  </a:lnTo>
                  <a:lnTo>
                    <a:pt x="140088" y="13805"/>
                  </a:lnTo>
                  <a:lnTo>
                    <a:pt x="134806" y="14213"/>
                  </a:lnTo>
                  <a:lnTo>
                    <a:pt x="149019" y="14213"/>
                  </a:lnTo>
                  <a:lnTo>
                    <a:pt x="149019" y="4060"/>
                  </a:lnTo>
                  <a:close/>
                </a:path>
                <a:path w="150495" h="225425">
                  <a:moveTo>
                    <a:pt x="144551" y="64563"/>
                  </a:moveTo>
                  <a:lnTo>
                    <a:pt x="134806" y="64563"/>
                  </a:lnTo>
                  <a:lnTo>
                    <a:pt x="131965" y="69029"/>
                  </a:lnTo>
                  <a:lnTo>
                    <a:pt x="131151" y="75525"/>
                  </a:lnTo>
                  <a:lnTo>
                    <a:pt x="130745" y="84459"/>
                  </a:lnTo>
                  <a:lnTo>
                    <a:pt x="131965" y="92174"/>
                  </a:lnTo>
                  <a:lnTo>
                    <a:pt x="148612" y="91360"/>
                  </a:lnTo>
                  <a:lnTo>
                    <a:pt x="148960" y="88927"/>
                  </a:lnTo>
                  <a:lnTo>
                    <a:pt x="137244" y="88927"/>
                  </a:lnTo>
                  <a:lnTo>
                    <a:pt x="136027" y="83645"/>
                  </a:lnTo>
                  <a:lnTo>
                    <a:pt x="135620" y="76744"/>
                  </a:lnTo>
                  <a:lnTo>
                    <a:pt x="144145" y="75931"/>
                  </a:lnTo>
                  <a:lnTo>
                    <a:pt x="136027" y="75931"/>
                  </a:lnTo>
                  <a:lnTo>
                    <a:pt x="136027" y="70248"/>
                  </a:lnTo>
                  <a:lnTo>
                    <a:pt x="137650" y="69437"/>
                  </a:lnTo>
                  <a:lnTo>
                    <a:pt x="140491" y="69029"/>
                  </a:lnTo>
                  <a:lnTo>
                    <a:pt x="148612" y="69029"/>
                  </a:lnTo>
                  <a:lnTo>
                    <a:pt x="148612" y="66593"/>
                  </a:lnTo>
                  <a:lnTo>
                    <a:pt x="144551" y="64563"/>
                  </a:lnTo>
                  <a:close/>
                </a:path>
                <a:path w="150495" h="225425">
                  <a:moveTo>
                    <a:pt x="146175" y="73092"/>
                  </a:moveTo>
                  <a:lnTo>
                    <a:pt x="139274" y="73092"/>
                  </a:lnTo>
                  <a:lnTo>
                    <a:pt x="136027" y="75931"/>
                  </a:lnTo>
                  <a:lnTo>
                    <a:pt x="144145" y="75931"/>
                  </a:lnTo>
                  <a:lnTo>
                    <a:pt x="144145" y="88521"/>
                  </a:lnTo>
                  <a:lnTo>
                    <a:pt x="137244" y="88927"/>
                  </a:lnTo>
                  <a:lnTo>
                    <a:pt x="148960" y="88927"/>
                  </a:lnTo>
                  <a:lnTo>
                    <a:pt x="149833" y="82837"/>
                  </a:lnTo>
                  <a:lnTo>
                    <a:pt x="148612" y="78775"/>
                  </a:lnTo>
                  <a:lnTo>
                    <a:pt x="146175" y="73092"/>
                  </a:lnTo>
                  <a:close/>
                </a:path>
                <a:path w="150495" h="225425">
                  <a:moveTo>
                    <a:pt x="148612" y="69029"/>
                  </a:moveTo>
                  <a:lnTo>
                    <a:pt x="142118" y="69029"/>
                  </a:lnTo>
                  <a:lnTo>
                    <a:pt x="142929" y="69840"/>
                  </a:lnTo>
                  <a:lnTo>
                    <a:pt x="144145" y="71467"/>
                  </a:lnTo>
                  <a:lnTo>
                    <a:pt x="148612" y="71467"/>
                  </a:lnTo>
                  <a:lnTo>
                    <a:pt x="148612" y="69029"/>
                  </a:lnTo>
                  <a:close/>
                </a:path>
                <a:path w="150495" h="225425">
                  <a:moveTo>
                    <a:pt x="69840" y="84053"/>
                  </a:moveTo>
                  <a:lnTo>
                    <a:pt x="64563" y="84053"/>
                  </a:lnTo>
                  <a:lnTo>
                    <a:pt x="64563" y="88521"/>
                  </a:lnTo>
                  <a:lnTo>
                    <a:pt x="68620" y="91360"/>
                  </a:lnTo>
                  <a:lnTo>
                    <a:pt x="72278" y="91360"/>
                  </a:lnTo>
                  <a:lnTo>
                    <a:pt x="78365" y="91768"/>
                  </a:lnTo>
                  <a:lnTo>
                    <a:pt x="82237" y="88927"/>
                  </a:lnTo>
                  <a:lnTo>
                    <a:pt x="75931" y="88927"/>
                  </a:lnTo>
                  <a:lnTo>
                    <a:pt x="69434" y="87300"/>
                  </a:lnTo>
                  <a:lnTo>
                    <a:pt x="69840" y="84053"/>
                  </a:lnTo>
                  <a:close/>
                </a:path>
                <a:path w="150495" h="225425">
                  <a:moveTo>
                    <a:pt x="81613" y="75931"/>
                  </a:moveTo>
                  <a:lnTo>
                    <a:pt x="71870" y="75931"/>
                  </a:lnTo>
                  <a:lnTo>
                    <a:pt x="78771" y="77555"/>
                  </a:lnTo>
                  <a:lnTo>
                    <a:pt x="77149" y="83645"/>
                  </a:lnTo>
                  <a:lnTo>
                    <a:pt x="75931" y="88927"/>
                  </a:lnTo>
                  <a:lnTo>
                    <a:pt x="82237" y="88927"/>
                  </a:lnTo>
                  <a:lnTo>
                    <a:pt x="84456" y="87300"/>
                  </a:lnTo>
                  <a:lnTo>
                    <a:pt x="81613" y="75931"/>
                  </a:lnTo>
                  <a:close/>
                </a:path>
                <a:path w="150495" h="225425">
                  <a:moveTo>
                    <a:pt x="81615" y="64969"/>
                  </a:moveTo>
                  <a:lnTo>
                    <a:pt x="67810" y="64969"/>
                  </a:lnTo>
                  <a:lnTo>
                    <a:pt x="65372" y="79585"/>
                  </a:lnTo>
                  <a:lnTo>
                    <a:pt x="69840" y="79585"/>
                  </a:lnTo>
                  <a:lnTo>
                    <a:pt x="71870" y="75931"/>
                  </a:lnTo>
                  <a:lnTo>
                    <a:pt x="81613" y="75931"/>
                  </a:lnTo>
                  <a:lnTo>
                    <a:pt x="81411" y="75122"/>
                  </a:lnTo>
                  <a:lnTo>
                    <a:pt x="70248" y="75122"/>
                  </a:lnTo>
                  <a:lnTo>
                    <a:pt x="71056" y="69840"/>
                  </a:lnTo>
                  <a:lnTo>
                    <a:pt x="81615" y="69840"/>
                  </a:lnTo>
                  <a:lnTo>
                    <a:pt x="81615" y="64969"/>
                  </a:lnTo>
                  <a:close/>
                </a:path>
                <a:path w="150495" h="225425">
                  <a:moveTo>
                    <a:pt x="72680" y="72278"/>
                  </a:moveTo>
                  <a:lnTo>
                    <a:pt x="70248" y="75122"/>
                  </a:lnTo>
                  <a:lnTo>
                    <a:pt x="81411" y="75122"/>
                  </a:lnTo>
                  <a:lnTo>
                    <a:pt x="80801" y="72684"/>
                  </a:lnTo>
                  <a:lnTo>
                    <a:pt x="72680" y="72278"/>
                  </a:lnTo>
                  <a:close/>
                </a:path>
                <a:path w="150495" h="225425">
                  <a:moveTo>
                    <a:pt x="15429" y="85676"/>
                  </a:moveTo>
                  <a:lnTo>
                    <a:pt x="10555" y="85676"/>
                  </a:lnTo>
                  <a:lnTo>
                    <a:pt x="10555" y="90954"/>
                  </a:lnTo>
                  <a:lnTo>
                    <a:pt x="15429" y="90954"/>
                  </a:lnTo>
                  <a:lnTo>
                    <a:pt x="15429" y="85676"/>
                  </a:lnTo>
                  <a:close/>
                </a:path>
                <a:path w="150495" h="225425">
                  <a:moveTo>
                    <a:pt x="15429" y="65377"/>
                  </a:moveTo>
                  <a:lnTo>
                    <a:pt x="9339" y="65377"/>
                  </a:lnTo>
                  <a:lnTo>
                    <a:pt x="0" y="80807"/>
                  </a:lnTo>
                  <a:lnTo>
                    <a:pt x="0" y="85676"/>
                  </a:lnTo>
                  <a:lnTo>
                    <a:pt x="18270" y="85676"/>
                  </a:lnTo>
                  <a:lnTo>
                    <a:pt x="18270" y="81213"/>
                  </a:lnTo>
                  <a:lnTo>
                    <a:pt x="3654" y="81213"/>
                  </a:lnTo>
                  <a:lnTo>
                    <a:pt x="10555" y="71060"/>
                  </a:lnTo>
                  <a:lnTo>
                    <a:pt x="15429" y="71060"/>
                  </a:lnTo>
                  <a:lnTo>
                    <a:pt x="15429" y="65377"/>
                  </a:lnTo>
                  <a:close/>
                </a:path>
                <a:path w="150495" h="225425">
                  <a:moveTo>
                    <a:pt x="15429" y="71060"/>
                  </a:moveTo>
                  <a:lnTo>
                    <a:pt x="10555" y="71060"/>
                  </a:lnTo>
                  <a:lnTo>
                    <a:pt x="10555" y="81213"/>
                  </a:lnTo>
                  <a:lnTo>
                    <a:pt x="15429" y="81213"/>
                  </a:lnTo>
                  <a:lnTo>
                    <a:pt x="15429" y="71060"/>
                  </a:lnTo>
                  <a:close/>
                </a:path>
                <a:path w="150495" h="225425">
                  <a:moveTo>
                    <a:pt x="83239" y="133995"/>
                  </a:moveTo>
                  <a:lnTo>
                    <a:pt x="76335" y="133995"/>
                  </a:lnTo>
                  <a:lnTo>
                    <a:pt x="77555" y="137247"/>
                  </a:lnTo>
                  <a:lnTo>
                    <a:pt x="76736" y="142354"/>
                  </a:lnTo>
                  <a:lnTo>
                    <a:pt x="72225" y="146128"/>
                  </a:lnTo>
                  <a:lnTo>
                    <a:pt x="67334" y="150435"/>
                  </a:lnTo>
                  <a:lnTo>
                    <a:pt x="65372" y="157140"/>
                  </a:lnTo>
                  <a:lnTo>
                    <a:pt x="83239" y="157140"/>
                  </a:lnTo>
                  <a:lnTo>
                    <a:pt x="83239" y="152269"/>
                  </a:lnTo>
                  <a:lnTo>
                    <a:pt x="72278" y="152269"/>
                  </a:lnTo>
                  <a:lnTo>
                    <a:pt x="73494" y="149019"/>
                  </a:lnTo>
                  <a:lnTo>
                    <a:pt x="83239" y="145773"/>
                  </a:lnTo>
                  <a:lnTo>
                    <a:pt x="83239" y="133995"/>
                  </a:lnTo>
                  <a:close/>
                </a:path>
                <a:path w="150495" h="225425">
                  <a:moveTo>
                    <a:pt x="79179" y="130749"/>
                  </a:moveTo>
                  <a:lnTo>
                    <a:pt x="67404" y="130749"/>
                  </a:lnTo>
                  <a:lnTo>
                    <a:pt x="65779" y="135620"/>
                  </a:lnTo>
                  <a:lnTo>
                    <a:pt x="65779" y="140088"/>
                  </a:lnTo>
                  <a:lnTo>
                    <a:pt x="70650" y="140088"/>
                  </a:lnTo>
                  <a:lnTo>
                    <a:pt x="70248" y="133995"/>
                  </a:lnTo>
                  <a:lnTo>
                    <a:pt x="83239" y="133995"/>
                  </a:lnTo>
                  <a:lnTo>
                    <a:pt x="83239" y="132779"/>
                  </a:lnTo>
                  <a:lnTo>
                    <a:pt x="79179" y="130749"/>
                  </a:lnTo>
                  <a:close/>
                </a:path>
                <a:path w="150495" h="225425">
                  <a:moveTo>
                    <a:pt x="135214" y="149019"/>
                  </a:moveTo>
                  <a:lnTo>
                    <a:pt x="130343" y="149019"/>
                  </a:lnTo>
                  <a:lnTo>
                    <a:pt x="130343" y="152269"/>
                  </a:lnTo>
                  <a:lnTo>
                    <a:pt x="131965" y="157140"/>
                  </a:lnTo>
                  <a:lnTo>
                    <a:pt x="138460" y="157140"/>
                  </a:lnTo>
                  <a:lnTo>
                    <a:pt x="150236" y="157548"/>
                  </a:lnTo>
                  <a:lnTo>
                    <a:pt x="150142" y="154707"/>
                  </a:lnTo>
                  <a:lnTo>
                    <a:pt x="135214" y="154707"/>
                  </a:lnTo>
                  <a:lnTo>
                    <a:pt x="135214" y="149019"/>
                  </a:lnTo>
                  <a:close/>
                </a:path>
                <a:path w="150495" h="225425">
                  <a:moveTo>
                    <a:pt x="149269" y="132373"/>
                  </a:moveTo>
                  <a:lnTo>
                    <a:pt x="134806" y="132373"/>
                  </a:lnTo>
                  <a:lnTo>
                    <a:pt x="142929" y="133589"/>
                  </a:lnTo>
                  <a:lnTo>
                    <a:pt x="142118" y="138871"/>
                  </a:lnTo>
                  <a:lnTo>
                    <a:pt x="142118" y="141304"/>
                  </a:lnTo>
                  <a:lnTo>
                    <a:pt x="138866" y="142118"/>
                  </a:lnTo>
                  <a:lnTo>
                    <a:pt x="137244" y="142118"/>
                  </a:lnTo>
                  <a:lnTo>
                    <a:pt x="137244" y="145365"/>
                  </a:lnTo>
                  <a:lnTo>
                    <a:pt x="140088" y="145365"/>
                  </a:lnTo>
                  <a:lnTo>
                    <a:pt x="142929" y="146179"/>
                  </a:lnTo>
                  <a:lnTo>
                    <a:pt x="142929" y="154300"/>
                  </a:lnTo>
                  <a:lnTo>
                    <a:pt x="135214" y="154707"/>
                  </a:lnTo>
                  <a:lnTo>
                    <a:pt x="150142" y="154707"/>
                  </a:lnTo>
                  <a:lnTo>
                    <a:pt x="149833" y="145365"/>
                  </a:lnTo>
                  <a:lnTo>
                    <a:pt x="144551" y="142932"/>
                  </a:lnTo>
                  <a:lnTo>
                    <a:pt x="148612" y="140902"/>
                  </a:lnTo>
                  <a:lnTo>
                    <a:pt x="149269" y="132373"/>
                  </a:lnTo>
                  <a:close/>
                </a:path>
                <a:path w="150495" h="225425">
                  <a:moveTo>
                    <a:pt x="149425" y="130343"/>
                  </a:moveTo>
                  <a:lnTo>
                    <a:pt x="132776" y="130343"/>
                  </a:lnTo>
                  <a:lnTo>
                    <a:pt x="130343" y="135620"/>
                  </a:lnTo>
                  <a:lnTo>
                    <a:pt x="130745" y="139278"/>
                  </a:lnTo>
                  <a:lnTo>
                    <a:pt x="135620" y="139278"/>
                  </a:lnTo>
                  <a:lnTo>
                    <a:pt x="134806" y="132373"/>
                  </a:lnTo>
                  <a:lnTo>
                    <a:pt x="149269" y="132373"/>
                  </a:lnTo>
                  <a:lnTo>
                    <a:pt x="149425" y="130343"/>
                  </a:lnTo>
                  <a:close/>
                </a:path>
                <a:path w="150495" h="225425">
                  <a:moveTo>
                    <a:pt x="137244" y="218457"/>
                  </a:moveTo>
                  <a:lnTo>
                    <a:pt x="133182" y="218457"/>
                  </a:lnTo>
                  <a:lnTo>
                    <a:pt x="131559" y="224544"/>
                  </a:lnTo>
                  <a:lnTo>
                    <a:pt x="135620" y="224544"/>
                  </a:lnTo>
                  <a:lnTo>
                    <a:pt x="137244" y="218457"/>
                  </a:lnTo>
                  <a:close/>
                </a:path>
                <a:path w="150495" h="225425">
                  <a:moveTo>
                    <a:pt x="144551" y="218457"/>
                  </a:moveTo>
                  <a:lnTo>
                    <a:pt x="140491" y="218457"/>
                  </a:lnTo>
                  <a:lnTo>
                    <a:pt x="138866" y="224544"/>
                  </a:lnTo>
                  <a:lnTo>
                    <a:pt x="142929" y="224544"/>
                  </a:lnTo>
                  <a:lnTo>
                    <a:pt x="144551" y="218457"/>
                  </a:lnTo>
                  <a:close/>
                </a:path>
                <a:path w="150495" h="225425">
                  <a:moveTo>
                    <a:pt x="148612" y="213989"/>
                  </a:moveTo>
                  <a:lnTo>
                    <a:pt x="129529" y="213989"/>
                  </a:lnTo>
                  <a:lnTo>
                    <a:pt x="129529" y="218457"/>
                  </a:lnTo>
                  <a:lnTo>
                    <a:pt x="148612" y="218457"/>
                  </a:lnTo>
                  <a:lnTo>
                    <a:pt x="148612" y="213989"/>
                  </a:lnTo>
                  <a:close/>
                </a:path>
                <a:path w="150495" h="225425">
                  <a:moveTo>
                    <a:pt x="138460" y="209521"/>
                  </a:moveTo>
                  <a:lnTo>
                    <a:pt x="134806" y="209521"/>
                  </a:lnTo>
                  <a:lnTo>
                    <a:pt x="133589" y="213989"/>
                  </a:lnTo>
                  <a:lnTo>
                    <a:pt x="137650" y="213989"/>
                  </a:lnTo>
                  <a:lnTo>
                    <a:pt x="138460" y="209521"/>
                  </a:lnTo>
                  <a:close/>
                </a:path>
                <a:path w="150495" h="225425">
                  <a:moveTo>
                    <a:pt x="146175" y="209521"/>
                  </a:moveTo>
                  <a:lnTo>
                    <a:pt x="142118" y="209521"/>
                  </a:lnTo>
                  <a:lnTo>
                    <a:pt x="141304" y="213989"/>
                  </a:lnTo>
                  <a:lnTo>
                    <a:pt x="145365" y="213989"/>
                  </a:lnTo>
                  <a:lnTo>
                    <a:pt x="146175" y="209521"/>
                  </a:lnTo>
                  <a:close/>
                </a:path>
                <a:path w="150495" h="225425">
                  <a:moveTo>
                    <a:pt x="149833" y="205460"/>
                  </a:moveTo>
                  <a:lnTo>
                    <a:pt x="131151" y="205460"/>
                  </a:lnTo>
                  <a:lnTo>
                    <a:pt x="131151" y="209521"/>
                  </a:lnTo>
                  <a:lnTo>
                    <a:pt x="149833" y="209521"/>
                  </a:lnTo>
                  <a:lnTo>
                    <a:pt x="149833" y="205460"/>
                  </a:lnTo>
                  <a:close/>
                </a:path>
                <a:path w="150495" h="225425">
                  <a:moveTo>
                    <a:pt x="140897" y="198153"/>
                  </a:moveTo>
                  <a:lnTo>
                    <a:pt x="136836" y="198153"/>
                  </a:lnTo>
                  <a:lnTo>
                    <a:pt x="135214" y="205460"/>
                  </a:lnTo>
                  <a:lnTo>
                    <a:pt x="139680" y="205460"/>
                  </a:lnTo>
                  <a:lnTo>
                    <a:pt x="140897" y="198153"/>
                  </a:lnTo>
                  <a:close/>
                </a:path>
                <a:path w="150495" h="225425">
                  <a:moveTo>
                    <a:pt x="148612" y="198153"/>
                  </a:moveTo>
                  <a:lnTo>
                    <a:pt x="144551" y="198153"/>
                  </a:lnTo>
                  <a:lnTo>
                    <a:pt x="142929" y="205460"/>
                  </a:lnTo>
                  <a:lnTo>
                    <a:pt x="146989" y="205460"/>
                  </a:lnTo>
                  <a:lnTo>
                    <a:pt x="148612" y="198153"/>
                  </a:lnTo>
                  <a:close/>
                </a:path>
                <a:path w="150495" h="225425">
                  <a:moveTo>
                    <a:pt x="82832" y="197745"/>
                  </a:moveTo>
                  <a:lnTo>
                    <a:pt x="66185" y="197745"/>
                  </a:lnTo>
                  <a:lnTo>
                    <a:pt x="65372" y="204650"/>
                  </a:lnTo>
                  <a:lnTo>
                    <a:pt x="65372" y="213175"/>
                  </a:lnTo>
                  <a:lnTo>
                    <a:pt x="65779" y="216019"/>
                  </a:lnTo>
                  <a:lnTo>
                    <a:pt x="66185" y="224950"/>
                  </a:lnTo>
                  <a:lnTo>
                    <a:pt x="81615" y="224950"/>
                  </a:lnTo>
                  <a:lnTo>
                    <a:pt x="83138" y="220079"/>
                  </a:lnTo>
                  <a:lnTo>
                    <a:pt x="70650" y="220079"/>
                  </a:lnTo>
                  <a:lnTo>
                    <a:pt x="70248" y="216427"/>
                  </a:lnTo>
                  <a:lnTo>
                    <a:pt x="70650" y="208304"/>
                  </a:lnTo>
                  <a:lnTo>
                    <a:pt x="71464" y="203430"/>
                  </a:lnTo>
                  <a:lnTo>
                    <a:pt x="71464" y="202619"/>
                  </a:lnTo>
                  <a:lnTo>
                    <a:pt x="74308" y="202213"/>
                  </a:lnTo>
                  <a:lnTo>
                    <a:pt x="83096" y="202213"/>
                  </a:lnTo>
                  <a:lnTo>
                    <a:pt x="82832" y="197745"/>
                  </a:lnTo>
                  <a:close/>
                </a:path>
                <a:path w="150495" h="225425">
                  <a:moveTo>
                    <a:pt x="83096" y="202213"/>
                  </a:moveTo>
                  <a:lnTo>
                    <a:pt x="76335" y="202213"/>
                  </a:lnTo>
                  <a:lnTo>
                    <a:pt x="77962" y="202619"/>
                  </a:lnTo>
                  <a:lnTo>
                    <a:pt x="78259" y="208304"/>
                  </a:lnTo>
                  <a:lnTo>
                    <a:pt x="78365" y="218049"/>
                  </a:lnTo>
                  <a:lnTo>
                    <a:pt x="77149" y="220079"/>
                  </a:lnTo>
                  <a:lnTo>
                    <a:pt x="83138" y="220079"/>
                  </a:lnTo>
                  <a:lnTo>
                    <a:pt x="83645" y="218457"/>
                  </a:lnTo>
                  <a:lnTo>
                    <a:pt x="83239" y="210334"/>
                  </a:lnTo>
                  <a:lnTo>
                    <a:pt x="83120" y="202619"/>
                  </a:lnTo>
                  <a:lnTo>
                    <a:pt x="83096" y="202213"/>
                  </a:lnTo>
                  <a:close/>
                </a:path>
                <a:path w="150495" h="225425">
                  <a:moveTo>
                    <a:pt x="2030" y="207898"/>
                  </a:moveTo>
                  <a:lnTo>
                    <a:pt x="810" y="210742"/>
                  </a:lnTo>
                  <a:lnTo>
                    <a:pt x="4870" y="211958"/>
                  </a:lnTo>
                  <a:lnTo>
                    <a:pt x="2030" y="215613"/>
                  </a:lnTo>
                  <a:lnTo>
                    <a:pt x="4468" y="217643"/>
                  </a:lnTo>
                  <a:lnTo>
                    <a:pt x="6901" y="213989"/>
                  </a:lnTo>
                  <a:lnTo>
                    <a:pt x="10511" y="213989"/>
                  </a:lnTo>
                  <a:lnTo>
                    <a:pt x="8931" y="211958"/>
                  </a:lnTo>
                  <a:lnTo>
                    <a:pt x="12991" y="210334"/>
                  </a:lnTo>
                  <a:lnTo>
                    <a:pt x="12382" y="209114"/>
                  </a:lnTo>
                  <a:lnTo>
                    <a:pt x="5276" y="209114"/>
                  </a:lnTo>
                  <a:lnTo>
                    <a:pt x="2030" y="207898"/>
                  </a:lnTo>
                  <a:close/>
                </a:path>
                <a:path w="150495" h="225425">
                  <a:moveTo>
                    <a:pt x="10511" y="213989"/>
                  </a:moveTo>
                  <a:lnTo>
                    <a:pt x="6901" y="213989"/>
                  </a:lnTo>
                  <a:lnTo>
                    <a:pt x="9339" y="217643"/>
                  </a:lnTo>
                  <a:lnTo>
                    <a:pt x="11775" y="215613"/>
                  </a:lnTo>
                  <a:lnTo>
                    <a:pt x="10511" y="213989"/>
                  </a:lnTo>
                  <a:close/>
                </a:path>
                <a:path w="150495" h="225425">
                  <a:moveTo>
                    <a:pt x="8525" y="204650"/>
                  </a:moveTo>
                  <a:lnTo>
                    <a:pt x="5276" y="204650"/>
                  </a:lnTo>
                  <a:lnTo>
                    <a:pt x="5276" y="209114"/>
                  </a:lnTo>
                  <a:lnTo>
                    <a:pt x="8525" y="209114"/>
                  </a:lnTo>
                  <a:lnTo>
                    <a:pt x="8525" y="204650"/>
                  </a:lnTo>
                  <a:close/>
                </a:path>
                <a:path w="150495" h="225425">
                  <a:moveTo>
                    <a:pt x="11775" y="207898"/>
                  </a:moveTo>
                  <a:lnTo>
                    <a:pt x="8525" y="209114"/>
                  </a:lnTo>
                  <a:lnTo>
                    <a:pt x="12382" y="209114"/>
                  </a:lnTo>
                  <a:lnTo>
                    <a:pt x="11775" y="207898"/>
                  </a:lnTo>
                  <a:close/>
                </a:path>
                <a:path w="150495" h="225425">
                  <a:moveTo>
                    <a:pt x="12183" y="131157"/>
                  </a:moveTo>
                  <a:lnTo>
                    <a:pt x="8931" y="131157"/>
                  </a:lnTo>
                  <a:lnTo>
                    <a:pt x="7307" y="134403"/>
                  </a:lnTo>
                  <a:lnTo>
                    <a:pt x="4468" y="135217"/>
                  </a:lnTo>
                  <a:lnTo>
                    <a:pt x="406" y="135620"/>
                  </a:lnTo>
                  <a:lnTo>
                    <a:pt x="406" y="139278"/>
                  </a:lnTo>
                  <a:lnTo>
                    <a:pt x="6901" y="139278"/>
                  </a:lnTo>
                  <a:lnTo>
                    <a:pt x="6901" y="157140"/>
                  </a:lnTo>
                  <a:lnTo>
                    <a:pt x="12183" y="157140"/>
                  </a:lnTo>
                  <a:lnTo>
                    <a:pt x="12183" y="131157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2" name="object 92" descr=""/>
            <p:cNvSpPr/>
            <p:nvPr/>
          </p:nvSpPr>
          <p:spPr>
            <a:xfrm>
              <a:off x="5868310" y="4938181"/>
              <a:ext cx="150495" cy="225425"/>
            </a:xfrm>
            <a:custGeom>
              <a:avLst/>
              <a:gdLst/>
              <a:ahLst/>
              <a:cxnLst/>
              <a:rect l="l" t="t" r="r" b="b"/>
              <a:pathLst>
                <a:path w="150495" h="225425">
                  <a:moveTo>
                    <a:pt x="3654" y="26394"/>
                  </a:moveTo>
                  <a:lnTo>
                    <a:pt x="4468" y="19087"/>
                  </a:lnTo>
                  <a:lnTo>
                    <a:pt x="6090" y="14619"/>
                  </a:lnTo>
                  <a:lnTo>
                    <a:pt x="12991" y="5684"/>
                  </a:lnTo>
                  <a:lnTo>
                    <a:pt x="0" y="5684"/>
                  </a:lnTo>
                  <a:lnTo>
                    <a:pt x="0" y="813"/>
                  </a:lnTo>
                  <a:lnTo>
                    <a:pt x="18270" y="813"/>
                  </a:lnTo>
                  <a:lnTo>
                    <a:pt x="18270" y="4874"/>
                  </a:lnTo>
                  <a:lnTo>
                    <a:pt x="13399" y="11372"/>
                  </a:lnTo>
                  <a:lnTo>
                    <a:pt x="9339" y="18273"/>
                  </a:lnTo>
                  <a:lnTo>
                    <a:pt x="9339" y="26394"/>
                  </a:lnTo>
                  <a:lnTo>
                    <a:pt x="3654" y="26394"/>
                  </a:lnTo>
                  <a:close/>
                </a:path>
                <a:path w="150495" h="225425">
                  <a:moveTo>
                    <a:pt x="64155" y="20304"/>
                  </a:moveTo>
                  <a:lnTo>
                    <a:pt x="63749" y="17460"/>
                  </a:lnTo>
                  <a:lnTo>
                    <a:pt x="64155" y="14619"/>
                  </a:lnTo>
                  <a:lnTo>
                    <a:pt x="67810" y="12183"/>
                  </a:lnTo>
                  <a:lnTo>
                    <a:pt x="62935" y="9342"/>
                  </a:lnTo>
                  <a:lnTo>
                    <a:pt x="64155" y="0"/>
                  </a:lnTo>
                  <a:lnTo>
                    <a:pt x="73494" y="0"/>
                  </a:lnTo>
                  <a:lnTo>
                    <a:pt x="81615" y="0"/>
                  </a:lnTo>
                  <a:lnTo>
                    <a:pt x="84864" y="8934"/>
                  </a:lnTo>
                  <a:lnTo>
                    <a:pt x="78771" y="12183"/>
                  </a:lnTo>
                  <a:lnTo>
                    <a:pt x="85270" y="15429"/>
                  </a:lnTo>
                  <a:lnTo>
                    <a:pt x="82832" y="26802"/>
                  </a:lnTo>
                  <a:lnTo>
                    <a:pt x="73494" y="27205"/>
                  </a:lnTo>
                  <a:lnTo>
                    <a:pt x="67404" y="27205"/>
                  </a:lnTo>
                  <a:lnTo>
                    <a:pt x="64155" y="23550"/>
                  </a:lnTo>
                  <a:lnTo>
                    <a:pt x="64155" y="20304"/>
                  </a:lnTo>
                  <a:close/>
                </a:path>
                <a:path w="150495" h="225425">
                  <a:moveTo>
                    <a:pt x="72680" y="10558"/>
                  </a:moveTo>
                  <a:lnTo>
                    <a:pt x="77555" y="10965"/>
                  </a:lnTo>
                  <a:lnTo>
                    <a:pt x="79179" y="4060"/>
                  </a:lnTo>
                  <a:lnTo>
                    <a:pt x="73494" y="4060"/>
                  </a:lnTo>
                  <a:lnTo>
                    <a:pt x="68620" y="4060"/>
                  </a:lnTo>
                  <a:lnTo>
                    <a:pt x="68217" y="10151"/>
                  </a:lnTo>
                  <a:lnTo>
                    <a:pt x="72680" y="10558"/>
                  </a:lnTo>
                  <a:close/>
                </a:path>
                <a:path w="150495" h="225425">
                  <a:moveTo>
                    <a:pt x="69434" y="18679"/>
                  </a:moveTo>
                  <a:lnTo>
                    <a:pt x="69026" y="24364"/>
                  </a:lnTo>
                  <a:lnTo>
                    <a:pt x="77149" y="24364"/>
                  </a:lnTo>
                  <a:lnTo>
                    <a:pt x="76741" y="18679"/>
                  </a:lnTo>
                  <a:lnTo>
                    <a:pt x="77149" y="13402"/>
                  </a:lnTo>
                  <a:lnTo>
                    <a:pt x="68620" y="13402"/>
                  </a:lnTo>
                  <a:lnTo>
                    <a:pt x="69434" y="18679"/>
                  </a:lnTo>
                  <a:close/>
                </a:path>
                <a:path w="150495" h="225425">
                  <a:moveTo>
                    <a:pt x="131151" y="20304"/>
                  </a:moveTo>
                  <a:lnTo>
                    <a:pt x="136027" y="20304"/>
                  </a:lnTo>
                  <a:lnTo>
                    <a:pt x="138460" y="25581"/>
                  </a:lnTo>
                  <a:lnTo>
                    <a:pt x="144959" y="23144"/>
                  </a:lnTo>
                  <a:lnTo>
                    <a:pt x="144145" y="15835"/>
                  </a:lnTo>
                  <a:lnTo>
                    <a:pt x="140897" y="20710"/>
                  </a:lnTo>
                  <a:lnTo>
                    <a:pt x="131151" y="18273"/>
                  </a:lnTo>
                  <a:lnTo>
                    <a:pt x="131151" y="9342"/>
                  </a:lnTo>
                  <a:lnTo>
                    <a:pt x="131151" y="4060"/>
                  </a:lnTo>
                  <a:lnTo>
                    <a:pt x="133995" y="406"/>
                  </a:lnTo>
                  <a:lnTo>
                    <a:pt x="139680" y="0"/>
                  </a:lnTo>
                  <a:lnTo>
                    <a:pt x="145365" y="0"/>
                  </a:lnTo>
                  <a:lnTo>
                    <a:pt x="149019" y="3657"/>
                  </a:lnTo>
                  <a:lnTo>
                    <a:pt x="149019" y="10558"/>
                  </a:lnTo>
                  <a:lnTo>
                    <a:pt x="149019" y="17057"/>
                  </a:lnTo>
                  <a:lnTo>
                    <a:pt x="149425" y="25988"/>
                  </a:lnTo>
                  <a:lnTo>
                    <a:pt x="140088" y="27205"/>
                  </a:lnTo>
                  <a:lnTo>
                    <a:pt x="135620" y="27612"/>
                  </a:lnTo>
                  <a:lnTo>
                    <a:pt x="132373" y="25581"/>
                  </a:lnTo>
                  <a:lnTo>
                    <a:pt x="131151" y="20304"/>
                  </a:lnTo>
                  <a:close/>
                </a:path>
                <a:path w="150495" h="225425">
                  <a:moveTo>
                    <a:pt x="139680" y="4060"/>
                  </a:moveTo>
                  <a:lnTo>
                    <a:pt x="133995" y="4874"/>
                  </a:lnTo>
                  <a:lnTo>
                    <a:pt x="134806" y="14213"/>
                  </a:lnTo>
                  <a:lnTo>
                    <a:pt x="140088" y="13805"/>
                  </a:lnTo>
                  <a:lnTo>
                    <a:pt x="144551" y="13805"/>
                  </a:lnTo>
                  <a:lnTo>
                    <a:pt x="145773" y="4468"/>
                  </a:lnTo>
                  <a:lnTo>
                    <a:pt x="139680" y="4060"/>
                  </a:lnTo>
                  <a:close/>
                </a:path>
                <a:path w="150495" h="225425">
                  <a:moveTo>
                    <a:pt x="131151" y="75525"/>
                  </a:moveTo>
                  <a:lnTo>
                    <a:pt x="131965" y="69029"/>
                  </a:lnTo>
                  <a:lnTo>
                    <a:pt x="134806" y="64563"/>
                  </a:lnTo>
                  <a:lnTo>
                    <a:pt x="140897" y="64563"/>
                  </a:lnTo>
                  <a:lnTo>
                    <a:pt x="144551" y="64563"/>
                  </a:lnTo>
                  <a:lnTo>
                    <a:pt x="148612" y="66593"/>
                  </a:lnTo>
                  <a:lnTo>
                    <a:pt x="148612" y="71467"/>
                  </a:lnTo>
                  <a:lnTo>
                    <a:pt x="144145" y="71467"/>
                  </a:lnTo>
                  <a:lnTo>
                    <a:pt x="142929" y="69840"/>
                  </a:lnTo>
                  <a:lnTo>
                    <a:pt x="142118" y="69029"/>
                  </a:lnTo>
                  <a:lnTo>
                    <a:pt x="140491" y="69029"/>
                  </a:lnTo>
                  <a:lnTo>
                    <a:pt x="137650" y="69437"/>
                  </a:lnTo>
                  <a:lnTo>
                    <a:pt x="136027" y="70248"/>
                  </a:lnTo>
                  <a:lnTo>
                    <a:pt x="136027" y="75931"/>
                  </a:lnTo>
                  <a:lnTo>
                    <a:pt x="139274" y="73092"/>
                  </a:lnTo>
                  <a:lnTo>
                    <a:pt x="146175" y="73092"/>
                  </a:lnTo>
                  <a:lnTo>
                    <a:pt x="148612" y="78775"/>
                  </a:lnTo>
                  <a:lnTo>
                    <a:pt x="149833" y="82837"/>
                  </a:lnTo>
                  <a:lnTo>
                    <a:pt x="148612" y="91360"/>
                  </a:lnTo>
                  <a:lnTo>
                    <a:pt x="140491" y="91768"/>
                  </a:lnTo>
                  <a:lnTo>
                    <a:pt x="131965" y="92174"/>
                  </a:lnTo>
                  <a:lnTo>
                    <a:pt x="130745" y="84459"/>
                  </a:lnTo>
                  <a:lnTo>
                    <a:pt x="131151" y="75525"/>
                  </a:lnTo>
                  <a:close/>
                </a:path>
                <a:path w="150495" h="225425">
                  <a:moveTo>
                    <a:pt x="136027" y="83645"/>
                  </a:moveTo>
                  <a:lnTo>
                    <a:pt x="137244" y="88927"/>
                  </a:lnTo>
                  <a:lnTo>
                    <a:pt x="144145" y="88521"/>
                  </a:lnTo>
                  <a:lnTo>
                    <a:pt x="144145" y="82837"/>
                  </a:lnTo>
                  <a:lnTo>
                    <a:pt x="144145" y="75931"/>
                  </a:lnTo>
                  <a:lnTo>
                    <a:pt x="135620" y="76744"/>
                  </a:lnTo>
                  <a:lnTo>
                    <a:pt x="136027" y="83645"/>
                  </a:lnTo>
                  <a:close/>
                </a:path>
                <a:path w="150495" h="225425">
                  <a:moveTo>
                    <a:pt x="64563" y="84053"/>
                  </a:moveTo>
                  <a:lnTo>
                    <a:pt x="69840" y="84053"/>
                  </a:lnTo>
                  <a:lnTo>
                    <a:pt x="69434" y="87300"/>
                  </a:lnTo>
                  <a:lnTo>
                    <a:pt x="75931" y="88927"/>
                  </a:lnTo>
                  <a:lnTo>
                    <a:pt x="77149" y="83645"/>
                  </a:lnTo>
                  <a:lnTo>
                    <a:pt x="78771" y="77555"/>
                  </a:lnTo>
                  <a:lnTo>
                    <a:pt x="71870" y="75931"/>
                  </a:lnTo>
                  <a:lnTo>
                    <a:pt x="69840" y="79585"/>
                  </a:lnTo>
                  <a:lnTo>
                    <a:pt x="65372" y="79585"/>
                  </a:lnTo>
                  <a:lnTo>
                    <a:pt x="67810" y="64969"/>
                  </a:lnTo>
                  <a:lnTo>
                    <a:pt x="81615" y="64969"/>
                  </a:lnTo>
                  <a:lnTo>
                    <a:pt x="81615" y="69840"/>
                  </a:lnTo>
                  <a:lnTo>
                    <a:pt x="71056" y="69840"/>
                  </a:lnTo>
                  <a:lnTo>
                    <a:pt x="70248" y="75122"/>
                  </a:lnTo>
                  <a:lnTo>
                    <a:pt x="72680" y="72278"/>
                  </a:lnTo>
                  <a:lnTo>
                    <a:pt x="80801" y="72684"/>
                  </a:lnTo>
                  <a:lnTo>
                    <a:pt x="82426" y="79182"/>
                  </a:lnTo>
                  <a:lnTo>
                    <a:pt x="84456" y="87300"/>
                  </a:lnTo>
                  <a:lnTo>
                    <a:pt x="78365" y="91768"/>
                  </a:lnTo>
                  <a:lnTo>
                    <a:pt x="72278" y="91360"/>
                  </a:lnTo>
                  <a:lnTo>
                    <a:pt x="68620" y="91360"/>
                  </a:lnTo>
                  <a:lnTo>
                    <a:pt x="64563" y="88521"/>
                  </a:lnTo>
                  <a:lnTo>
                    <a:pt x="64563" y="84053"/>
                  </a:lnTo>
                  <a:close/>
                </a:path>
                <a:path w="150495" h="225425">
                  <a:moveTo>
                    <a:pt x="0" y="80807"/>
                  </a:moveTo>
                  <a:lnTo>
                    <a:pt x="9339" y="65377"/>
                  </a:lnTo>
                  <a:lnTo>
                    <a:pt x="15429" y="65377"/>
                  </a:lnTo>
                  <a:lnTo>
                    <a:pt x="15429" y="81213"/>
                  </a:lnTo>
                  <a:lnTo>
                    <a:pt x="18270" y="81213"/>
                  </a:lnTo>
                  <a:lnTo>
                    <a:pt x="18270" y="85676"/>
                  </a:lnTo>
                  <a:lnTo>
                    <a:pt x="15429" y="85676"/>
                  </a:lnTo>
                  <a:lnTo>
                    <a:pt x="15429" y="90954"/>
                  </a:lnTo>
                  <a:lnTo>
                    <a:pt x="10555" y="90954"/>
                  </a:lnTo>
                  <a:lnTo>
                    <a:pt x="10555" y="85676"/>
                  </a:lnTo>
                  <a:lnTo>
                    <a:pt x="0" y="85676"/>
                  </a:lnTo>
                  <a:lnTo>
                    <a:pt x="0" y="80807"/>
                  </a:lnTo>
                  <a:close/>
                </a:path>
                <a:path w="150495" h="225425">
                  <a:moveTo>
                    <a:pt x="3654" y="81213"/>
                  </a:moveTo>
                  <a:lnTo>
                    <a:pt x="10555" y="81213"/>
                  </a:lnTo>
                  <a:lnTo>
                    <a:pt x="10555" y="71060"/>
                  </a:lnTo>
                  <a:lnTo>
                    <a:pt x="3654" y="81213"/>
                  </a:lnTo>
                  <a:close/>
                </a:path>
                <a:path w="150495" h="225425">
                  <a:moveTo>
                    <a:pt x="65372" y="157140"/>
                  </a:moveTo>
                  <a:lnTo>
                    <a:pt x="67334" y="150435"/>
                  </a:lnTo>
                  <a:lnTo>
                    <a:pt x="72225" y="146128"/>
                  </a:lnTo>
                  <a:lnTo>
                    <a:pt x="76736" y="142354"/>
                  </a:lnTo>
                  <a:lnTo>
                    <a:pt x="77555" y="137247"/>
                  </a:lnTo>
                  <a:lnTo>
                    <a:pt x="76335" y="133995"/>
                  </a:lnTo>
                  <a:lnTo>
                    <a:pt x="70248" y="133995"/>
                  </a:lnTo>
                  <a:lnTo>
                    <a:pt x="70650" y="140088"/>
                  </a:lnTo>
                  <a:lnTo>
                    <a:pt x="65779" y="140088"/>
                  </a:lnTo>
                  <a:lnTo>
                    <a:pt x="65779" y="135620"/>
                  </a:lnTo>
                  <a:lnTo>
                    <a:pt x="67404" y="130749"/>
                  </a:lnTo>
                  <a:lnTo>
                    <a:pt x="73900" y="130749"/>
                  </a:lnTo>
                  <a:lnTo>
                    <a:pt x="79179" y="130749"/>
                  </a:lnTo>
                  <a:lnTo>
                    <a:pt x="83239" y="132779"/>
                  </a:lnTo>
                  <a:lnTo>
                    <a:pt x="83239" y="139278"/>
                  </a:lnTo>
                  <a:lnTo>
                    <a:pt x="83239" y="145773"/>
                  </a:lnTo>
                  <a:lnTo>
                    <a:pt x="73494" y="149019"/>
                  </a:lnTo>
                  <a:lnTo>
                    <a:pt x="72278" y="152269"/>
                  </a:lnTo>
                  <a:lnTo>
                    <a:pt x="83239" y="152269"/>
                  </a:lnTo>
                  <a:lnTo>
                    <a:pt x="83239" y="157140"/>
                  </a:lnTo>
                  <a:lnTo>
                    <a:pt x="65372" y="157140"/>
                  </a:lnTo>
                  <a:close/>
                </a:path>
                <a:path w="150495" h="225425">
                  <a:moveTo>
                    <a:pt x="130343" y="149019"/>
                  </a:moveTo>
                  <a:lnTo>
                    <a:pt x="135214" y="149019"/>
                  </a:lnTo>
                  <a:lnTo>
                    <a:pt x="135214" y="154707"/>
                  </a:lnTo>
                  <a:lnTo>
                    <a:pt x="142929" y="154300"/>
                  </a:lnTo>
                  <a:lnTo>
                    <a:pt x="142929" y="149425"/>
                  </a:lnTo>
                  <a:lnTo>
                    <a:pt x="142929" y="146179"/>
                  </a:lnTo>
                  <a:lnTo>
                    <a:pt x="140088" y="145365"/>
                  </a:lnTo>
                  <a:lnTo>
                    <a:pt x="137244" y="145365"/>
                  </a:lnTo>
                  <a:lnTo>
                    <a:pt x="137244" y="142118"/>
                  </a:lnTo>
                  <a:lnTo>
                    <a:pt x="138866" y="142118"/>
                  </a:lnTo>
                  <a:lnTo>
                    <a:pt x="142118" y="141304"/>
                  </a:lnTo>
                  <a:lnTo>
                    <a:pt x="142118" y="138871"/>
                  </a:lnTo>
                  <a:lnTo>
                    <a:pt x="142929" y="133589"/>
                  </a:lnTo>
                  <a:lnTo>
                    <a:pt x="134806" y="132373"/>
                  </a:lnTo>
                  <a:lnTo>
                    <a:pt x="135620" y="139278"/>
                  </a:lnTo>
                  <a:lnTo>
                    <a:pt x="130745" y="139278"/>
                  </a:lnTo>
                  <a:lnTo>
                    <a:pt x="130343" y="135620"/>
                  </a:lnTo>
                  <a:lnTo>
                    <a:pt x="132776" y="130343"/>
                  </a:lnTo>
                  <a:lnTo>
                    <a:pt x="138866" y="130343"/>
                  </a:lnTo>
                  <a:lnTo>
                    <a:pt x="149425" y="130343"/>
                  </a:lnTo>
                  <a:lnTo>
                    <a:pt x="148612" y="140902"/>
                  </a:lnTo>
                  <a:lnTo>
                    <a:pt x="144551" y="142932"/>
                  </a:lnTo>
                  <a:lnTo>
                    <a:pt x="149833" y="145365"/>
                  </a:lnTo>
                  <a:lnTo>
                    <a:pt x="150236" y="157548"/>
                  </a:lnTo>
                  <a:lnTo>
                    <a:pt x="138460" y="157140"/>
                  </a:lnTo>
                  <a:lnTo>
                    <a:pt x="131965" y="157140"/>
                  </a:lnTo>
                  <a:lnTo>
                    <a:pt x="130343" y="152269"/>
                  </a:lnTo>
                  <a:lnTo>
                    <a:pt x="130343" y="149019"/>
                  </a:lnTo>
                  <a:close/>
                </a:path>
                <a:path w="150495" h="225425">
                  <a:moveTo>
                    <a:pt x="129529" y="218457"/>
                  </a:moveTo>
                  <a:lnTo>
                    <a:pt x="129529" y="213989"/>
                  </a:lnTo>
                  <a:lnTo>
                    <a:pt x="133589" y="213989"/>
                  </a:lnTo>
                  <a:lnTo>
                    <a:pt x="134806" y="209521"/>
                  </a:lnTo>
                  <a:lnTo>
                    <a:pt x="131151" y="209521"/>
                  </a:lnTo>
                  <a:lnTo>
                    <a:pt x="131151" y="205460"/>
                  </a:lnTo>
                  <a:lnTo>
                    <a:pt x="135214" y="205460"/>
                  </a:lnTo>
                  <a:lnTo>
                    <a:pt x="136836" y="198153"/>
                  </a:lnTo>
                  <a:lnTo>
                    <a:pt x="140897" y="198153"/>
                  </a:lnTo>
                  <a:lnTo>
                    <a:pt x="139680" y="205460"/>
                  </a:lnTo>
                  <a:lnTo>
                    <a:pt x="142929" y="205460"/>
                  </a:lnTo>
                  <a:lnTo>
                    <a:pt x="144551" y="198153"/>
                  </a:lnTo>
                  <a:lnTo>
                    <a:pt x="148612" y="198153"/>
                  </a:lnTo>
                  <a:lnTo>
                    <a:pt x="146989" y="205460"/>
                  </a:lnTo>
                  <a:lnTo>
                    <a:pt x="149833" y="205460"/>
                  </a:lnTo>
                  <a:lnTo>
                    <a:pt x="149833" y="209521"/>
                  </a:lnTo>
                  <a:lnTo>
                    <a:pt x="146175" y="209521"/>
                  </a:lnTo>
                  <a:lnTo>
                    <a:pt x="145365" y="213989"/>
                  </a:lnTo>
                  <a:lnTo>
                    <a:pt x="148612" y="213989"/>
                  </a:lnTo>
                  <a:lnTo>
                    <a:pt x="148612" y="218457"/>
                  </a:lnTo>
                  <a:lnTo>
                    <a:pt x="144551" y="218457"/>
                  </a:lnTo>
                  <a:lnTo>
                    <a:pt x="142929" y="224544"/>
                  </a:lnTo>
                  <a:lnTo>
                    <a:pt x="138866" y="224544"/>
                  </a:lnTo>
                  <a:lnTo>
                    <a:pt x="140491" y="218457"/>
                  </a:lnTo>
                  <a:lnTo>
                    <a:pt x="137244" y="218457"/>
                  </a:lnTo>
                  <a:lnTo>
                    <a:pt x="135620" y="224544"/>
                  </a:lnTo>
                  <a:lnTo>
                    <a:pt x="131559" y="224544"/>
                  </a:lnTo>
                  <a:lnTo>
                    <a:pt x="133182" y="218457"/>
                  </a:lnTo>
                  <a:lnTo>
                    <a:pt x="129529" y="218457"/>
                  </a:lnTo>
                  <a:close/>
                </a:path>
                <a:path w="150495" h="225425">
                  <a:moveTo>
                    <a:pt x="138460" y="209521"/>
                  </a:moveTo>
                  <a:lnTo>
                    <a:pt x="137650" y="213989"/>
                  </a:lnTo>
                  <a:lnTo>
                    <a:pt x="141304" y="213989"/>
                  </a:lnTo>
                  <a:lnTo>
                    <a:pt x="142118" y="209521"/>
                  </a:lnTo>
                  <a:lnTo>
                    <a:pt x="138460" y="209521"/>
                  </a:lnTo>
                  <a:close/>
                </a:path>
                <a:path w="150495" h="225425">
                  <a:moveTo>
                    <a:pt x="65372" y="213175"/>
                  </a:moveTo>
                  <a:lnTo>
                    <a:pt x="65372" y="204650"/>
                  </a:lnTo>
                  <a:lnTo>
                    <a:pt x="66185" y="197745"/>
                  </a:lnTo>
                  <a:lnTo>
                    <a:pt x="74308" y="197745"/>
                  </a:lnTo>
                  <a:lnTo>
                    <a:pt x="82832" y="197745"/>
                  </a:lnTo>
                  <a:lnTo>
                    <a:pt x="83239" y="204650"/>
                  </a:lnTo>
                  <a:lnTo>
                    <a:pt x="83239" y="210334"/>
                  </a:lnTo>
                  <a:lnTo>
                    <a:pt x="83645" y="218457"/>
                  </a:lnTo>
                  <a:lnTo>
                    <a:pt x="81615" y="224950"/>
                  </a:lnTo>
                  <a:lnTo>
                    <a:pt x="74308" y="224950"/>
                  </a:lnTo>
                  <a:lnTo>
                    <a:pt x="66185" y="224950"/>
                  </a:lnTo>
                  <a:lnTo>
                    <a:pt x="65779" y="216019"/>
                  </a:lnTo>
                  <a:lnTo>
                    <a:pt x="65372" y="213175"/>
                  </a:lnTo>
                  <a:close/>
                </a:path>
                <a:path w="150495" h="225425">
                  <a:moveTo>
                    <a:pt x="70650" y="208304"/>
                  </a:moveTo>
                  <a:lnTo>
                    <a:pt x="70248" y="216427"/>
                  </a:lnTo>
                  <a:lnTo>
                    <a:pt x="70650" y="220079"/>
                  </a:lnTo>
                  <a:lnTo>
                    <a:pt x="74308" y="220079"/>
                  </a:lnTo>
                  <a:lnTo>
                    <a:pt x="77149" y="220079"/>
                  </a:lnTo>
                  <a:lnTo>
                    <a:pt x="78365" y="218049"/>
                  </a:lnTo>
                  <a:lnTo>
                    <a:pt x="78365" y="210334"/>
                  </a:lnTo>
                  <a:lnTo>
                    <a:pt x="77962" y="202619"/>
                  </a:lnTo>
                  <a:lnTo>
                    <a:pt x="76335" y="202213"/>
                  </a:lnTo>
                  <a:lnTo>
                    <a:pt x="74308" y="202213"/>
                  </a:lnTo>
                  <a:lnTo>
                    <a:pt x="71464" y="202619"/>
                  </a:lnTo>
                  <a:lnTo>
                    <a:pt x="71464" y="203430"/>
                  </a:lnTo>
                  <a:lnTo>
                    <a:pt x="70650" y="208304"/>
                  </a:lnTo>
                  <a:close/>
                </a:path>
                <a:path w="150495" h="225425">
                  <a:moveTo>
                    <a:pt x="2030" y="215613"/>
                  </a:moveTo>
                  <a:lnTo>
                    <a:pt x="4870" y="211958"/>
                  </a:lnTo>
                  <a:lnTo>
                    <a:pt x="810" y="210742"/>
                  </a:lnTo>
                  <a:lnTo>
                    <a:pt x="2030" y="207898"/>
                  </a:lnTo>
                  <a:lnTo>
                    <a:pt x="5276" y="209114"/>
                  </a:lnTo>
                  <a:lnTo>
                    <a:pt x="5276" y="204650"/>
                  </a:lnTo>
                  <a:lnTo>
                    <a:pt x="8525" y="204650"/>
                  </a:lnTo>
                  <a:lnTo>
                    <a:pt x="8525" y="209114"/>
                  </a:lnTo>
                  <a:lnTo>
                    <a:pt x="11775" y="207898"/>
                  </a:lnTo>
                  <a:lnTo>
                    <a:pt x="12991" y="210334"/>
                  </a:lnTo>
                  <a:lnTo>
                    <a:pt x="8931" y="211958"/>
                  </a:lnTo>
                  <a:lnTo>
                    <a:pt x="11775" y="215613"/>
                  </a:lnTo>
                  <a:lnTo>
                    <a:pt x="9339" y="217643"/>
                  </a:lnTo>
                  <a:lnTo>
                    <a:pt x="6901" y="213989"/>
                  </a:lnTo>
                  <a:lnTo>
                    <a:pt x="4468" y="217643"/>
                  </a:lnTo>
                  <a:lnTo>
                    <a:pt x="2030" y="215613"/>
                  </a:lnTo>
                  <a:close/>
                </a:path>
                <a:path w="150495" h="225425">
                  <a:moveTo>
                    <a:pt x="6901" y="157140"/>
                  </a:moveTo>
                  <a:lnTo>
                    <a:pt x="6901" y="139278"/>
                  </a:lnTo>
                  <a:lnTo>
                    <a:pt x="406" y="139278"/>
                  </a:lnTo>
                  <a:lnTo>
                    <a:pt x="406" y="135620"/>
                  </a:lnTo>
                  <a:lnTo>
                    <a:pt x="4468" y="135217"/>
                  </a:lnTo>
                  <a:lnTo>
                    <a:pt x="7307" y="134403"/>
                  </a:lnTo>
                  <a:lnTo>
                    <a:pt x="8931" y="131157"/>
                  </a:lnTo>
                  <a:lnTo>
                    <a:pt x="12183" y="131157"/>
                  </a:lnTo>
                  <a:lnTo>
                    <a:pt x="12183" y="157140"/>
                  </a:lnTo>
                  <a:lnTo>
                    <a:pt x="6901" y="157140"/>
                  </a:lnTo>
                  <a:close/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3" name="object 93" descr=""/>
            <p:cNvSpPr/>
            <p:nvPr/>
          </p:nvSpPr>
          <p:spPr>
            <a:xfrm>
              <a:off x="6092645" y="4911662"/>
              <a:ext cx="88900" cy="320040"/>
            </a:xfrm>
            <a:custGeom>
              <a:avLst/>
              <a:gdLst/>
              <a:ahLst/>
              <a:cxnLst/>
              <a:rect l="l" t="t" r="r" b="b"/>
              <a:pathLst>
                <a:path w="88900" h="320039">
                  <a:moveTo>
                    <a:pt x="52638" y="230582"/>
                  </a:moveTo>
                  <a:lnTo>
                    <a:pt x="35761" y="230582"/>
                  </a:lnTo>
                  <a:lnTo>
                    <a:pt x="22217" y="233318"/>
                  </a:lnTo>
                  <a:lnTo>
                    <a:pt x="21504" y="233624"/>
                  </a:lnTo>
                  <a:lnTo>
                    <a:pt x="10478" y="241059"/>
                  </a:lnTo>
                  <a:lnTo>
                    <a:pt x="2811" y="252426"/>
                  </a:lnTo>
                  <a:lnTo>
                    <a:pt x="0" y="266340"/>
                  </a:lnTo>
                  <a:lnTo>
                    <a:pt x="0" y="283789"/>
                  </a:lnTo>
                  <a:lnTo>
                    <a:pt x="2811" y="297705"/>
                  </a:lnTo>
                  <a:lnTo>
                    <a:pt x="10478" y="309073"/>
                  </a:lnTo>
                  <a:lnTo>
                    <a:pt x="21846" y="316739"/>
                  </a:lnTo>
                  <a:lnTo>
                    <a:pt x="35761" y="319551"/>
                  </a:lnTo>
                  <a:lnTo>
                    <a:pt x="52638" y="319551"/>
                  </a:lnTo>
                  <a:lnTo>
                    <a:pt x="66554" y="316739"/>
                  </a:lnTo>
                  <a:lnTo>
                    <a:pt x="77922" y="309073"/>
                  </a:lnTo>
                  <a:lnTo>
                    <a:pt x="85588" y="297705"/>
                  </a:lnTo>
                  <a:lnTo>
                    <a:pt x="88400" y="283789"/>
                  </a:lnTo>
                  <a:lnTo>
                    <a:pt x="88400" y="266340"/>
                  </a:lnTo>
                  <a:lnTo>
                    <a:pt x="85588" y="252426"/>
                  </a:lnTo>
                  <a:lnTo>
                    <a:pt x="77922" y="241059"/>
                  </a:lnTo>
                  <a:lnTo>
                    <a:pt x="66554" y="233393"/>
                  </a:lnTo>
                  <a:lnTo>
                    <a:pt x="52638" y="230582"/>
                  </a:lnTo>
                  <a:close/>
                </a:path>
                <a:path w="88900" h="320039">
                  <a:moveTo>
                    <a:pt x="20603" y="85608"/>
                  </a:moveTo>
                  <a:lnTo>
                    <a:pt x="23374" y="122898"/>
                  </a:lnTo>
                  <a:lnTo>
                    <a:pt x="24138" y="160204"/>
                  </a:lnTo>
                  <a:lnTo>
                    <a:pt x="23132" y="197296"/>
                  </a:lnTo>
                  <a:lnTo>
                    <a:pt x="20598" y="234012"/>
                  </a:lnTo>
                  <a:lnTo>
                    <a:pt x="21504" y="233624"/>
                  </a:lnTo>
                  <a:lnTo>
                    <a:pt x="21846" y="233393"/>
                  </a:lnTo>
                  <a:lnTo>
                    <a:pt x="22217" y="233318"/>
                  </a:lnTo>
                  <a:lnTo>
                    <a:pt x="24604" y="232295"/>
                  </a:lnTo>
                  <a:lnTo>
                    <a:pt x="29753" y="230582"/>
                  </a:lnTo>
                  <a:lnTo>
                    <a:pt x="67527" y="230582"/>
                  </a:lnTo>
                  <a:lnTo>
                    <a:pt x="64864" y="197216"/>
                  </a:lnTo>
                  <a:lnTo>
                    <a:pt x="63617" y="159990"/>
                  </a:lnTo>
                  <a:lnTo>
                    <a:pt x="64462" y="122657"/>
                  </a:lnTo>
                  <a:lnTo>
                    <a:pt x="67466" y="89257"/>
                  </a:lnTo>
                  <a:lnTo>
                    <a:pt x="35761" y="89257"/>
                  </a:lnTo>
                  <a:lnTo>
                    <a:pt x="34334" y="88969"/>
                  </a:lnTo>
                  <a:lnTo>
                    <a:pt x="33472" y="88969"/>
                  </a:lnTo>
                  <a:lnTo>
                    <a:pt x="29180" y="88685"/>
                  </a:lnTo>
                  <a:lnTo>
                    <a:pt x="24317" y="87825"/>
                  </a:lnTo>
                  <a:lnTo>
                    <a:pt x="22186" y="86515"/>
                  </a:lnTo>
                  <a:lnTo>
                    <a:pt x="21846" y="86446"/>
                  </a:lnTo>
                  <a:lnTo>
                    <a:pt x="20603" y="85608"/>
                  </a:lnTo>
                  <a:close/>
                </a:path>
                <a:path w="88900" h="320039">
                  <a:moveTo>
                    <a:pt x="67527" y="230582"/>
                  </a:moveTo>
                  <a:lnTo>
                    <a:pt x="53210" y="230582"/>
                  </a:lnTo>
                  <a:lnTo>
                    <a:pt x="58362" y="230865"/>
                  </a:lnTo>
                  <a:lnTo>
                    <a:pt x="63510" y="231722"/>
                  </a:lnTo>
                  <a:lnTo>
                    <a:pt x="67801" y="234012"/>
                  </a:lnTo>
                  <a:lnTo>
                    <a:pt x="67527" y="230582"/>
                  </a:lnTo>
                  <a:close/>
                </a:path>
                <a:path w="88900" h="320039">
                  <a:moveTo>
                    <a:pt x="67795" y="85609"/>
                  </a:moveTo>
                  <a:lnTo>
                    <a:pt x="66554" y="86446"/>
                  </a:lnTo>
                  <a:lnTo>
                    <a:pt x="66266" y="86515"/>
                  </a:lnTo>
                  <a:lnTo>
                    <a:pt x="64654" y="87540"/>
                  </a:lnTo>
                  <a:lnTo>
                    <a:pt x="59791" y="88685"/>
                  </a:lnTo>
                  <a:lnTo>
                    <a:pt x="54927" y="88969"/>
                  </a:lnTo>
                  <a:lnTo>
                    <a:pt x="54066" y="88969"/>
                  </a:lnTo>
                  <a:lnTo>
                    <a:pt x="52638" y="89257"/>
                  </a:lnTo>
                  <a:lnTo>
                    <a:pt x="67466" y="89257"/>
                  </a:lnTo>
                  <a:lnTo>
                    <a:pt x="67795" y="85609"/>
                  </a:lnTo>
                  <a:close/>
                </a:path>
                <a:path w="88900" h="320039">
                  <a:moveTo>
                    <a:pt x="67801" y="85538"/>
                  </a:moveTo>
                  <a:lnTo>
                    <a:pt x="20598" y="85538"/>
                  </a:lnTo>
                  <a:lnTo>
                    <a:pt x="22186" y="86515"/>
                  </a:lnTo>
                  <a:lnTo>
                    <a:pt x="34334" y="88969"/>
                  </a:lnTo>
                  <a:lnTo>
                    <a:pt x="54066" y="88969"/>
                  </a:lnTo>
                  <a:lnTo>
                    <a:pt x="66290" y="86499"/>
                  </a:lnTo>
                  <a:lnTo>
                    <a:pt x="67801" y="85538"/>
                  </a:lnTo>
                  <a:close/>
                </a:path>
                <a:path w="88900" h="320039">
                  <a:moveTo>
                    <a:pt x="67900" y="85538"/>
                  </a:moveTo>
                  <a:close/>
                </a:path>
                <a:path w="88900" h="320039">
                  <a:moveTo>
                    <a:pt x="52638" y="0"/>
                  </a:moveTo>
                  <a:lnTo>
                    <a:pt x="35761" y="0"/>
                  </a:lnTo>
                  <a:lnTo>
                    <a:pt x="21846" y="2811"/>
                  </a:lnTo>
                  <a:lnTo>
                    <a:pt x="10478" y="10477"/>
                  </a:lnTo>
                  <a:lnTo>
                    <a:pt x="2811" y="21844"/>
                  </a:lnTo>
                  <a:lnTo>
                    <a:pt x="0" y="35758"/>
                  </a:lnTo>
                  <a:lnTo>
                    <a:pt x="0" y="53495"/>
                  </a:lnTo>
                  <a:lnTo>
                    <a:pt x="2811" y="67412"/>
                  </a:lnTo>
                  <a:lnTo>
                    <a:pt x="10478" y="78780"/>
                  </a:lnTo>
                  <a:lnTo>
                    <a:pt x="20603" y="85608"/>
                  </a:lnTo>
                  <a:lnTo>
                    <a:pt x="67900" y="85538"/>
                  </a:lnTo>
                  <a:lnTo>
                    <a:pt x="77922" y="78780"/>
                  </a:lnTo>
                  <a:lnTo>
                    <a:pt x="85588" y="67412"/>
                  </a:lnTo>
                  <a:lnTo>
                    <a:pt x="88400" y="53495"/>
                  </a:lnTo>
                  <a:lnTo>
                    <a:pt x="88400" y="35758"/>
                  </a:lnTo>
                  <a:lnTo>
                    <a:pt x="85588" y="21844"/>
                  </a:lnTo>
                  <a:lnTo>
                    <a:pt x="77922" y="10477"/>
                  </a:lnTo>
                  <a:lnTo>
                    <a:pt x="66554" y="2811"/>
                  </a:lnTo>
                  <a:lnTo>
                    <a:pt x="52638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94" name="object 94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092502" y="4911519"/>
              <a:ext cx="88686" cy="319837"/>
            </a:xfrm>
            <a:prstGeom prst="rect">
              <a:avLst/>
            </a:prstGeom>
          </p:spPr>
        </p:pic>
        <p:sp>
          <p:nvSpPr>
            <p:cNvPr id="95" name="object 95" descr=""/>
            <p:cNvSpPr/>
            <p:nvPr/>
          </p:nvSpPr>
          <p:spPr>
            <a:xfrm>
              <a:off x="6105519" y="4927969"/>
              <a:ext cx="63500" cy="290195"/>
            </a:xfrm>
            <a:custGeom>
              <a:avLst/>
              <a:gdLst/>
              <a:ahLst/>
              <a:cxnLst/>
              <a:rect l="l" t="t" r="r" b="b"/>
              <a:pathLst>
                <a:path w="63500" h="290195">
                  <a:moveTo>
                    <a:pt x="62937" y="0"/>
                  </a:moveTo>
                  <a:lnTo>
                    <a:pt x="53918" y="48544"/>
                  </a:lnTo>
                  <a:lnTo>
                    <a:pt x="48760" y="98082"/>
                  </a:lnTo>
                  <a:lnTo>
                    <a:pt x="47274" y="147794"/>
                  </a:lnTo>
                  <a:lnTo>
                    <a:pt x="49269" y="196863"/>
                  </a:lnTo>
                  <a:lnTo>
                    <a:pt x="54553" y="244471"/>
                  </a:lnTo>
                  <a:lnTo>
                    <a:pt x="62937" y="289798"/>
                  </a:lnTo>
                </a:path>
                <a:path w="63500" h="290195">
                  <a:moveTo>
                    <a:pt x="0" y="0"/>
                  </a:moveTo>
                  <a:lnTo>
                    <a:pt x="8900" y="48544"/>
                  </a:lnTo>
                  <a:lnTo>
                    <a:pt x="13986" y="98082"/>
                  </a:lnTo>
                  <a:lnTo>
                    <a:pt x="15448" y="147794"/>
                  </a:lnTo>
                  <a:lnTo>
                    <a:pt x="13477" y="196863"/>
                  </a:lnTo>
                  <a:lnTo>
                    <a:pt x="8264" y="244471"/>
                  </a:lnTo>
                  <a:lnTo>
                    <a:pt x="0" y="289798"/>
                  </a:lnTo>
                </a:path>
              </a:pathLst>
            </a:custGeom>
            <a:ln w="572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6" name="object 96" descr=""/>
            <p:cNvSpPr/>
            <p:nvPr/>
          </p:nvSpPr>
          <p:spPr>
            <a:xfrm>
              <a:off x="6087209" y="4961727"/>
              <a:ext cx="99060" cy="40005"/>
            </a:xfrm>
            <a:custGeom>
              <a:avLst/>
              <a:gdLst/>
              <a:ahLst/>
              <a:cxnLst/>
              <a:rect l="l" t="t" r="r" b="b"/>
              <a:pathLst>
                <a:path w="99060" h="40004">
                  <a:moveTo>
                    <a:pt x="98984" y="0"/>
                  </a:moveTo>
                  <a:lnTo>
                    <a:pt x="81247" y="13445"/>
                  </a:lnTo>
                  <a:lnTo>
                    <a:pt x="77529" y="39192"/>
                  </a:lnTo>
                  <a:lnTo>
                    <a:pt x="93549" y="28033"/>
                  </a:lnTo>
                  <a:lnTo>
                    <a:pt x="98984" y="0"/>
                  </a:lnTo>
                  <a:close/>
                </a:path>
                <a:path w="99060" h="40004">
                  <a:moveTo>
                    <a:pt x="0" y="284"/>
                  </a:moveTo>
                  <a:lnTo>
                    <a:pt x="5436" y="28320"/>
                  </a:lnTo>
                  <a:lnTo>
                    <a:pt x="21171" y="39477"/>
                  </a:lnTo>
                  <a:lnTo>
                    <a:pt x="17736" y="13730"/>
                  </a:lnTo>
                  <a:lnTo>
                    <a:pt x="0" y="284"/>
                  </a:lnTo>
                  <a:close/>
                </a:path>
              </a:pathLst>
            </a:custGeom>
            <a:solidFill>
              <a:srgbClr val="ECECE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7" name="object 97" descr=""/>
            <p:cNvSpPr/>
            <p:nvPr/>
          </p:nvSpPr>
          <p:spPr>
            <a:xfrm>
              <a:off x="6087209" y="4961727"/>
              <a:ext cx="99060" cy="40005"/>
            </a:xfrm>
            <a:custGeom>
              <a:avLst/>
              <a:gdLst/>
              <a:ahLst/>
              <a:cxnLst/>
              <a:rect l="l" t="t" r="r" b="b"/>
              <a:pathLst>
                <a:path w="99060" h="40004">
                  <a:moveTo>
                    <a:pt x="98984" y="0"/>
                  </a:moveTo>
                  <a:lnTo>
                    <a:pt x="81247" y="13445"/>
                  </a:lnTo>
                  <a:lnTo>
                    <a:pt x="77529" y="39192"/>
                  </a:lnTo>
                  <a:lnTo>
                    <a:pt x="93549" y="28033"/>
                  </a:lnTo>
                  <a:lnTo>
                    <a:pt x="98984" y="0"/>
                  </a:lnTo>
                  <a:close/>
                </a:path>
                <a:path w="99060" h="40004">
                  <a:moveTo>
                    <a:pt x="0" y="284"/>
                  </a:moveTo>
                  <a:lnTo>
                    <a:pt x="17736" y="13730"/>
                  </a:lnTo>
                  <a:lnTo>
                    <a:pt x="21171" y="39477"/>
                  </a:lnTo>
                  <a:lnTo>
                    <a:pt x="5436" y="28320"/>
                  </a:lnTo>
                  <a:lnTo>
                    <a:pt x="0" y="284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8" name="object 98" descr=""/>
            <p:cNvSpPr/>
            <p:nvPr/>
          </p:nvSpPr>
          <p:spPr>
            <a:xfrm>
              <a:off x="6135556" y="5207184"/>
              <a:ext cx="114300" cy="354965"/>
            </a:xfrm>
            <a:custGeom>
              <a:avLst/>
              <a:gdLst/>
              <a:ahLst/>
              <a:cxnLst/>
              <a:rect l="l" t="t" r="r" b="b"/>
              <a:pathLst>
                <a:path w="114300" h="354964">
                  <a:moveTo>
                    <a:pt x="0" y="0"/>
                  </a:moveTo>
                  <a:lnTo>
                    <a:pt x="1060" y="76946"/>
                  </a:lnTo>
                  <a:lnTo>
                    <a:pt x="3286" y="146975"/>
                  </a:lnTo>
                  <a:lnTo>
                    <a:pt x="6677" y="208889"/>
                  </a:lnTo>
                  <a:lnTo>
                    <a:pt x="11233" y="261494"/>
                  </a:lnTo>
                  <a:lnTo>
                    <a:pt x="16955" y="303593"/>
                  </a:lnTo>
                  <a:lnTo>
                    <a:pt x="31895" y="351488"/>
                  </a:lnTo>
                  <a:lnTo>
                    <a:pt x="41113" y="354893"/>
                  </a:lnTo>
                  <a:lnTo>
                    <a:pt x="51497" y="343007"/>
                  </a:lnTo>
                  <a:lnTo>
                    <a:pt x="66538" y="306650"/>
                  </a:lnTo>
                  <a:lnTo>
                    <a:pt x="82191" y="253918"/>
                  </a:lnTo>
                  <a:lnTo>
                    <a:pt x="96542" y="192818"/>
                  </a:lnTo>
                  <a:lnTo>
                    <a:pt x="107681" y="131358"/>
                  </a:lnTo>
                  <a:lnTo>
                    <a:pt x="113695" y="77545"/>
                  </a:lnTo>
                  <a:lnTo>
                    <a:pt x="112673" y="39385"/>
                  </a:lnTo>
                  <a:lnTo>
                    <a:pt x="102703" y="24886"/>
                  </a:lnTo>
                </a:path>
              </a:pathLst>
            </a:custGeom>
            <a:ln w="2002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9" name="object 99" descr=""/>
            <p:cNvSpPr/>
            <p:nvPr/>
          </p:nvSpPr>
          <p:spPr>
            <a:xfrm>
              <a:off x="6135556" y="5207184"/>
              <a:ext cx="114300" cy="354965"/>
            </a:xfrm>
            <a:custGeom>
              <a:avLst/>
              <a:gdLst/>
              <a:ahLst/>
              <a:cxnLst/>
              <a:rect l="l" t="t" r="r" b="b"/>
              <a:pathLst>
                <a:path w="114300" h="354964">
                  <a:moveTo>
                    <a:pt x="0" y="0"/>
                  </a:moveTo>
                  <a:lnTo>
                    <a:pt x="1060" y="76946"/>
                  </a:lnTo>
                  <a:lnTo>
                    <a:pt x="3286" y="146975"/>
                  </a:lnTo>
                  <a:lnTo>
                    <a:pt x="6677" y="208889"/>
                  </a:lnTo>
                  <a:lnTo>
                    <a:pt x="11233" y="261494"/>
                  </a:lnTo>
                  <a:lnTo>
                    <a:pt x="16955" y="303593"/>
                  </a:lnTo>
                  <a:lnTo>
                    <a:pt x="31895" y="351488"/>
                  </a:lnTo>
                  <a:lnTo>
                    <a:pt x="41113" y="354893"/>
                  </a:lnTo>
                  <a:lnTo>
                    <a:pt x="51497" y="343007"/>
                  </a:lnTo>
                  <a:lnTo>
                    <a:pt x="66538" y="306650"/>
                  </a:lnTo>
                  <a:lnTo>
                    <a:pt x="82191" y="253918"/>
                  </a:lnTo>
                  <a:lnTo>
                    <a:pt x="96542" y="192818"/>
                  </a:lnTo>
                  <a:lnTo>
                    <a:pt x="107681" y="131358"/>
                  </a:lnTo>
                  <a:lnTo>
                    <a:pt x="113695" y="77545"/>
                  </a:lnTo>
                  <a:lnTo>
                    <a:pt x="112673" y="39385"/>
                  </a:lnTo>
                  <a:lnTo>
                    <a:pt x="102703" y="24886"/>
                  </a:lnTo>
                </a:path>
              </a:pathLst>
            </a:custGeom>
            <a:ln w="11443">
              <a:solidFill>
                <a:srgbClr val="ECECE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0" name="object 100" descr=""/>
            <p:cNvSpPr/>
            <p:nvPr/>
          </p:nvSpPr>
          <p:spPr>
            <a:xfrm>
              <a:off x="6135556" y="5207184"/>
              <a:ext cx="114300" cy="354965"/>
            </a:xfrm>
            <a:custGeom>
              <a:avLst/>
              <a:gdLst/>
              <a:ahLst/>
              <a:cxnLst/>
              <a:rect l="l" t="t" r="r" b="b"/>
              <a:pathLst>
                <a:path w="114300" h="354964">
                  <a:moveTo>
                    <a:pt x="0" y="0"/>
                  </a:moveTo>
                  <a:lnTo>
                    <a:pt x="1060" y="76946"/>
                  </a:lnTo>
                  <a:lnTo>
                    <a:pt x="3286" y="146975"/>
                  </a:lnTo>
                  <a:lnTo>
                    <a:pt x="6677" y="208889"/>
                  </a:lnTo>
                  <a:lnTo>
                    <a:pt x="11233" y="261494"/>
                  </a:lnTo>
                  <a:lnTo>
                    <a:pt x="16955" y="303593"/>
                  </a:lnTo>
                  <a:lnTo>
                    <a:pt x="31895" y="351488"/>
                  </a:lnTo>
                  <a:lnTo>
                    <a:pt x="41113" y="354893"/>
                  </a:lnTo>
                  <a:lnTo>
                    <a:pt x="51497" y="343007"/>
                  </a:lnTo>
                  <a:lnTo>
                    <a:pt x="66538" y="306650"/>
                  </a:lnTo>
                  <a:lnTo>
                    <a:pt x="82191" y="253918"/>
                  </a:lnTo>
                  <a:lnTo>
                    <a:pt x="96542" y="192818"/>
                  </a:lnTo>
                  <a:lnTo>
                    <a:pt x="107681" y="131358"/>
                  </a:lnTo>
                  <a:lnTo>
                    <a:pt x="113695" y="77545"/>
                  </a:lnTo>
                  <a:lnTo>
                    <a:pt x="112673" y="39385"/>
                  </a:lnTo>
                  <a:lnTo>
                    <a:pt x="102703" y="24886"/>
                  </a:lnTo>
                </a:path>
              </a:pathLst>
            </a:custGeom>
            <a:ln w="572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1" name="object 101" descr=""/>
            <p:cNvSpPr/>
            <p:nvPr/>
          </p:nvSpPr>
          <p:spPr>
            <a:xfrm>
              <a:off x="5724316" y="6693160"/>
              <a:ext cx="2835275" cy="0"/>
            </a:xfrm>
            <a:custGeom>
              <a:avLst/>
              <a:gdLst/>
              <a:ahLst/>
              <a:cxnLst/>
              <a:rect l="l" t="t" r="r" b="b"/>
              <a:pathLst>
                <a:path w="2835275" h="0">
                  <a:moveTo>
                    <a:pt x="0" y="0"/>
                  </a:moveTo>
                  <a:lnTo>
                    <a:pt x="2835024" y="0"/>
                  </a:lnTo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2" name="object 102" descr=""/>
            <p:cNvSpPr/>
            <p:nvPr/>
          </p:nvSpPr>
          <p:spPr>
            <a:xfrm>
              <a:off x="7582604" y="5214869"/>
              <a:ext cx="739140" cy="1062990"/>
            </a:xfrm>
            <a:custGeom>
              <a:avLst/>
              <a:gdLst/>
              <a:ahLst/>
              <a:cxnLst/>
              <a:rect l="l" t="t" r="r" b="b"/>
              <a:pathLst>
                <a:path w="739140" h="1062989">
                  <a:moveTo>
                    <a:pt x="481761" y="0"/>
                  </a:moveTo>
                  <a:lnTo>
                    <a:pt x="0" y="0"/>
                  </a:lnTo>
                  <a:lnTo>
                    <a:pt x="23517" y="44761"/>
                  </a:lnTo>
                  <a:lnTo>
                    <a:pt x="45972" y="89878"/>
                  </a:lnTo>
                  <a:lnTo>
                    <a:pt x="67406" y="135347"/>
                  </a:lnTo>
                  <a:lnTo>
                    <a:pt x="87860" y="181166"/>
                  </a:lnTo>
                  <a:lnTo>
                    <a:pt x="107378" y="227332"/>
                  </a:lnTo>
                  <a:lnTo>
                    <a:pt x="126000" y="273842"/>
                  </a:lnTo>
                  <a:lnTo>
                    <a:pt x="143770" y="320693"/>
                  </a:lnTo>
                  <a:lnTo>
                    <a:pt x="160729" y="367883"/>
                  </a:lnTo>
                  <a:lnTo>
                    <a:pt x="176918" y="415408"/>
                  </a:lnTo>
                  <a:lnTo>
                    <a:pt x="192381" y="463267"/>
                  </a:lnTo>
                  <a:lnTo>
                    <a:pt x="207159" y="511455"/>
                  </a:lnTo>
                  <a:lnTo>
                    <a:pt x="221294" y="559971"/>
                  </a:lnTo>
                  <a:lnTo>
                    <a:pt x="234828" y="608812"/>
                  </a:lnTo>
                  <a:lnTo>
                    <a:pt x="247803" y="657974"/>
                  </a:lnTo>
                  <a:lnTo>
                    <a:pt x="260261" y="707455"/>
                  </a:lnTo>
                  <a:lnTo>
                    <a:pt x="272245" y="757252"/>
                  </a:lnTo>
                  <a:lnTo>
                    <a:pt x="283795" y="807363"/>
                  </a:lnTo>
                  <a:lnTo>
                    <a:pt x="294955" y="857784"/>
                  </a:lnTo>
                  <a:lnTo>
                    <a:pt x="305766" y="908513"/>
                  </a:lnTo>
                  <a:lnTo>
                    <a:pt x="316270" y="959547"/>
                  </a:lnTo>
                  <a:lnTo>
                    <a:pt x="326510" y="1010883"/>
                  </a:lnTo>
                  <a:lnTo>
                    <a:pt x="336527" y="1062518"/>
                  </a:lnTo>
                  <a:lnTo>
                    <a:pt x="739143" y="1062518"/>
                  </a:lnTo>
                  <a:lnTo>
                    <a:pt x="724947" y="1000495"/>
                  </a:lnTo>
                  <a:lnTo>
                    <a:pt x="697371" y="877811"/>
                  </a:lnTo>
                  <a:lnTo>
                    <a:pt x="632946" y="585333"/>
                  </a:lnTo>
                  <a:lnTo>
                    <a:pt x="597167" y="424996"/>
                  </a:lnTo>
                  <a:lnTo>
                    <a:pt x="574422" y="326662"/>
                  </a:lnTo>
                  <a:lnTo>
                    <a:pt x="563365" y="280467"/>
                  </a:lnTo>
                  <a:lnTo>
                    <a:pt x="552511" y="236432"/>
                  </a:lnTo>
                  <a:lnTo>
                    <a:pt x="541854" y="194692"/>
                  </a:lnTo>
                  <a:lnTo>
                    <a:pt x="531390" y="155382"/>
                  </a:lnTo>
                  <a:lnTo>
                    <a:pt x="521113" y="118637"/>
                  </a:lnTo>
                  <a:lnTo>
                    <a:pt x="501096" y="53381"/>
                  </a:lnTo>
                  <a:lnTo>
                    <a:pt x="491346" y="25138"/>
                  </a:lnTo>
                  <a:lnTo>
                    <a:pt x="481761" y="0"/>
                  </a:lnTo>
                  <a:close/>
                </a:path>
              </a:pathLst>
            </a:custGeom>
            <a:solidFill>
              <a:srgbClr val="33669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3" name="object 103" descr=""/>
            <p:cNvSpPr/>
            <p:nvPr/>
          </p:nvSpPr>
          <p:spPr>
            <a:xfrm>
              <a:off x="7582604" y="5214869"/>
              <a:ext cx="739140" cy="1062990"/>
            </a:xfrm>
            <a:custGeom>
              <a:avLst/>
              <a:gdLst/>
              <a:ahLst/>
              <a:cxnLst/>
              <a:rect l="l" t="t" r="r" b="b"/>
              <a:pathLst>
                <a:path w="739140" h="1062989">
                  <a:moveTo>
                    <a:pt x="0" y="0"/>
                  </a:moveTo>
                  <a:lnTo>
                    <a:pt x="0" y="0"/>
                  </a:lnTo>
                  <a:lnTo>
                    <a:pt x="481761" y="0"/>
                  </a:lnTo>
                  <a:lnTo>
                    <a:pt x="491346" y="25138"/>
                  </a:lnTo>
                  <a:lnTo>
                    <a:pt x="511017" y="84592"/>
                  </a:lnTo>
                  <a:lnTo>
                    <a:pt x="531390" y="155382"/>
                  </a:lnTo>
                  <a:lnTo>
                    <a:pt x="541854" y="194692"/>
                  </a:lnTo>
                  <a:lnTo>
                    <a:pt x="552511" y="236432"/>
                  </a:lnTo>
                  <a:lnTo>
                    <a:pt x="563365" y="280467"/>
                  </a:lnTo>
                  <a:lnTo>
                    <a:pt x="574422" y="326662"/>
                  </a:lnTo>
                  <a:lnTo>
                    <a:pt x="585687" y="374884"/>
                  </a:lnTo>
                  <a:lnTo>
                    <a:pt x="597167" y="424996"/>
                  </a:lnTo>
                  <a:lnTo>
                    <a:pt x="608867" y="476865"/>
                  </a:lnTo>
                  <a:lnTo>
                    <a:pt x="620791" y="530356"/>
                  </a:lnTo>
                  <a:lnTo>
                    <a:pt x="632946" y="585333"/>
                  </a:lnTo>
                  <a:lnTo>
                    <a:pt x="645337" y="641663"/>
                  </a:lnTo>
                  <a:lnTo>
                    <a:pt x="657970" y="699211"/>
                  </a:lnTo>
                  <a:lnTo>
                    <a:pt x="670850" y="757841"/>
                  </a:lnTo>
                  <a:lnTo>
                    <a:pt x="683982" y="817419"/>
                  </a:lnTo>
                  <a:lnTo>
                    <a:pt x="697371" y="877811"/>
                  </a:lnTo>
                  <a:lnTo>
                    <a:pt x="711025" y="938881"/>
                  </a:lnTo>
                  <a:lnTo>
                    <a:pt x="724947" y="1000495"/>
                  </a:lnTo>
                  <a:lnTo>
                    <a:pt x="739143" y="1062518"/>
                  </a:lnTo>
                  <a:lnTo>
                    <a:pt x="686109" y="1062518"/>
                  </a:lnTo>
                  <a:lnTo>
                    <a:pt x="336527" y="1062518"/>
                  </a:lnTo>
                  <a:lnTo>
                    <a:pt x="326510" y="1010883"/>
                  </a:lnTo>
                  <a:lnTo>
                    <a:pt x="316270" y="959547"/>
                  </a:lnTo>
                  <a:lnTo>
                    <a:pt x="305766" y="908513"/>
                  </a:lnTo>
                  <a:lnTo>
                    <a:pt x="294955" y="857784"/>
                  </a:lnTo>
                  <a:lnTo>
                    <a:pt x="283795" y="807363"/>
                  </a:lnTo>
                  <a:lnTo>
                    <a:pt x="272245" y="757252"/>
                  </a:lnTo>
                  <a:lnTo>
                    <a:pt x="260261" y="707455"/>
                  </a:lnTo>
                  <a:lnTo>
                    <a:pt x="247803" y="657974"/>
                  </a:lnTo>
                  <a:lnTo>
                    <a:pt x="234828" y="608812"/>
                  </a:lnTo>
                  <a:lnTo>
                    <a:pt x="221294" y="559971"/>
                  </a:lnTo>
                  <a:lnTo>
                    <a:pt x="207159" y="511455"/>
                  </a:lnTo>
                  <a:lnTo>
                    <a:pt x="192381" y="463267"/>
                  </a:lnTo>
                  <a:lnTo>
                    <a:pt x="176918" y="415408"/>
                  </a:lnTo>
                  <a:lnTo>
                    <a:pt x="160729" y="367883"/>
                  </a:lnTo>
                  <a:lnTo>
                    <a:pt x="143770" y="320693"/>
                  </a:lnTo>
                  <a:lnTo>
                    <a:pt x="126000" y="273842"/>
                  </a:lnTo>
                  <a:lnTo>
                    <a:pt x="107378" y="227332"/>
                  </a:lnTo>
                  <a:lnTo>
                    <a:pt x="87860" y="181166"/>
                  </a:lnTo>
                  <a:lnTo>
                    <a:pt x="67406" y="135347"/>
                  </a:lnTo>
                  <a:lnTo>
                    <a:pt x="45972" y="89878"/>
                  </a:lnTo>
                  <a:lnTo>
                    <a:pt x="23517" y="4476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04" name="object 104" descr=""/>
          <p:cNvSpPr txBox="1"/>
          <p:nvPr/>
        </p:nvSpPr>
        <p:spPr>
          <a:xfrm>
            <a:off x="7781090" y="5154417"/>
            <a:ext cx="276225" cy="476884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950" spc="5">
                <a:solidFill>
                  <a:srgbClr val="FFFFFF"/>
                </a:solidFill>
                <a:latin typeface="Arial"/>
                <a:cs typeface="Arial"/>
              </a:rPr>
              <a:t>S</a:t>
            </a:r>
            <a:endParaRPr sz="2950">
              <a:latin typeface="Arial"/>
              <a:cs typeface="Arial"/>
            </a:endParaRPr>
          </a:p>
        </p:txBody>
      </p:sp>
      <p:sp>
        <p:nvSpPr>
          <p:cNvPr id="105" name="object 105" descr=""/>
          <p:cNvSpPr txBox="1"/>
          <p:nvPr/>
        </p:nvSpPr>
        <p:spPr>
          <a:xfrm>
            <a:off x="7853684" y="5506713"/>
            <a:ext cx="381635" cy="8039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ts val="3060"/>
              </a:lnSpc>
              <a:spcBef>
                <a:spcPts val="105"/>
              </a:spcBef>
            </a:pPr>
            <a:r>
              <a:rPr dirty="0" sz="2950">
                <a:solidFill>
                  <a:srgbClr val="FFFFFF"/>
                </a:solidFill>
                <a:latin typeface="Arial"/>
                <a:cs typeface="Arial"/>
              </a:rPr>
              <a:t>O</a:t>
            </a:r>
            <a:endParaRPr sz="2950">
              <a:latin typeface="Arial"/>
              <a:cs typeface="Arial"/>
            </a:endParaRPr>
          </a:p>
          <a:p>
            <a:pPr marL="118110">
              <a:lnSpc>
                <a:spcPts val="3060"/>
              </a:lnSpc>
            </a:pPr>
            <a:r>
              <a:rPr dirty="0" sz="2950" spc="5">
                <a:solidFill>
                  <a:srgbClr val="FFFFFF"/>
                </a:solidFill>
                <a:latin typeface="Arial"/>
                <a:cs typeface="Arial"/>
              </a:rPr>
              <a:t>S</a:t>
            </a:r>
            <a:endParaRPr sz="2950">
              <a:latin typeface="Arial"/>
              <a:cs typeface="Arial"/>
            </a:endParaRPr>
          </a:p>
        </p:txBody>
      </p:sp>
      <p:pic>
        <p:nvPicPr>
          <p:cNvPr id="106" name="object 106" descr="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7319934" y="4442431"/>
            <a:ext cx="392978" cy="369068"/>
          </a:xfrm>
          <a:prstGeom prst="rect">
            <a:avLst/>
          </a:prstGeom>
        </p:spPr>
      </p:pic>
      <p:sp>
        <p:nvSpPr>
          <p:cNvPr id="107" name="object 107" descr=""/>
          <p:cNvSpPr txBox="1"/>
          <p:nvPr/>
        </p:nvSpPr>
        <p:spPr>
          <a:xfrm>
            <a:off x="6477503" y="4588080"/>
            <a:ext cx="462280" cy="323850"/>
          </a:xfrm>
          <a:prstGeom prst="rect">
            <a:avLst/>
          </a:prstGeom>
        </p:spPr>
        <p:txBody>
          <a:bodyPr wrap="square" lIns="0" tIns="26669" rIns="0" bIns="0" rtlCol="0" vert="horz">
            <a:spAutoFit/>
          </a:bodyPr>
          <a:lstStyle/>
          <a:p>
            <a:pPr marL="12700" marR="5080">
              <a:lnSpc>
                <a:spcPts val="1130"/>
              </a:lnSpc>
              <a:spcBef>
                <a:spcPts val="209"/>
              </a:spcBef>
            </a:pPr>
            <a:r>
              <a:rPr dirty="0" sz="1000" spc="-10">
                <a:solidFill>
                  <a:srgbClr val="151616"/>
                </a:solidFill>
                <a:latin typeface="Arial"/>
                <a:cs typeface="Arial"/>
              </a:rPr>
              <a:t>SOLAR PANEL</a:t>
            </a:r>
            <a:endParaRPr sz="1000">
              <a:latin typeface="Arial"/>
              <a:cs typeface="Arial"/>
            </a:endParaRPr>
          </a:p>
        </p:txBody>
      </p:sp>
      <p:sp>
        <p:nvSpPr>
          <p:cNvPr id="108" name="object 108" descr=""/>
          <p:cNvSpPr txBox="1"/>
          <p:nvPr/>
        </p:nvSpPr>
        <p:spPr>
          <a:xfrm>
            <a:off x="6451539" y="5250116"/>
            <a:ext cx="855344" cy="323850"/>
          </a:xfrm>
          <a:prstGeom prst="rect">
            <a:avLst/>
          </a:prstGeom>
        </p:spPr>
        <p:txBody>
          <a:bodyPr wrap="square" lIns="0" tIns="26669" rIns="0" bIns="0" rtlCol="0" vert="horz">
            <a:spAutoFit/>
          </a:bodyPr>
          <a:lstStyle/>
          <a:p>
            <a:pPr marL="12700" marR="5080">
              <a:lnSpc>
                <a:spcPts val="1130"/>
              </a:lnSpc>
              <a:spcBef>
                <a:spcPts val="209"/>
              </a:spcBef>
            </a:pPr>
            <a:r>
              <a:rPr dirty="0" sz="1000" spc="-10">
                <a:solidFill>
                  <a:srgbClr val="151616"/>
                </a:solidFill>
                <a:latin typeface="Arial"/>
                <a:cs typeface="Arial"/>
              </a:rPr>
              <a:t>EMERGENCY PHONE</a:t>
            </a:r>
            <a:endParaRPr sz="1000">
              <a:latin typeface="Arial"/>
              <a:cs typeface="Arial"/>
            </a:endParaRPr>
          </a:p>
        </p:txBody>
      </p:sp>
      <p:sp>
        <p:nvSpPr>
          <p:cNvPr id="109" name="object 109" descr=""/>
          <p:cNvSpPr txBox="1"/>
          <p:nvPr/>
        </p:nvSpPr>
        <p:spPr>
          <a:xfrm>
            <a:off x="5840460" y="6703994"/>
            <a:ext cx="469265" cy="323850"/>
          </a:xfrm>
          <a:prstGeom prst="rect">
            <a:avLst/>
          </a:prstGeom>
        </p:spPr>
        <p:txBody>
          <a:bodyPr wrap="square" lIns="0" tIns="26669" rIns="0" bIns="0" rtlCol="0" vert="horz">
            <a:spAutoFit/>
          </a:bodyPr>
          <a:lstStyle/>
          <a:p>
            <a:pPr marL="69850" marR="5080" indent="-57785">
              <a:lnSpc>
                <a:spcPts val="1130"/>
              </a:lnSpc>
              <a:spcBef>
                <a:spcPts val="209"/>
              </a:spcBef>
            </a:pPr>
            <a:r>
              <a:rPr dirty="0" sz="1000" spc="-10">
                <a:solidFill>
                  <a:srgbClr val="151616"/>
                </a:solidFill>
                <a:latin typeface="Arial"/>
                <a:cs typeface="Arial"/>
              </a:rPr>
              <a:t>FRONT </a:t>
            </a:r>
            <a:r>
              <a:rPr dirty="0" sz="1000" spc="-20">
                <a:solidFill>
                  <a:srgbClr val="151616"/>
                </a:solidFill>
                <a:latin typeface="Arial"/>
                <a:cs typeface="Arial"/>
              </a:rPr>
              <a:t>VIEW</a:t>
            </a:r>
            <a:endParaRPr sz="1000">
              <a:latin typeface="Arial"/>
              <a:cs typeface="Arial"/>
            </a:endParaRPr>
          </a:p>
        </p:txBody>
      </p:sp>
      <p:sp>
        <p:nvSpPr>
          <p:cNvPr id="110" name="object 110" descr=""/>
          <p:cNvSpPr txBox="1"/>
          <p:nvPr/>
        </p:nvSpPr>
        <p:spPr>
          <a:xfrm>
            <a:off x="8039502" y="6703994"/>
            <a:ext cx="354965" cy="323850"/>
          </a:xfrm>
          <a:prstGeom prst="rect">
            <a:avLst/>
          </a:prstGeom>
        </p:spPr>
        <p:txBody>
          <a:bodyPr wrap="square" lIns="0" tIns="26669" rIns="0" bIns="0" rtlCol="0" vert="horz">
            <a:spAutoFit/>
          </a:bodyPr>
          <a:lstStyle/>
          <a:p>
            <a:pPr marL="12700" marR="5080" indent="13970">
              <a:lnSpc>
                <a:spcPts val="1130"/>
              </a:lnSpc>
              <a:spcBef>
                <a:spcPts val="209"/>
              </a:spcBef>
            </a:pPr>
            <a:r>
              <a:rPr dirty="0" sz="1000" spc="-20">
                <a:solidFill>
                  <a:srgbClr val="151616"/>
                </a:solidFill>
                <a:latin typeface="Arial"/>
                <a:cs typeface="Arial"/>
              </a:rPr>
              <a:t>SIDE VIEW</a:t>
            </a:r>
            <a:endParaRPr sz="1000">
              <a:latin typeface="Arial"/>
              <a:cs typeface="Arial"/>
            </a:endParaRPr>
          </a:p>
        </p:txBody>
      </p:sp>
      <p:sp>
        <p:nvSpPr>
          <p:cNvPr id="111" name="object 111" descr=""/>
          <p:cNvSpPr txBox="1"/>
          <p:nvPr/>
        </p:nvSpPr>
        <p:spPr>
          <a:xfrm>
            <a:off x="9058507" y="6703994"/>
            <a:ext cx="939165" cy="323850"/>
          </a:xfrm>
          <a:prstGeom prst="rect">
            <a:avLst/>
          </a:prstGeom>
        </p:spPr>
        <p:txBody>
          <a:bodyPr wrap="square" lIns="0" tIns="26669" rIns="0" bIns="0" rtlCol="0" vert="horz">
            <a:spAutoFit/>
          </a:bodyPr>
          <a:lstStyle/>
          <a:p>
            <a:pPr marL="119380" marR="5080" indent="-107314">
              <a:lnSpc>
                <a:spcPts val="1130"/>
              </a:lnSpc>
              <a:spcBef>
                <a:spcPts val="209"/>
              </a:spcBef>
            </a:pPr>
            <a:r>
              <a:rPr dirty="0" sz="1000" spc="-10">
                <a:solidFill>
                  <a:srgbClr val="151616"/>
                </a:solidFill>
                <a:latin typeface="Arial"/>
                <a:cs typeface="Arial"/>
              </a:rPr>
              <a:t>PHOTOGRAPH </a:t>
            </a:r>
            <a:r>
              <a:rPr dirty="0" sz="1000">
                <a:solidFill>
                  <a:srgbClr val="151616"/>
                </a:solidFill>
                <a:latin typeface="Arial"/>
                <a:cs typeface="Arial"/>
              </a:rPr>
              <a:t>SPAIN</a:t>
            </a:r>
            <a:r>
              <a:rPr dirty="0" sz="1000" spc="-5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000" spc="-20">
                <a:solidFill>
                  <a:srgbClr val="151616"/>
                </a:solidFill>
                <a:latin typeface="Arial"/>
                <a:cs typeface="Arial"/>
              </a:rPr>
              <a:t>2006</a:t>
            </a:r>
            <a:endParaRPr sz="1000">
              <a:latin typeface="Arial"/>
              <a:cs typeface="Arial"/>
            </a:endParaRPr>
          </a:p>
        </p:txBody>
      </p:sp>
      <p:grpSp>
        <p:nvGrpSpPr>
          <p:cNvPr id="112" name="object 112" descr=""/>
          <p:cNvGrpSpPr/>
          <p:nvPr/>
        </p:nvGrpSpPr>
        <p:grpSpPr>
          <a:xfrm>
            <a:off x="6580320" y="2197950"/>
            <a:ext cx="2070100" cy="1825625"/>
            <a:chOff x="6580320" y="2197950"/>
            <a:chExt cx="2070100" cy="1825625"/>
          </a:xfrm>
        </p:grpSpPr>
        <p:sp>
          <p:nvSpPr>
            <p:cNvPr id="113" name="object 113" descr=""/>
            <p:cNvSpPr/>
            <p:nvPr/>
          </p:nvSpPr>
          <p:spPr>
            <a:xfrm>
              <a:off x="8423132" y="3209025"/>
              <a:ext cx="97790" cy="813435"/>
            </a:xfrm>
            <a:custGeom>
              <a:avLst/>
              <a:gdLst/>
              <a:ahLst/>
              <a:cxnLst/>
              <a:rect l="l" t="t" r="r" b="b"/>
              <a:pathLst>
                <a:path w="97790" h="813435">
                  <a:moveTo>
                    <a:pt x="0" y="813023"/>
                  </a:moveTo>
                  <a:lnTo>
                    <a:pt x="97383" y="813023"/>
                  </a:lnTo>
                  <a:lnTo>
                    <a:pt x="97383" y="0"/>
                  </a:lnTo>
                  <a:lnTo>
                    <a:pt x="0" y="0"/>
                  </a:lnTo>
                  <a:lnTo>
                    <a:pt x="0" y="813023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4" name="object 114" descr=""/>
            <p:cNvSpPr/>
            <p:nvPr/>
          </p:nvSpPr>
          <p:spPr>
            <a:xfrm>
              <a:off x="8423132" y="3186183"/>
              <a:ext cx="97790" cy="836294"/>
            </a:xfrm>
            <a:custGeom>
              <a:avLst/>
              <a:gdLst/>
              <a:ahLst/>
              <a:cxnLst/>
              <a:rect l="l" t="t" r="r" b="b"/>
              <a:pathLst>
                <a:path w="97790" h="836295">
                  <a:moveTo>
                    <a:pt x="0" y="0"/>
                  </a:moveTo>
                  <a:lnTo>
                    <a:pt x="97383" y="0"/>
                  </a:lnTo>
                  <a:lnTo>
                    <a:pt x="97383" y="835865"/>
                  </a:lnTo>
                  <a:lnTo>
                    <a:pt x="0" y="835865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5" name="object 115" descr=""/>
            <p:cNvSpPr/>
            <p:nvPr/>
          </p:nvSpPr>
          <p:spPr>
            <a:xfrm>
              <a:off x="8432168" y="3209025"/>
              <a:ext cx="29209" cy="806450"/>
            </a:xfrm>
            <a:custGeom>
              <a:avLst/>
              <a:gdLst/>
              <a:ahLst/>
              <a:cxnLst/>
              <a:rect l="l" t="t" r="r" b="b"/>
              <a:pathLst>
                <a:path w="29209" h="806450">
                  <a:moveTo>
                    <a:pt x="0" y="806151"/>
                  </a:moveTo>
                  <a:lnTo>
                    <a:pt x="28964" y="806151"/>
                  </a:lnTo>
                  <a:lnTo>
                    <a:pt x="28964" y="0"/>
                  </a:lnTo>
                  <a:lnTo>
                    <a:pt x="0" y="0"/>
                  </a:lnTo>
                  <a:lnTo>
                    <a:pt x="0" y="806151"/>
                  </a:lnTo>
                  <a:close/>
                </a:path>
              </a:pathLst>
            </a:custGeom>
            <a:solidFill>
              <a:srgbClr val="4C4C4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6" name="object 116" descr=""/>
            <p:cNvSpPr/>
            <p:nvPr/>
          </p:nvSpPr>
          <p:spPr>
            <a:xfrm>
              <a:off x="8454693" y="3209025"/>
              <a:ext cx="35560" cy="806450"/>
            </a:xfrm>
            <a:custGeom>
              <a:avLst/>
              <a:gdLst/>
              <a:ahLst/>
              <a:cxnLst/>
              <a:rect l="l" t="t" r="r" b="b"/>
              <a:pathLst>
                <a:path w="35559" h="806450">
                  <a:moveTo>
                    <a:pt x="0" y="806151"/>
                  </a:moveTo>
                  <a:lnTo>
                    <a:pt x="35402" y="806151"/>
                  </a:lnTo>
                  <a:lnTo>
                    <a:pt x="35402" y="0"/>
                  </a:lnTo>
                  <a:lnTo>
                    <a:pt x="0" y="0"/>
                  </a:lnTo>
                  <a:lnTo>
                    <a:pt x="0" y="806151"/>
                  </a:lnTo>
                  <a:close/>
                </a:path>
              </a:pathLst>
            </a:custGeom>
            <a:solidFill>
              <a:srgbClr val="66666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7" name="object 117" descr=""/>
            <p:cNvSpPr/>
            <p:nvPr/>
          </p:nvSpPr>
          <p:spPr>
            <a:xfrm>
              <a:off x="6800094" y="3209025"/>
              <a:ext cx="97790" cy="813435"/>
            </a:xfrm>
            <a:custGeom>
              <a:avLst/>
              <a:gdLst/>
              <a:ahLst/>
              <a:cxnLst/>
              <a:rect l="l" t="t" r="r" b="b"/>
              <a:pathLst>
                <a:path w="97790" h="813435">
                  <a:moveTo>
                    <a:pt x="0" y="813023"/>
                  </a:moveTo>
                  <a:lnTo>
                    <a:pt x="97379" y="813023"/>
                  </a:lnTo>
                  <a:lnTo>
                    <a:pt x="97379" y="0"/>
                  </a:lnTo>
                  <a:lnTo>
                    <a:pt x="0" y="0"/>
                  </a:lnTo>
                  <a:lnTo>
                    <a:pt x="0" y="813023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8" name="object 118" descr=""/>
            <p:cNvSpPr/>
            <p:nvPr/>
          </p:nvSpPr>
          <p:spPr>
            <a:xfrm>
              <a:off x="6800094" y="3186183"/>
              <a:ext cx="97790" cy="836294"/>
            </a:xfrm>
            <a:custGeom>
              <a:avLst/>
              <a:gdLst/>
              <a:ahLst/>
              <a:cxnLst/>
              <a:rect l="l" t="t" r="r" b="b"/>
              <a:pathLst>
                <a:path w="97790" h="836295">
                  <a:moveTo>
                    <a:pt x="0" y="0"/>
                  </a:moveTo>
                  <a:lnTo>
                    <a:pt x="97379" y="0"/>
                  </a:lnTo>
                  <a:lnTo>
                    <a:pt x="97379" y="835865"/>
                  </a:lnTo>
                  <a:lnTo>
                    <a:pt x="0" y="835865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9" name="object 119" descr=""/>
            <p:cNvSpPr/>
            <p:nvPr/>
          </p:nvSpPr>
          <p:spPr>
            <a:xfrm>
              <a:off x="6809126" y="3209025"/>
              <a:ext cx="29209" cy="806450"/>
            </a:xfrm>
            <a:custGeom>
              <a:avLst/>
              <a:gdLst/>
              <a:ahLst/>
              <a:cxnLst/>
              <a:rect l="l" t="t" r="r" b="b"/>
              <a:pathLst>
                <a:path w="29209" h="806450">
                  <a:moveTo>
                    <a:pt x="0" y="806151"/>
                  </a:moveTo>
                  <a:lnTo>
                    <a:pt x="28964" y="806151"/>
                  </a:lnTo>
                  <a:lnTo>
                    <a:pt x="28964" y="0"/>
                  </a:lnTo>
                  <a:lnTo>
                    <a:pt x="0" y="0"/>
                  </a:lnTo>
                  <a:lnTo>
                    <a:pt x="0" y="806151"/>
                  </a:lnTo>
                  <a:close/>
                </a:path>
              </a:pathLst>
            </a:custGeom>
            <a:solidFill>
              <a:srgbClr val="4C4C4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0" name="object 120" descr=""/>
            <p:cNvSpPr/>
            <p:nvPr/>
          </p:nvSpPr>
          <p:spPr>
            <a:xfrm>
              <a:off x="6831655" y="3209025"/>
              <a:ext cx="35560" cy="806450"/>
            </a:xfrm>
            <a:custGeom>
              <a:avLst/>
              <a:gdLst/>
              <a:ahLst/>
              <a:cxnLst/>
              <a:rect l="l" t="t" r="r" b="b"/>
              <a:pathLst>
                <a:path w="35559" h="806450">
                  <a:moveTo>
                    <a:pt x="0" y="806151"/>
                  </a:moveTo>
                  <a:lnTo>
                    <a:pt x="35402" y="806151"/>
                  </a:lnTo>
                  <a:lnTo>
                    <a:pt x="35402" y="0"/>
                  </a:lnTo>
                  <a:lnTo>
                    <a:pt x="0" y="0"/>
                  </a:lnTo>
                  <a:lnTo>
                    <a:pt x="0" y="806151"/>
                  </a:lnTo>
                  <a:close/>
                </a:path>
              </a:pathLst>
            </a:custGeom>
            <a:solidFill>
              <a:srgbClr val="66666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1" name="object 121" descr=""/>
            <p:cNvSpPr/>
            <p:nvPr/>
          </p:nvSpPr>
          <p:spPr>
            <a:xfrm>
              <a:off x="6688314" y="2626235"/>
              <a:ext cx="1960245" cy="582930"/>
            </a:xfrm>
            <a:custGeom>
              <a:avLst/>
              <a:gdLst/>
              <a:ahLst/>
              <a:cxnLst/>
              <a:rect l="l" t="t" r="r" b="b"/>
              <a:pathLst>
                <a:path w="1960245" h="582930">
                  <a:moveTo>
                    <a:pt x="1960210" y="0"/>
                  </a:moveTo>
                  <a:lnTo>
                    <a:pt x="0" y="0"/>
                  </a:lnTo>
                  <a:lnTo>
                    <a:pt x="0" y="582790"/>
                  </a:lnTo>
                  <a:lnTo>
                    <a:pt x="1960210" y="582790"/>
                  </a:lnTo>
                  <a:lnTo>
                    <a:pt x="196021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2" name="object 122" descr=""/>
            <p:cNvSpPr/>
            <p:nvPr/>
          </p:nvSpPr>
          <p:spPr>
            <a:xfrm>
              <a:off x="6688314" y="2626235"/>
              <a:ext cx="1960245" cy="582930"/>
            </a:xfrm>
            <a:custGeom>
              <a:avLst/>
              <a:gdLst/>
              <a:ahLst/>
              <a:cxnLst/>
              <a:rect l="l" t="t" r="r" b="b"/>
              <a:pathLst>
                <a:path w="1960245" h="582930">
                  <a:moveTo>
                    <a:pt x="0" y="0"/>
                  </a:moveTo>
                  <a:lnTo>
                    <a:pt x="1960210" y="0"/>
                  </a:lnTo>
                  <a:lnTo>
                    <a:pt x="1960210" y="582790"/>
                  </a:lnTo>
                  <a:lnTo>
                    <a:pt x="0" y="582790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123" name="object 123" descr="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6782489" y="2624863"/>
              <a:ext cx="1754150" cy="583592"/>
            </a:xfrm>
            <a:prstGeom prst="rect">
              <a:avLst/>
            </a:prstGeom>
          </p:spPr>
        </p:pic>
        <p:pic>
          <p:nvPicPr>
            <p:cNvPr id="124" name="object 124" descr="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6580320" y="2197950"/>
              <a:ext cx="2068542" cy="1010869"/>
            </a:xfrm>
            <a:prstGeom prst="rect">
              <a:avLst/>
            </a:prstGeom>
          </p:spPr>
        </p:pic>
      </p:grpSp>
      <p:sp>
        <p:nvSpPr>
          <p:cNvPr id="125" name="object 125" descr=""/>
          <p:cNvSpPr txBox="1"/>
          <p:nvPr/>
        </p:nvSpPr>
        <p:spPr>
          <a:xfrm>
            <a:off x="424577" y="972281"/>
            <a:ext cx="8341359" cy="1209040"/>
          </a:xfrm>
          <a:prstGeom prst="rect">
            <a:avLst/>
          </a:prstGeom>
        </p:spPr>
        <p:txBody>
          <a:bodyPr wrap="square" lIns="0" tIns="31750" rIns="0" bIns="0" rtlCol="0" vert="horz">
            <a:spAutoFit/>
          </a:bodyPr>
          <a:lstStyle/>
          <a:p>
            <a:pPr algn="just" marL="12700" marR="5080">
              <a:lnSpc>
                <a:spcPts val="1560"/>
              </a:lnSpc>
              <a:spcBef>
                <a:spcPts val="250"/>
              </a:spcBef>
            </a:pPr>
            <a:r>
              <a:rPr dirty="0" sz="1400" spc="-45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dirty="0" sz="1400" spc="-5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20">
                <a:solidFill>
                  <a:srgbClr val="151616"/>
                </a:solidFill>
                <a:latin typeface="Arial"/>
                <a:cs typeface="Arial"/>
              </a:rPr>
              <a:t>solar</a:t>
            </a:r>
            <a:r>
              <a:rPr dirty="0" sz="1400" spc="-7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20">
                <a:solidFill>
                  <a:srgbClr val="151616"/>
                </a:solidFill>
                <a:latin typeface="Arial"/>
                <a:cs typeface="Arial"/>
              </a:rPr>
              <a:t>powered</a:t>
            </a:r>
            <a:r>
              <a:rPr dirty="0" sz="1400" spc="-4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20">
                <a:solidFill>
                  <a:srgbClr val="151616"/>
                </a:solidFill>
                <a:latin typeface="Arial"/>
                <a:cs typeface="Arial"/>
              </a:rPr>
              <a:t>devices</a:t>
            </a:r>
            <a:r>
              <a:rPr dirty="0" sz="1400" spc="-4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25">
                <a:solidFill>
                  <a:srgbClr val="151616"/>
                </a:solidFill>
                <a:latin typeface="Arial"/>
                <a:cs typeface="Arial"/>
              </a:rPr>
              <a:t>shown</a:t>
            </a:r>
            <a:r>
              <a:rPr dirty="0" sz="1400" spc="-4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25">
                <a:solidFill>
                  <a:srgbClr val="151616"/>
                </a:solidFill>
                <a:latin typeface="Arial"/>
                <a:cs typeface="Arial"/>
              </a:rPr>
              <a:t>below</a:t>
            </a:r>
            <a:r>
              <a:rPr dirty="0" sz="1400" spc="-40">
                <a:solidFill>
                  <a:srgbClr val="151616"/>
                </a:solidFill>
                <a:latin typeface="Arial"/>
                <a:cs typeface="Arial"/>
              </a:rPr>
              <a:t> are</a:t>
            </a:r>
            <a:r>
              <a:rPr dirty="0" sz="1400" spc="-5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35">
                <a:solidFill>
                  <a:srgbClr val="151616"/>
                </a:solidFill>
                <a:latin typeface="Arial"/>
                <a:cs typeface="Arial"/>
              </a:rPr>
              <a:t>all</a:t>
            </a:r>
            <a:r>
              <a:rPr dirty="0" sz="1400" spc="-4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20">
                <a:solidFill>
                  <a:srgbClr val="151616"/>
                </a:solidFill>
                <a:latin typeface="Arial"/>
                <a:cs typeface="Arial"/>
              </a:rPr>
              <a:t>connected</a:t>
            </a:r>
            <a:r>
              <a:rPr dirty="0" sz="1400" spc="-4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25">
                <a:solidFill>
                  <a:srgbClr val="151616"/>
                </a:solidFill>
                <a:latin typeface="Arial"/>
                <a:cs typeface="Arial"/>
              </a:rPr>
              <a:t>with</a:t>
            </a:r>
            <a:r>
              <a:rPr dirty="0" sz="1400" spc="-5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25">
                <a:solidFill>
                  <a:srgbClr val="151616"/>
                </a:solidFill>
                <a:latin typeface="Arial"/>
                <a:cs typeface="Arial"/>
              </a:rPr>
              <a:t>road</a:t>
            </a:r>
            <a:r>
              <a:rPr dirty="0" sz="1400" spc="-4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151616"/>
                </a:solidFill>
                <a:latin typeface="Arial"/>
                <a:cs typeface="Arial"/>
              </a:rPr>
              <a:t>safety</a:t>
            </a:r>
            <a:r>
              <a:rPr dirty="0" sz="1400" spc="-5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65">
                <a:solidFill>
                  <a:srgbClr val="151616"/>
                </a:solidFill>
                <a:latin typeface="Arial"/>
                <a:cs typeface="Arial"/>
              </a:rPr>
              <a:t>or</a:t>
            </a:r>
            <a:r>
              <a:rPr dirty="0" sz="1400" spc="-3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20">
                <a:solidFill>
                  <a:srgbClr val="151616"/>
                </a:solidFill>
                <a:latin typeface="Arial"/>
                <a:cs typeface="Arial"/>
              </a:rPr>
              <a:t>traffic</a:t>
            </a:r>
            <a:r>
              <a:rPr dirty="0" sz="1400" spc="-5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20">
                <a:solidFill>
                  <a:srgbClr val="151616"/>
                </a:solidFill>
                <a:latin typeface="Arial"/>
                <a:cs typeface="Arial"/>
              </a:rPr>
              <a:t>control.</a:t>
            </a:r>
            <a:r>
              <a:rPr dirty="0" sz="1400" spc="-7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25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dirty="0" sz="1400" spc="-5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151616"/>
                </a:solidFill>
                <a:latin typeface="Arial"/>
                <a:cs typeface="Arial"/>
              </a:rPr>
              <a:t>Government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have</a:t>
            </a:r>
            <a:r>
              <a:rPr dirty="0" sz="1400" spc="-9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151616"/>
                </a:solidFill>
                <a:latin typeface="Arial"/>
                <a:cs typeface="Arial"/>
              </a:rPr>
              <a:t>asked</a:t>
            </a:r>
            <a:r>
              <a:rPr dirty="0" sz="1400" spc="-7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you</a:t>
            </a:r>
            <a:r>
              <a:rPr dirty="0" sz="1400" spc="-7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dirty="0" sz="1400" spc="-6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151616"/>
                </a:solidFill>
                <a:latin typeface="Arial"/>
                <a:cs typeface="Arial"/>
              </a:rPr>
              <a:t>design</a:t>
            </a:r>
            <a:r>
              <a:rPr dirty="0" sz="1400" spc="-7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dirty="0" sz="1400" spc="-6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new</a:t>
            </a:r>
            <a:r>
              <a:rPr dirty="0" sz="1400" spc="-7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street</a:t>
            </a:r>
            <a:r>
              <a:rPr dirty="0" sz="1400" spc="-7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151616"/>
                </a:solidFill>
                <a:latin typeface="Arial"/>
                <a:cs typeface="Arial"/>
              </a:rPr>
              <a:t>lamp/light</a:t>
            </a:r>
            <a:r>
              <a:rPr dirty="0" sz="1400" spc="-6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151616"/>
                </a:solidFill>
                <a:latin typeface="Arial"/>
                <a:cs typeface="Arial"/>
              </a:rPr>
              <a:t>powered</a:t>
            </a:r>
            <a:r>
              <a:rPr dirty="0" sz="1400" spc="-6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by</a:t>
            </a:r>
            <a:r>
              <a:rPr dirty="0" sz="1400" spc="-7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solar</a:t>
            </a:r>
            <a:r>
              <a:rPr dirty="0" sz="1400" spc="-6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25">
                <a:solidFill>
                  <a:srgbClr val="151616"/>
                </a:solidFill>
                <a:latin typeface="Arial"/>
                <a:cs typeface="Arial"/>
              </a:rPr>
              <a:t>energy.</a:t>
            </a:r>
            <a:r>
              <a:rPr dirty="0" sz="1400" spc="-7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dirty="0" sz="1400" spc="-6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lamp</a:t>
            </a:r>
            <a:r>
              <a:rPr dirty="0" sz="1400" spc="-7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must</a:t>
            </a:r>
            <a:r>
              <a:rPr dirty="0" sz="1400" spc="-7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have</a:t>
            </a:r>
            <a:r>
              <a:rPr dirty="0" sz="1400" spc="-6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dirty="0" sz="1400" spc="-7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151616"/>
                </a:solidFill>
                <a:latin typeface="Arial"/>
                <a:cs typeface="Arial"/>
              </a:rPr>
              <a:t>sensor</a:t>
            </a:r>
            <a:r>
              <a:rPr dirty="0" sz="1400" spc="-7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25">
                <a:solidFill>
                  <a:srgbClr val="151616"/>
                </a:solidFill>
                <a:latin typeface="Arial"/>
                <a:cs typeface="Arial"/>
              </a:rPr>
              <a:t>to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detect</a:t>
            </a:r>
            <a:r>
              <a:rPr dirty="0" sz="1400" spc="10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when</a:t>
            </a:r>
            <a:r>
              <a:rPr dirty="0" sz="1400" spc="114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it</a:t>
            </a:r>
            <a:r>
              <a:rPr dirty="0" sz="1400" spc="10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dirty="0" sz="1400" spc="11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dark</a:t>
            </a:r>
            <a:r>
              <a:rPr dirty="0" sz="1400" spc="10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dirty="0" sz="1400" spc="114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when</a:t>
            </a:r>
            <a:r>
              <a:rPr dirty="0" sz="1400" spc="11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people</a:t>
            </a:r>
            <a:r>
              <a:rPr dirty="0" sz="1400" spc="114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are</a:t>
            </a:r>
            <a:r>
              <a:rPr dirty="0" sz="1400" spc="10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near</a:t>
            </a:r>
            <a:r>
              <a:rPr dirty="0" sz="1400" spc="114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it.</a:t>
            </a:r>
            <a:r>
              <a:rPr dirty="0" sz="1400" spc="8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dirty="0" sz="1400" spc="11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lamp/light</a:t>
            </a:r>
            <a:r>
              <a:rPr dirty="0" sz="1400" spc="11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must</a:t>
            </a:r>
            <a:r>
              <a:rPr dirty="0" sz="1400" spc="11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be</a:t>
            </a:r>
            <a:r>
              <a:rPr dirty="0" sz="1400" spc="10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stylish,</a:t>
            </a:r>
            <a:r>
              <a:rPr dirty="0" sz="1400" spc="11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energy</a:t>
            </a:r>
            <a:r>
              <a:rPr dirty="0" sz="1400" spc="11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efficient</a:t>
            </a:r>
            <a:r>
              <a:rPr dirty="0" sz="1400" spc="11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25">
                <a:solidFill>
                  <a:srgbClr val="151616"/>
                </a:solidFill>
                <a:latin typeface="Arial"/>
                <a:cs typeface="Arial"/>
              </a:rPr>
              <a:t>and </a:t>
            </a:r>
            <a:r>
              <a:rPr dirty="0" sz="1400" spc="-10">
                <a:solidFill>
                  <a:srgbClr val="151616"/>
                </a:solidFill>
                <a:latin typeface="Arial"/>
                <a:cs typeface="Arial"/>
              </a:rPr>
              <a:t>interesting</a:t>
            </a:r>
            <a:r>
              <a:rPr dirty="0" sz="1400" spc="-13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dirty="0" sz="1400" spc="-14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151616"/>
                </a:solidFill>
                <a:latin typeface="Arial"/>
                <a:cs typeface="Arial"/>
              </a:rPr>
              <a:t>look</a:t>
            </a:r>
            <a:r>
              <a:rPr dirty="0" sz="1400" spc="-13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25">
                <a:solidFill>
                  <a:srgbClr val="151616"/>
                </a:solidFill>
                <a:latin typeface="Arial"/>
                <a:cs typeface="Arial"/>
              </a:rPr>
              <a:t>at.</a:t>
            </a:r>
            <a:endParaRPr sz="1400">
              <a:latin typeface="Arial"/>
              <a:cs typeface="Arial"/>
            </a:endParaRPr>
          </a:p>
          <a:p>
            <a:pPr algn="r" marR="615950">
              <a:lnSpc>
                <a:spcPct val="100000"/>
              </a:lnSpc>
              <a:spcBef>
                <a:spcPts val="1485"/>
              </a:spcBef>
            </a:pP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SOLAR</a:t>
            </a:r>
            <a:r>
              <a:rPr dirty="0" sz="1200" spc="-4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PANELS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126" name="object 126" descr=""/>
          <p:cNvGrpSpPr/>
          <p:nvPr/>
        </p:nvGrpSpPr>
        <p:grpSpPr>
          <a:xfrm>
            <a:off x="9260201" y="1354320"/>
            <a:ext cx="971550" cy="2646045"/>
            <a:chOff x="9260201" y="1354320"/>
            <a:chExt cx="971550" cy="2646045"/>
          </a:xfrm>
        </p:grpSpPr>
        <p:sp>
          <p:nvSpPr>
            <p:cNvPr id="127" name="object 127" descr=""/>
            <p:cNvSpPr/>
            <p:nvPr/>
          </p:nvSpPr>
          <p:spPr>
            <a:xfrm>
              <a:off x="9741040" y="1895469"/>
              <a:ext cx="145415" cy="2103755"/>
            </a:xfrm>
            <a:custGeom>
              <a:avLst/>
              <a:gdLst/>
              <a:ahLst/>
              <a:cxnLst/>
              <a:rect l="l" t="t" r="r" b="b"/>
              <a:pathLst>
                <a:path w="145415" h="2103754">
                  <a:moveTo>
                    <a:pt x="145021" y="1250124"/>
                  </a:moveTo>
                  <a:lnTo>
                    <a:pt x="0" y="1250124"/>
                  </a:lnTo>
                  <a:lnTo>
                    <a:pt x="0" y="2103437"/>
                  </a:lnTo>
                  <a:lnTo>
                    <a:pt x="145021" y="2103437"/>
                  </a:lnTo>
                  <a:lnTo>
                    <a:pt x="145021" y="1250124"/>
                  </a:lnTo>
                  <a:close/>
                </a:path>
                <a:path w="145415" h="2103754">
                  <a:moveTo>
                    <a:pt x="145021" y="0"/>
                  </a:moveTo>
                  <a:lnTo>
                    <a:pt x="0" y="0"/>
                  </a:lnTo>
                  <a:lnTo>
                    <a:pt x="0" y="665467"/>
                  </a:lnTo>
                  <a:lnTo>
                    <a:pt x="145021" y="665467"/>
                  </a:lnTo>
                  <a:lnTo>
                    <a:pt x="145021" y="0"/>
                  </a:lnTo>
                  <a:close/>
                </a:path>
              </a:pathLst>
            </a:custGeom>
            <a:solidFill>
              <a:srgbClr val="7F7F7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8" name="object 128" descr=""/>
            <p:cNvSpPr/>
            <p:nvPr/>
          </p:nvSpPr>
          <p:spPr>
            <a:xfrm>
              <a:off x="9741048" y="1895464"/>
              <a:ext cx="145415" cy="2103755"/>
            </a:xfrm>
            <a:custGeom>
              <a:avLst/>
              <a:gdLst/>
              <a:ahLst/>
              <a:cxnLst/>
              <a:rect l="l" t="t" r="r" b="b"/>
              <a:pathLst>
                <a:path w="145415" h="2103754">
                  <a:moveTo>
                    <a:pt x="0" y="0"/>
                  </a:moveTo>
                  <a:lnTo>
                    <a:pt x="145022" y="0"/>
                  </a:lnTo>
                  <a:lnTo>
                    <a:pt x="145022" y="2103440"/>
                  </a:lnTo>
                  <a:lnTo>
                    <a:pt x="0" y="2103440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129" name="object 129" descr="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9260201" y="1354320"/>
              <a:ext cx="971020" cy="2627290"/>
            </a:xfrm>
            <a:prstGeom prst="rect">
              <a:avLst/>
            </a:prstGeom>
          </p:spPr>
        </p:pic>
      </p:grpSp>
      <p:sp>
        <p:nvSpPr>
          <p:cNvPr id="130" name="object 130" descr=""/>
          <p:cNvSpPr txBox="1"/>
          <p:nvPr/>
        </p:nvSpPr>
        <p:spPr>
          <a:xfrm>
            <a:off x="9519256" y="2468051"/>
            <a:ext cx="398145" cy="6953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400" spc="-5">
                <a:solidFill>
                  <a:srgbClr val="FFFFFF"/>
                </a:solidFill>
                <a:latin typeface="Arial"/>
                <a:cs typeface="Arial"/>
              </a:rPr>
              <a:t>P</a:t>
            </a:r>
            <a:endParaRPr sz="4400">
              <a:latin typeface="Arial"/>
              <a:cs typeface="Arial"/>
            </a:endParaRPr>
          </a:p>
        </p:txBody>
      </p:sp>
      <p:grpSp>
        <p:nvGrpSpPr>
          <p:cNvPr id="131" name="object 131" descr=""/>
          <p:cNvGrpSpPr/>
          <p:nvPr/>
        </p:nvGrpSpPr>
        <p:grpSpPr>
          <a:xfrm>
            <a:off x="9227642" y="943199"/>
            <a:ext cx="577850" cy="227965"/>
            <a:chOff x="9227642" y="943199"/>
            <a:chExt cx="577850" cy="227965"/>
          </a:xfrm>
        </p:grpSpPr>
        <p:sp>
          <p:nvSpPr>
            <p:cNvPr id="132" name="object 132" descr=""/>
            <p:cNvSpPr/>
            <p:nvPr/>
          </p:nvSpPr>
          <p:spPr>
            <a:xfrm>
              <a:off x="9641386" y="944571"/>
              <a:ext cx="162560" cy="225425"/>
            </a:xfrm>
            <a:custGeom>
              <a:avLst/>
              <a:gdLst/>
              <a:ahLst/>
              <a:cxnLst/>
              <a:rect l="l" t="t" r="r" b="b"/>
              <a:pathLst>
                <a:path w="162559" h="225425">
                  <a:moveTo>
                    <a:pt x="0" y="0"/>
                  </a:moveTo>
                  <a:lnTo>
                    <a:pt x="162450" y="224932"/>
                  </a:lnTo>
                </a:path>
              </a:pathLst>
            </a:custGeom>
            <a:ln w="3175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3" name="object 133" descr=""/>
            <p:cNvSpPr/>
            <p:nvPr/>
          </p:nvSpPr>
          <p:spPr>
            <a:xfrm>
              <a:off x="9741091" y="1100595"/>
              <a:ext cx="62865" cy="69215"/>
            </a:xfrm>
            <a:custGeom>
              <a:avLst/>
              <a:gdLst/>
              <a:ahLst/>
              <a:cxnLst/>
              <a:rect l="l" t="t" r="r" b="b"/>
              <a:pathLst>
                <a:path w="62865" h="69215">
                  <a:moveTo>
                    <a:pt x="54255" y="0"/>
                  </a:moveTo>
                  <a:lnTo>
                    <a:pt x="0" y="39182"/>
                  </a:lnTo>
                  <a:lnTo>
                    <a:pt x="62745" y="68907"/>
                  </a:lnTo>
                  <a:lnTo>
                    <a:pt x="54255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4" name="object 134" descr=""/>
            <p:cNvSpPr/>
            <p:nvPr/>
          </p:nvSpPr>
          <p:spPr>
            <a:xfrm>
              <a:off x="9516427" y="944571"/>
              <a:ext cx="162560" cy="225425"/>
            </a:xfrm>
            <a:custGeom>
              <a:avLst/>
              <a:gdLst/>
              <a:ahLst/>
              <a:cxnLst/>
              <a:rect l="l" t="t" r="r" b="b"/>
              <a:pathLst>
                <a:path w="162559" h="225425">
                  <a:moveTo>
                    <a:pt x="0" y="0"/>
                  </a:moveTo>
                  <a:lnTo>
                    <a:pt x="162449" y="224932"/>
                  </a:lnTo>
                </a:path>
              </a:pathLst>
            </a:custGeom>
            <a:ln w="3175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5" name="object 135" descr=""/>
            <p:cNvSpPr/>
            <p:nvPr/>
          </p:nvSpPr>
          <p:spPr>
            <a:xfrm>
              <a:off x="9616132" y="1100595"/>
              <a:ext cx="62865" cy="69215"/>
            </a:xfrm>
            <a:custGeom>
              <a:avLst/>
              <a:gdLst/>
              <a:ahLst/>
              <a:cxnLst/>
              <a:rect l="l" t="t" r="r" b="b"/>
              <a:pathLst>
                <a:path w="62865" h="69215">
                  <a:moveTo>
                    <a:pt x="54255" y="0"/>
                  </a:moveTo>
                  <a:lnTo>
                    <a:pt x="0" y="39182"/>
                  </a:lnTo>
                  <a:lnTo>
                    <a:pt x="62744" y="68907"/>
                  </a:lnTo>
                  <a:lnTo>
                    <a:pt x="54255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6" name="object 136" descr=""/>
            <p:cNvSpPr/>
            <p:nvPr/>
          </p:nvSpPr>
          <p:spPr>
            <a:xfrm>
              <a:off x="9366469" y="944571"/>
              <a:ext cx="162560" cy="225425"/>
            </a:xfrm>
            <a:custGeom>
              <a:avLst/>
              <a:gdLst/>
              <a:ahLst/>
              <a:cxnLst/>
              <a:rect l="l" t="t" r="r" b="b"/>
              <a:pathLst>
                <a:path w="162559" h="225425">
                  <a:moveTo>
                    <a:pt x="0" y="0"/>
                  </a:moveTo>
                  <a:lnTo>
                    <a:pt x="162449" y="224932"/>
                  </a:lnTo>
                </a:path>
              </a:pathLst>
            </a:custGeom>
            <a:ln w="3175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7" name="object 137" descr=""/>
            <p:cNvSpPr/>
            <p:nvPr/>
          </p:nvSpPr>
          <p:spPr>
            <a:xfrm>
              <a:off x="9466174" y="1100595"/>
              <a:ext cx="62865" cy="69215"/>
            </a:xfrm>
            <a:custGeom>
              <a:avLst/>
              <a:gdLst/>
              <a:ahLst/>
              <a:cxnLst/>
              <a:rect l="l" t="t" r="r" b="b"/>
              <a:pathLst>
                <a:path w="62865" h="69215">
                  <a:moveTo>
                    <a:pt x="54255" y="0"/>
                  </a:moveTo>
                  <a:lnTo>
                    <a:pt x="0" y="39182"/>
                  </a:lnTo>
                  <a:lnTo>
                    <a:pt x="62744" y="68907"/>
                  </a:lnTo>
                  <a:lnTo>
                    <a:pt x="54255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8" name="object 138" descr=""/>
            <p:cNvSpPr/>
            <p:nvPr/>
          </p:nvSpPr>
          <p:spPr>
            <a:xfrm>
              <a:off x="9229013" y="944571"/>
              <a:ext cx="162560" cy="225425"/>
            </a:xfrm>
            <a:custGeom>
              <a:avLst/>
              <a:gdLst/>
              <a:ahLst/>
              <a:cxnLst/>
              <a:rect l="l" t="t" r="r" b="b"/>
              <a:pathLst>
                <a:path w="162559" h="225425">
                  <a:moveTo>
                    <a:pt x="0" y="0"/>
                  </a:moveTo>
                  <a:lnTo>
                    <a:pt x="162450" y="224932"/>
                  </a:lnTo>
                </a:path>
              </a:pathLst>
            </a:custGeom>
            <a:ln w="3175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9" name="object 139" descr=""/>
            <p:cNvSpPr/>
            <p:nvPr/>
          </p:nvSpPr>
          <p:spPr>
            <a:xfrm>
              <a:off x="9328720" y="1100595"/>
              <a:ext cx="62865" cy="69215"/>
            </a:xfrm>
            <a:custGeom>
              <a:avLst/>
              <a:gdLst/>
              <a:ahLst/>
              <a:cxnLst/>
              <a:rect l="l" t="t" r="r" b="b"/>
              <a:pathLst>
                <a:path w="62865" h="69215">
                  <a:moveTo>
                    <a:pt x="54254" y="0"/>
                  </a:moveTo>
                  <a:lnTo>
                    <a:pt x="0" y="39182"/>
                  </a:lnTo>
                  <a:lnTo>
                    <a:pt x="62744" y="68907"/>
                  </a:lnTo>
                  <a:lnTo>
                    <a:pt x="54254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40" name="object 140" descr=""/>
          <p:cNvSpPr txBox="1"/>
          <p:nvPr/>
        </p:nvSpPr>
        <p:spPr>
          <a:xfrm>
            <a:off x="2514786" y="555271"/>
            <a:ext cx="5537835" cy="353060"/>
          </a:xfrm>
          <a:prstGeom prst="rect">
            <a:avLst/>
          </a:prstGeom>
          <a:ln w="7199">
            <a:solidFill>
              <a:srgbClr val="DD2B1C"/>
            </a:solidFill>
          </a:ln>
        </p:spPr>
        <p:txBody>
          <a:bodyPr wrap="square" lIns="0" tIns="63500" rIns="0" bIns="0" rtlCol="0" vert="horz">
            <a:spAutoFit/>
          </a:bodyPr>
          <a:lstStyle/>
          <a:p>
            <a:pPr marL="153035">
              <a:lnSpc>
                <a:spcPct val="100000"/>
              </a:lnSpc>
              <a:spcBef>
                <a:spcPts val="500"/>
              </a:spcBef>
              <a:tabLst>
                <a:tab pos="1725295" algn="l"/>
              </a:tabLst>
            </a:pPr>
            <a:r>
              <a:rPr dirty="0" sz="1200" spc="-1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dirty="0" sz="1200" spc="-3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DD2B1C"/>
                </a:solidFill>
                <a:latin typeface="Arial"/>
                <a:cs typeface="Arial"/>
              </a:rPr>
              <a:t>LINKS:</a:t>
            </a:r>
            <a:r>
              <a:rPr dirty="0" sz="1200">
                <a:solidFill>
                  <a:srgbClr val="DD2B1C"/>
                </a:solidFill>
                <a:latin typeface="Arial"/>
                <a:cs typeface="Arial"/>
              </a:rPr>
              <a:t>	</a:t>
            </a:r>
            <a:r>
              <a:rPr dirty="0" baseline="2314" sz="1800" spc="-15">
                <a:solidFill>
                  <a:srgbClr val="151616"/>
                </a:solidFill>
                <a:latin typeface="Arial"/>
                <a:cs typeface="Arial"/>
                <a:hlinkClick r:id="rId10"/>
              </a:rPr>
              <a:t>https://technologystudent.com/energy1/solar8.htm</a:t>
            </a:r>
            <a:endParaRPr baseline="2314"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BY V.RYAN</dc:creator>
  <cp:keywords>DESIGN A SOLAR POWERED STREET LAMP</cp:keywords>
  <dc:title>solar9.cdr</dc:title>
  <dcterms:created xsi:type="dcterms:W3CDTF">2023-08-24T14:25:42Z</dcterms:created>
  <dcterms:modified xsi:type="dcterms:W3CDTF">2023-08-24T14:25:42Z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2023-08-24T00:00:00Z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2023-08-24T00:00:00Z</vt:filetime>
  </property>
  <property fmtid="{D5CDD505-2E9C-101B-9397-08002B2CF9AE}" pid="5" name="Producer">
    <vt:lpwstr>Corel PDF Engine Version 19.1.0.419</vt:lpwstr>
  </property>
</Properties>
</file>