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hyperlink" Target="http://www.technologystudent.com/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www.facebook.com/groups/254963448192823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technologystudent.com/despro2/devman1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despro2/devman1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0587" y="7119990"/>
            <a:ext cx="1767839" cy="1207135"/>
            <a:chOff x="310587" y="7119990"/>
            <a:chExt cx="1767839" cy="12071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0587" y="7119990"/>
              <a:ext cx="1767434" cy="120710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87450" y="7197855"/>
              <a:ext cx="1004569" cy="685165"/>
            </a:xfrm>
            <a:custGeom>
              <a:avLst/>
              <a:gdLst/>
              <a:ahLst/>
              <a:cxnLst/>
              <a:rect l="l" t="t" r="r" b="b"/>
              <a:pathLst>
                <a:path w="1004569" h="685165">
                  <a:moveTo>
                    <a:pt x="1004277" y="0"/>
                  </a:moveTo>
                  <a:lnTo>
                    <a:pt x="106464" y="124206"/>
                  </a:lnTo>
                  <a:lnTo>
                    <a:pt x="0" y="589089"/>
                  </a:lnTo>
                  <a:lnTo>
                    <a:pt x="897826" y="684898"/>
                  </a:lnTo>
                  <a:lnTo>
                    <a:pt x="1004277" y="0"/>
                  </a:lnTo>
                  <a:close/>
                </a:path>
              </a:pathLst>
            </a:custGeom>
            <a:solidFill>
              <a:srgbClr val="66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87450" y="7197855"/>
              <a:ext cx="1004569" cy="685165"/>
            </a:xfrm>
            <a:custGeom>
              <a:avLst/>
              <a:gdLst/>
              <a:ahLst/>
              <a:cxnLst/>
              <a:rect l="l" t="t" r="r" b="b"/>
              <a:pathLst>
                <a:path w="1004569" h="685165">
                  <a:moveTo>
                    <a:pt x="106464" y="124206"/>
                  </a:moveTo>
                  <a:lnTo>
                    <a:pt x="1004277" y="0"/>
                  </a:lnTo>
                  <a:lnTo>
                    <a:pt x="897826" y="684898"/>
                  </a:lnTo>
                  <a:lnTo>
                    <a:pt x="0" y="589089"/>
                  </a:lnTo>
                  <a:lnTo>
                    <a:pt x="106464" y="12420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46500" y="7486283"/>
              <a:ext cx="180340" cy="147320"/>
            </a:xfrm>
            <a:custGeom>
              <a:avLst/>
              <a:gdLst/>
              <a:ahLst/>
              <a:cxnLst/>
              <a:rect l="l" t="t" r="r" b="b"/>
              <a:pathLst>
                <a:path w="180340" h="147320">
                  <a:moveTo>
                    <a:pt x="180263" y="0"/>
                  </a:moveTo>
                  <a:lnTo>
                    <a:pt x="30645" y="8267"/>
                  </a:lnTo>
                  <a:lnTo>
                    <a:pt x="0" y="143840"/>
                  </a:lnTo>
                  <a:lnTo>
                    <a:pt x="146621" y="146748"/>
                  </a:lnTo>
                  <a:lnTo>
                    <a:pt x="1802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6500" y="7486283"/>
              <a:ext cx="180340" cy="147320"/>
            </a:xfrm>
            <a:custGeom>
              <a:avLst/>
              <a:gdLst/>
              <a:ahLst/>
              <a:cxnLst/>
              <a:rect l="l" t="t" r="r" b="b"/>
              <a:pathLst>
                <a:path w="180340" h="147320">
                  <a:moveTo>
                    <a:pt x="30645" y="8267"/>
                  </a:moveTo>
                  <a:lnTo>
                    <a:pt x="66549" y="6284"/>
                  </a:lnTo>
                  <a:lnTo>
                    <a:pt x="103444" y="4243"/>
                  </a:lnTo>
                  <a:lnTo>
                    <a:pt x="141344" y="2147"/>
                  </a:lnTo>
                  <a:lnTo>
                    <a:pt x="180263" y="0"/>
                  </a:lnTo>
                  <a:lnTo>
                    <a:pt x="176037" y="18392"/>
                  </a:lnTo>
                  <a:lnTo>
                    <a:pt x="171826" y="36791"/>
                  </a:lnTo>
                  <a:lnTo>
                    <a:pt x="167617" y="55181"/>
                  </a:lnTo>
                  <a:lnTo>
                    <a:pt x="163398" y="73545"/>
                  </a:lnTo>
                  <a:lnTo>
                    <a:pt x="159196" y="91841"/>
                  </a:lnTo>
                  <a:lnTo>
                    <a:pt x="155005" y="110147"/>
                  </a:lnTo>
                  <a:lnTo>
                    <a:pt x="150816" y="128452"/>
                  </a:lnTo>
                  <a:lnTo>
                    <a:pt x="146621" y="146748"/>
                  </a:lnTo>
                  <a:lnTo>
                    <a:pt x="108470" y="145985"/>
                  </a:lnTo>
                  <a:lnTo>
                    <a:pt x="71339" y="145251"/>
                  </a:lnTo>
                  <a:lnTo>
                    <a:pt x="35193" y="144539"/>
                  </a:lnTo>
                  <a:lnTo>
                    <a:pt x="0" y="143840"/>
                  </a:lnTo>
                  <a:lnTo>
                    <a:pt x="3814" y="126936"/>
                  </a:lnTo>
                  <a:lnTo>
                    <a:pt x="7635" y="110021"/>
                  </a:lnTo>
                  <a:lnTo>
                    <a:pt x="11462" y="93099"/>
                  </a:lnTo>
                  <a:lnTo>
                    <a:pt x="15290" y="76174"/>
                  </a:lnTo>
                  <a:lnTo>
                    <a:pt x="19118" y="59227"/>
                  </a:lnTo>
                  <a:lnTo>
                    <a:pt x="22958" y="42249"/>
                  </a:lnTo>
                  <a:lnTo>
                    <a:pt x="26802" y="25257"/>
                  </a:lnTo>
                  <a:lnTo>
                    <a:pt x="30645" y="826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93119" y="7476516"/>
              <a:ext cx="210820" cy="160020"/>
            </a:xfrm>
            <a:custGeom>
              <a:avLst/>
              <a:gdLst/>
              <a:ahLst/>
              <a:cxnLst/>
              <a:rect l="l" t="t" r="r" b="b"/>
              <a:pathLst>
                <a:path w="210819" h="160020">
                  <a:moveTo>
                    <a:pt x="210223" y="0"/>
                  </a:moveTo>
                  <a:lnTo>
                    <a:pt x="33642" y="9766"/>
                  </a:lnTo>
                  <a:lnTo>
                    <a:pt x="0" y="156514"/>
                  </a:lnTo>
                  <a:lnTo>
                    <a:pt x="172923" y="159931"/>
                  </a:lnTo>
                  <a:lnTo>
                    <a:pt x="210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93119" y="7476516"/>
              <a:ext cx="210820" cy="160020"/>
            </a:xfrm>
            <a:custGeom>
              <a:avLst/>
              <a:gdLst/>
              <a:ahLst/>
              <a:cxnLst/>
              <a:rect l="l" t="t" r="r" b="b"/>
              <a:pathLst>
                <a:path w="210819" h="160020">
                  <a:moveTo>
                    <a:pt x="33642" y="9766"/>
                  </a:moveTo>
                  <a:lnTo>
                    <a:pt x="75842" y="7438"/>
                  </a:lnTo>
                  <a:lnTo>
                    <a:pt x="119322" y="5030"/>
                  </a:lnTo>
                  <a:lnTo>
                    <a:pt x="164108" y="2549"/>
                  </a:lnTo>
                  <a:lnTo>
                    <a:pt x="210223" y="0"/>
                  </a:lnTo>
                  <a:lnTo>
                    <a:pt x="205529" y="20070"/>
                  </a:lnTo>
                  <a:lnTo>
                    <a:pt x="200866" y="40124"/>
                  </a:lnTo>
                  <a:lnTo>
                    <a:pt x="196217" y="60155"/>
                  </a:lnTo>
                  <a:lnTo>
                    <a:pt x="191566" y="80162"/>
                  </a:lnTo>
                  <a:lnTo>
                    <a:pt x="186916" y="100109"/>
                  </a:lnTo>
                  <a:lnTo>
                    <a:pt x="182259" y="120065"/>
                  </a:lnTo>
                  <a:lnTo>
                    <a:pt x="177595" y="140012"/>
                  </a:lnTo>
                  <a:lnTo>
                    <a:pt x="172923" y="159931"/>
                  </a:lnTo>
                  <a:lnTo>
                    <a:pt x="127783" y="159036"/>
                  </a:lnTo>
                  <a:lnTo>
                    <a:pt x="83937" y="158175"/>
                  </a:lnTo>
                  <a:lnTo>
                    <a:pt x="41353" y="157337"/>
                  </a:lnTo>
                  <a:lnTo>
                    <a:pt x="0" y="156514"/>
                  </a:lnTo>
                  <a:lnTo>
                    <a:pt x="4200" y="138219"/>
                  </a:lnTo>
                  <a:lnTo>
                    <a:pt x="8388" y="119914"/>
                  </a:lnTo>
                  <a:lnTo>
                    <a:pt x="12576" y="101613"/>
                  </a:lnTo>
                  <a:lnTo>
                    <a:pt x="16776" y="83324"/>
                  </a:lnTo>
                  <a:lnTo>
                    <a:pt x="20996" y="64953"/>
                  </a:lnTo>
                  <a:lnTo>
                    <a:pt x="25204" y="46559"/>
                  </a:lnTo>
                  <a:lnTo>
                    <a:pt x="29415" y="28158"/>
                  </a:lnTo>
                  <a:lnTo>
                    <a:pt x="33642" y="976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66037" y="7464810"/>
              <a:ext cx="248920" cy="175895"/>
            </a:xfrm>
            <a:custGeom>
              <a:avLst/>
              <a:gdLst/>
              <a:ahLst/>
              <a:cxnLst/>
              <a:rect l="l" t="t" r="r" b="b"/>
              <a:pathLst>
                <a:path w="248919" h="175895">
                  <a:moveTo>
                    <a:pt x="248704" y="0"/>
                  </a:moveTo>
                  <a:lnTo>
                    <a:pt x="37299" y="11709"/>
                  </a:lnTo>
                  <a:lnTo>
                    <a:pt x="0" y="171627"/>
                  </a:lnTo>
                  <a:lnTo>
                    <a:pt x="206933" y="175691"/>
                  </a:lnTo>
                  <a:lnTo>
                    <a:pt x="248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66037" y="7464810"/>
              <a:ext cx="248920" cy="175895"/>
            </a:xfrm>
            <a:custGeom>
              <a:avLst/>
              <a:gdLst/>
              <a:ahLst/>
              <a:cxnLst/>
              <a:rect l="l" t="t" r="r" b="b"/>
              <a:pathLst>
                <a:path w="248919" h="175895">
                  <a:moveTo>
                    <a:pt x="37299" y="11709"/>
                  </a:moveTo>
                  <a:lnTo>
                    <a:pt x="87616" y="8924"/>
                  </a:lnTo>
                  <a:lnTo>
                    <a:pt x="139611" y="6040"/>
                  </a:lnTo>
                  <a:lnTo>
                    <a:pt x="193301" y="3063"/>
                  </a:lnTo>
                  <a:lnTo>
                    <a:pt x="248704" y="0"/>
                  </a:lnTo>
                  <a:lnTo>
                    <a:pt x="243443" y="22048"/>
                  </a:lnTo>
                  <a:lnTo>
                    <a:pt x="238194" y="44089"/>
                  </a:lnTo>
                  <a:lnTo>
                    <a:pt x="227723" y="88112"/>
                  </a:lnTo>
                  <a:lnTo>
                    <a:pt x="217314" y="131921"/>
                  </a:lnTo>
                  <a:lnTo>
                    <a:pt x="206933" y="175691"/>
                  </a:lnTo>
                  <a:lnTo>
                    <a:pt x="152720" y="174628"/>
                  </a:lnTo>
                  <a:lnTo>
                    <a:pt x="100185" y="173602"/>
                  </a:lnTo>
                  <a:lnTo>
                    <a:pt x="49290" y="172605"/>
                  </a:lnTo>
                  <a:lnTo>
                    <a:pt x="0" y="171627"/>
                  </a:lnTo>
                  <a:lnTo>
                    <a:pt x="4672" y="151714"/>
                  </a:lnTo>
                  <a:lnTo>
                    <a:pt x="9336" y="131767"/>
                  </a:lnTo>
                  <a:lnTo>
                    <a:pt x="13992" y="111807"/>
                  </a:lnTo>
                  <a:lnTo>
                    <a:pt x="18643" y="91859"/>
                  </a:lnTo>
                  <a:lnTo>
                    <a:pt x="23299" y="71852"/>
                  </a:lnTo>
                  <a:lnTo>
                    <a:pt x="27947" y="51822"/>
                  </a:lnTo>
                  <a:lnTo>
                    <a:pt x="32607" y="31773"/>
                  </a:lnTo>
                  <a:lnTo>
                    <a:pt x="37299" y="1170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73875" y="7450429"/>
              <a:ext cx="300355" cy="195580"/>
            </a:xfrm>
            <a:custGeom>
              <a:avLst/>
              <a:gdLst/>
              <a:ahLst/>
              <a:cxnLst/>
              <a:rect l="l" t="t" r="r" b="b"/>
              <a:pathLst>
                <a:path w="300355" h="195579">
                  <a:moveTo>
                    <a:pt x="299732" y="0"/>
                  </a:moveTo>
                  <a:lnTo>
                    <a:pt x="41783" y="14325"/>
                  </a:lnTo>
                  <a:lnTo>
                    <a:pt x="0" y="190093"/>
                  </a:lnTo>
                  <a:lnTo>
                    <a:pt x="252349" y="195021"/>
                  </a:lnTo>
                  <a:lnTo>
                    <a:pt x="2997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73875" y="7450429"/>
              <a:ext cx="300355" cy="195580"/>
            </a:xfrm>
            <a:custGeom>
              <a:avLst/>
              <a:gdLst/>
              <a:ahLst/>
              <a:cxnLst/>
              <a:rect l="l" t="t" r="r" b="b"/>
              <a:pathLst>
                <a:path w="300355" h="195579">
                  <a:moveTo>
                    <a:pt x="41783" y="14325"/>
                  </a:moveTo>
                  <a:lnTo>
                    <a:pt x="90537" y="11628"/>
                  </a:lnTo>
                  <a:lnTo>
                    <a:pt x="140673" y="8853"/>
                  </a:lnTo>
                  <a:lnTo>
                    <a:pt x="192228" y="5993"/>
                  </a:lnTo>
                  <a:lnTo>
                    <a:pt x="245236" y="3044"/>
                  </a:lnTo>
                  <a:lnTo>
                    <a:pt x="299732" y="0"/>
                  </a:lnTo>
                  <a:lnTo>
                    <a:pt x="293777" y="24484"/>
                  </a:lnTo>
                  <a:lnTo>
                    <a:pt x="287823" y="48953"/>
                  </a:lnTo>
                  <a:lnTo>
                    <a:pt x="281873" y="73396"/>
                  </a:lnTo>
                  <a:lnTo>
                    <a:pt x="275932" y="97802"/>
                  </a:lnTo>
                  <a:lnTo>
                    <a:pt x="270017" y="122117"/>
                  </a:lnTo>
                  <a:lnTo>
                    <a:pt x="264107" y="146435"/>
                  </a:lnTo>
                  <a:lnTo>
                    <a:pt x="258214" y="170742"/>
                  </a:lnTo>
                  <a:lnTo>
                    <a:pt x="252349" y="195021"/>
                  </a:lnTo>
                  <a:lnTo>
                    <a:pt x="199048" y="193999"/>
                  </a:lnTo>
                  <a:lnTo>
                    <a:pt x="147201" y="192992"/>
                  </a:lnTo>
                  <a:lnTo>
                    <a:pt x="96771" y="192003"/>
                  </a:lnTo>
                  <a:lnTo>
                    <a:pt x="47716" y="191036"/>
                  </a:lnTo>
                  <a:lnTo>
                    <a:pt x="0" y="190093"/>
                  </a:lnTo>
                  <a:lnTo>
                    <a:pt x="5226" y="168214"/>
                  </a:lnTo>
                  <a:lnTo>
                    <a:pt x="10448" y="146308"/>
                  </a:lnTo>
                  <a:lnTo>
                    <a:pt x="20878" y="102476"/>
                  </a:lnTo>
                  <a:lnTo>
                    <a:pt x="31340" y="58443"/>
                  </a:lnTo>
                  <a:lnTo>
                    <a:pt x="36566" y="36387"/>
                  </a:lnTo>
                  <a:lnTo>
                    <a:pt x="41783" y="1432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27386" y="7314776"/>
              <a:ext cx="214629" cy="171450"/>
            </a:xfrm>
            <a:custGeom>
              <a:avLst/>
              <a:gdLst/>
              <a:ahLst/>
              <a:cxnLst/>
              <a:rect l="l" t="t" r="r" b="b"/>
              <a:pathLst>
                <a:path w="214630" h="171450">
                  <a:moveTo>
                    <a:pt x="214236" y="0"/>
                  </a:moveTo>
                  <a:lnTo>
                    <a:pt x="33959" y="23190"/>
                  </a:lnTo>
                  <a:lnTo>
                    <a:pt x="0" y="170954"/>
                  </a:lnTo>
                  <a:lnTo>
                    <a:pt x="176758" y="161137"/>
                  </a:lnTo>
                  <a:lnTo>
                    <a:pt x="2142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27386" y="7314776"/>
              <a:ext cx="214629" cy="171450"/>
            </a:xfrm>
            <a:custGeom>
              <a:avLst/>
              <a:gdLst/>
              <a:ahLst/>
              <a:cxnLst/>
              <a:rect l="l" t="t" r="r" b="b"/>
              <a:pathLst>
                <a:path w="214630" h="171450">
                  <a:moveTo>
                    <a:pt x="33959" y="23190"/>
                  </a:moveTo>
                  <a:lnTo>
                    <a:pt x="77054" y="17643"/>
                  </a:lnTo>
                  <a:lnTo>
                    <a:pt x="121440" y="11933"/>
                  </a:lnTo>
                  <a:lnTo>
                    <a:pt x="167155" y="6054"/>
                  </a:lnTo>
                  <a:lnTo>
                    <a:pt x="214236" y="0"/>
                  </a:lnTo>
                  <a:lnTo>
                    <a:pt x="209549" y="20228"/>
                  </a:lnTo>
                  <a:lnTo>
                    <a:pt x="204849" y="40441"/>
                  </a:lnTo>
                  <a:lnTo>
                    <a:pt x="200147" y="60623"/>
                  </a:lnTo>
                  <a:lnTo>
                    <a:pt x="195453" y="80759"/>
                  </a:lnTo>
                  <a:lnTo>
                    <a:pt x="190765" y="100880"/>
                  </a:lnTo>
                  <a:lnTo>
                    <a:pt x="186081" y="120986"/>
                  </a:lnTo>
                  <a:lnTo>
                    <a:pt x="181410" y="141073"/>
                  </a:lnTo>
                  <a:lnTo>
                    <a:pt x="176758" y="161137"/>
                  </a:lnTo>
                  <a:lnTo>
                    <a:pt x="130591" y="163691"/>
                  </a:lnTo>
                  <a:lnTo>
                    <a:pt x="85769" y="166184"/>
                  </a:lnTo>
                  <a:lnTo>
                    <a:pt x="42252" y="168608"/>
                  </a:lnTo>
                  <a:lnTo>
                    <a:pt x="0" y="170954"/>
                  </a:lnTo>
                  <a:lnTo>
                    <a:pt x="4247" y="152547"/>
                  </a:lnTo>
                  <a:lnTo>
                    <a:pt x="8504" y="134118"/>
                  </a:lnTo>
                  <a:lnTo>
                    <a:pt x="12753" y="115679"/>
                  </a:lnTo>
                  <a:lnTo>
                    <a:pt x="16979" y="97243"/>
                  </a:lnTo>
                  <a:lnTo>
                    <a:pt x="21206" y="78768"/>
                  </a:lnTo>
                  <a:lnTo>
                    <a:pt x="25446" y="60255"/>
                  </a:lnTo>
                  <a:lnTo>
                    <a:pt x="29697" y="41722"/>
                  </a:lnTo>
                  <a:lnTo>
                    <a:pt x="33959" y="2319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59097" y="7633504"/>
              <a:ext cx="206375" cy="162560"/>
            </a:xfrm>
            <a:custGeom>
              <a:avLst/>
              <a:gdLst/>
              <a:ahLst/>
              <a:cxnLst/>
              <a:rect l="l" t="t" r="r" b="b"/>
              <a:pathLst>
                <a:path w="206375" h="162559">
                  <a:moveTo>
                    <a:pt x="33413" y="0"/>
                  </a:moveTo>
                  <a:lnTo>
                    <a:pt x="0" y="145732"/>
                  </a:lnTo>
                  <a:lnTo>
                    <a:pt x="169303" y="162179"/>
                  </a:lnTo>
                  <a:lnTo>
                    <a:pt x="206324" y="3454"/>
                  </a:lnTo>
                  <a:lnTo>
                    <a:pt x="334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59097" y="7633504"/>
              <a:ext cx="206375" cy="162560"/>
            </a:xfrm>
            <a:custGeom>
              <a:avLst/>
              <a:gdLst/>
              <a:ahLst/>
              <a:cxnLst/>
              <a:rect l="l" t="t" r="r" b="b"/>
              <a:pathLst>
                <a:path w="206375" h="162559">
                  <a:moveTo>
                    <a:pt x="33413" y="0"/>
                  </a:moveTo>
                  <a:lnTo>
                    <a:pt x="74755" y="832"/>
                  </a:lnTo>
                  <a:lnTo>
                    <a:pt x="117321" y="1679"/>
                  </a:lnTo>
                  <a:lnTo>
                    <a:pt x="161160" y="2550"/>
                  </a:lnTo>
                  <a:lnTo>
                    <a:pt x="206324" y="3454"/>
                  </a:lnTo>
                  <a:lnTo>
                    <a:pt x="196999" y="43283"/>
                  </a:lnTo>
                  <a:lnTo>
                    <a:pt x="187731" y="83007"/>
                  </a:lnTo>
                  <a:lnTo>
                    <a:pt x="178498" y="122626"/>
                  </a:lnTo>
                  <a:lnTo>
                    <a:pt x="169303" y="162179"/>
                  </a:lnTo>
                  <a:lnTo>
                    <a:pt x="125097" y="157889"/>
                  </a:lnTo>
                  <a:lnTo>
                    <a:pt x="82184" y="153722"/>
                  </a:lnTo>
                  <a:lnTo>
                    <a:pt x="40505" y="149672"/>
                  </a:lnTo>
                  <a:lnTo>
                    <a:pt x="0" y="145732"/>
                  </a:lnTo>
                  <a:lnTo>
                    <a:pt x="4176" y="127576"/>
                  </a:lnTo>
                  <a:lnTo>
                    <a:pt x="8345" y="109404"/>
                  </a:lnTo>
                  <a:lnTo>
                    <a:pt x="12506" y="91222"/>
                  </a:lnTo>
                  <a:lnTo>
                    <a:pt x="16662" y="73037"/>
                  </a:lnTo>
                  <a:lnTo>
                    <a:pt x="20847" y="54810"/>
                  </a:lnTo>
                  <a:lnTo>
                    <a:pt x="25047" y="36556"/>
                  </a:lnTo>
                  <a:lnTo>
                    <a:pt x="29242" y="18284"/>
                  </a:lnTo>
                  <a:lnTo>
                    <a:pt x="3341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08168" y="7337885"/>
              <a:ext cx="53340" cy="146685"/>
            </a:xfrm>
            <a:custGeom>
              <a:avLst/>
              <a:gdLst/>
              <a:ahLst/>
              <a:cxnLst/>
              <a:rect l="l" t="t" r="r" b="b"/>
              <a:pathLst>
                <a:path w="53340" h="146684">
                  <a:moveTo>
                    <a:pt x="52857" y="0"/>
                  </a:moveTo>
                  <a:lnTo>
                    <a:pt x="28295" y="12268"/>
                  </a:lnTo>
                  <a:lnTo>
                    <a:pt x="0" y="136156"/>
                  </a:lnTo>
                  <a:lnTo>
                    <a:pt x="19189" y="146532"/>
                  </a:lnTo>
                  <a:lnTo>
                    <a:pt x="528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08168" y="7337885"/>
              <a:ext cx="53340" cy="146685"/>
            </a:xfrm>
            <a:custGeom>
              <a:avLst/>
              <a:gdLst/>
              <a:ahLst/>
              <a:cxnLst/>
              <a:rect l="l" t="t" r="r" b="b"/>
              <a:pathLst>
                <a:path w="53340" h="146684">
                  <a:moveTo>
                    <a:pt x="19189" y="146532"/>
                  </a:moveTo>
                  <a:lnTo>
                    <a:pt x="23405" y="128268"/>
                  </a:lnTo>
                  <a:lnTo>
                    <a:pt x="27625" y="109994"/>
                  </a:lnTo>
                  <a:lnTo>
                    <a:pt x="31841" y="91711"/>
                  </a:lnTo>
                  <a:lnTo>
                    <a:pt x="36042" y="73418"/>
                  </a:lnTo>
                  <a:lnTo>
                    <a:pt x="40234" y="55090"/>
                  </a:lnTo>
                  <a:lnTo>
                    <a:pt x="44430" y="36742"/>
                  </a:lnTo>
                  <a:lnTo>
                    <a:pt x="48637" y="18377"/>
                  </a:lnTo>
                  <a:lnTo>
                    <a:pt x="52857" y="0"/>
                  </a:lnTo>
                  <a:lnTo>
                    <a:pt x="46671" y="3092"/>
                  </a:lnTo>
                  <a:lnTo>
                    <a:pt x="40505" y="6172"/>
                  </a:lnTo>
                  <a:lnTo>
                    <a:pt x="34374" y="9233"/>
                  </a:lnTo>
                  <a:lnTo>
                    <a:pt x="28295" y="12268"/>
                  </a:lnTo>
                  <a:lnTo>
                    <a:pt x="24775" y="27792"/>
                  </a:lnTo>
                  <a:lnTo>
                    <a:pt x="21232" y="43310"/>
                  </a:lnTo>
                  <a:lnTo>
                    <a:pt x="17678" y="58813"/>
                  </a:lnTo>
                  <a:lnTo>
                    <a:pt x="14122" y="74294"/>
                  </a:lnTo>
                  <a:lnTo>
                    <a:pt x="10570" y="89756"/>
                  </a:lnTo>
                  <a:lnTo>
                    <a:pt x="7027" y="105221"/>
                  </a:lnTo>
                  <a:lnTo>
                    <a:pt x="3501" y="120688"/>
                  </a:lnTo>
                  <a:lnTo>
                    <a:pt x="0" y="136156"/>
                  </a:lnTo>
                  <a:lnTo>
                    <a:pt x="6311" y="139611"/>
                  </a:lnTo>
                  <a:lnTo>
                    <a:pt x="12801" y="143078"/>
                  </a:lnTo>
                  <a:lnTo>
                    <a:pt x="19189" y="14653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25741" y="7450073"/>
              <a:ext cx="85902" cy="19611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140774" y="7635182"/>
              <a:ext cx="52069" cy="144780"/>
            </a:xfrm>
            <a:custGeom>
              <a:avLst/>
              <a:gdLst/>
              <a:ahLst/>
              <a:cxnLst/>
              <a:rect l="l" t="t" r="r" b="b"/>
              <a:pathLst>
                <a:path w="52069" h="144779">
                  <a:moveTo>
                    <a:pt x="51511" y="0"/>
                  </a:moveTo>
                  <a:lnTo>
                    <a:pt x="27927" y="8788"/>
                  </a:lnTo>
                  <a:lnTo>
                    <a:pt x="0" y="131025"/>
                  </a:lnTo>
                  <a:lnTo>
                    <a:pt x="18389" y="144424"/>
                  </a:lnTo>
                  <a:lnTo>
                    <a:pt x="515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40774" y="7635182"/>
              <a:ext cx="52069" cy="144780"/>
            </a:xfrm>
            <a:custGeom>
              <a:avLst/>
              <a:gdLst/>
              <a:ahLst/>
              <a:cxnLst/>
              <a:rect l="l" t="t" r="r" b="b"/>
              <a:pathLst>
                <a:path w="52069" h="144779">
                  <a:moveTo>
                    <a:pt x="18389" y="144424"/>
                  </a:moveTo>
                  <a:lnTo>
                    <a:pt x="22525" y="126448"/>
                  </a:lnTo>
                  <a:lnTo>
                    <a:pt x="26652" y="108440"/>
                  </a:lnTo>
                  <a:lnTo>
                    <a:pt x="30782" y="90415"/>
                  </a:lnTo>
                  <a:lnTo>
                    <a:pt x="34924" y="72389"/>
                  </a:lnTo>
                  <a:lnTo>
                    <a:pt x="39070" y="54324"/>
                  </a:lnTo>
                  <a:lnTo>
                    <a:pt x="43208" y="36233"/>
                  </a:lnTo>
                  <a:lnTo>
                    <a:pt x="47351" y="18122"/>
                  </a:lnTo>
                  <a:lnTo>
                    <a:pt x="51511" y="0"/>
                  </a:lnTo>
                  <a:lnTo>
                    <a:pt x="43586" y="2984"/>
                  </a:lnTo>
                  <a:lnTo>
                    <a:pt x="35674" y="5892"/>
                  </a:lnTo>
                  <a:lnTo>
                    <a:pt x="27927" y="8788"/>
                  </a:lnTo>
                  <a:lnTo>
                    <a:pt x="24419" y="24107"/>
                  </a:lnTo>
                  <a:lnTo>
                    <a:pt x="20931" y="39416"/>
                  </a:lnTo>
                  <a:lnTo>
                    <a:pt x="17445" y="54717"/>
                  </a:lnTo>
                  <a:lnTo>
                    <a:pt x="13944" y="70015"/>
                  </a:lnTo>
                  <a:lnTo>
                    <a:pt x="10438" y="85259"/>
                  </a:lnTo>
                  <a:lnTo>
                    <a:pt x="6938" y="100520"/>
                  </a:lnTo>
                  <a:lnTo>
                    <a:pt x="3455" y="115781"/>
                  </a:lnTo>
                  <a:lnTo>
                    <a:pt x="0" y="131025"/>
                  </a:lnTo>
                  <a:lnTo>
                    <a:pt x="6032" y="135470"/>
                  </a:lnTo>
                  <a:lnTo>
                    <a:pt x="12217" y="139953"/>
                  </a:lnTo>
                  <a:lnTo>
                    <a:pt x="18389" y="14442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04439" y="7315190"/>
              <a:ext cx="62230" cy="160020"/>
            </a:xfrm>
            <a:custGeom>
              <a:avLst/>
              <a:gdLst/>
              <a:ahLst/>
              <a:cxnLst/>
              <a:rect l="l" t="t" r="r" b="b"/>
              <a:pathLst>
                <a:path w="62230" h="160020">
                  <a:moveTo>
                    <a:pt x="37261" y="0"/>
                  </a:moveTo>
                  <a:lnTo>
                    <a:pt x="0" y="159791"/>
                  </a:lnTo>
                  <a:lnTo>
                    <a:pt x="29768" y="145313"/>
                  </a:lnTo>
                  <a:lnTo>
                    <a:pt x="62077" y="6934"/>
                  </a:lnTo>
                  <a:lnTo>
                    <a:pt x="372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04439" y="7315190"/>
              <a:ext cx="62230" cy="160020"/>
            </a:xfrm>
            <a:custGeom>
              <a:avLst/>
              <a:gdLst/>
              <a:ahLst/>
              <a:cxnLst/>
              <a:rect l="l" t="t" r="r" b="b"/>
              <a:pathLst>
                <a:path w="62230" h="160020">
                  <a:moveTo>
                    <a:pt x="0" y="159791"/>
                  </a:moveTo>
                  <a:lnTo>
                    <a:pt x="9331" y="119956"/>
                  </a:lnTo>
                  <a:lnTo>
                    <a:pt x="18643" y="80035"/>
                  </a:lnTo>
                  <a:lnTo>
                    <a:pt x="23297" y="60059"/>
                  </a:lnTo>
                  <a:lnTo>
                    <a:pt x="27957" y="40060"/>
                  </a:lnTo>
                  <a:lnTo>
                    <a:pt x="32614" y="20040"/>
                  </a:lnTo>
                  <a:lnTo>
                    <a:pt x="37261" y="0"/>
                  </a:lnTo>
                  <a:lnTo>
                    <a:pt x="43396" y="1744"/>
                  </a:lnTo>
                  <a:lnTo>
                    <a:pt x="49574" y="3476"/>
                  </a:lnTo>
                  <a:lnTo>
                    <a:pt x="55799" y="5204"/>
                  </a:lnTo>
                  <a:lnTo>
                    <a:pt x="62077" y="6934"/>
                  </a:lnTo>
                  <a:lnTo>
                    <a:pt x="58002" y="24296"/>
                  </a:lnTo>
                  <a:lnTo>
                    <a:pt x="53943" y="41638"/>
                  </a:lnTo>
                  <a:lnTo>
                    <a:pt x="49893" y="58963"/>
                  </a:lnTo>
                  <a:lnTo>
                    <a:pt x="45847" y="76276"/>
                  </a:lnTo>
                  <a:lnTo>
                    <a:pt x="41822" y="93537"/>
                  </a:lnTo>
                  <a:lnTo>
                    <a:pt x="37793" y="110809"/>
                  </a:lnTo>
                  <a:lnTo>
                    <a:pt x="33772" y="128073"/>
                  </a:lnTo>
                  <a:lnTo>
                    <a:pt x="29768" y="145313"/>
                  </a:lnTo>
                  <a:lnTo>
                    <a:pt x="22242" y="148986"/>
                  </a:lnTo>
                  <a:lnTo>
                    <a:pt x="14779" y="152619"/>
                  </a:lnTo>
                  <a:lnTo>
                    <a:pt x="7369" y="156218"/>
                  </a:lnTo>
                  <a:lnTo>
                    <a:pt x="0" y="15979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8381" y="7638791"/>
              <a:ext cx="60325" cy="157480"/>
            </a:xfrm>
            <a:custGeom>
              <a:avLst/>
              <a:gdLst/>
              <a:ahLst/>
              <a:cxnLst/>
              <a:rect l="l" t="t" r="r" b="b"/>
              <a:pathLst>
                <a:path w="60325" h="157479">
                  <a:moveTo>
                    <a:pt x="36703" y="0"/>
                  </a:moveTo>
                  <a:lnTo>
                    <a:pt x="0" y="157289"/>
                  </a:lnTo>
                  <a:lnTo>
                    <a:pt x="28498" y="147104"/>
                  </a:lnTo>
                  <a:lnTo>
                    <a:pt x="60325" y="10807"/>
                  </a:lnTo>
                  <a:lnTo>
                    <a:pt x="367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8381" y="7638791"/>
              <a:ext cx="60325" cy="157480"/>
            </a:xfrm>
            <a:custGeom>
              <a:avLst/>
              <a:gdLst/>
              <a:ahLst/>
              <a:cxnLst/>
              <a:rect l="l" t="t" r="r" b="b"/>
              <a:pathLst>
                <a:path w="60325" h="157479">
                  <a:moveTo>
                    <a:pt x="0" y="157289"/>
                  </a:moveTo>
                  <a:lnTo>
                    <a:pt x="4553" y="137727"/>
                  </a:lnTo>
                  <a:lnTo>
                    <a:pt x="9123" y="118113"/>
                  </a:lnTo>
                  <a:lnTo>
                    <a:pt x="13699" y="98475"/>
                  </a:lnTo>
                  <a:lnTo>
                    <a:pt x="18275" y="78841"/>
                  </a:lnTo>
                  <a:lnTo>
                    <a:pt x="22861" y="59155"/>
                  </a:lnTo>
                  <a:lnTo>
                    <a:pt x="27460" y="39454"/>
                  </a:lnTo>
                  <a:lnTo>
                    <a:pt x="32073" y="19735"/>
                  </a:lnTo>
                  <a:lnTo>
                    <a:pt x="36703" y="0"/>
                  </a:lnTo>
                  <a:lnTo>
                    <a:pt x="42553" y="2708"/>
                  </a:lnTo>
                  <a:lnTo>
                    <a:pt x="48423" y="5418"/>
                  </a:lnTo>
                  <a:lnTo>
                    <a:pt x="54339" y="8120"/>
                  </a:lnTo>
                  <a:lnTo>
                    <a:pt x="60325" y="10807"/>
                  </a:lnTo>
                  <a:lnTo>
                    <a:pt x="56312" y="27903"/>
                  </a:lnTo>
                  <a:lnTo>
                    <a:pt x="44348" y="79082"/>
                  </a:lnTo>
                  <a:lnTo>
                    <a:pt x="32448" y="130130"/>
                  </a:lnTo>
                  <a:lnTo>
                    <a:pt x="28498" y="147104"/>
                  </a:lnTo>
                  <a:lnTo>
                    <a:pt x="21291" y="149677"/>
                  </a:lnTo>
                  <a:lnTo>
                    <a:pt x="14154" y="152234"/>
                  </a:lnTo>
                  <a:lnTo>
                    <a:pt x="7063" y="154772"/>
                  </a:lnTo>
                  <a:lnTo>
                    <a:pt x="0" y="15728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73875" y="7450429"/>
              <a:ext cx="300355" cy="195580"/>
            </a:xfrm>
            <a:custGeom>
              <a:avLst/>
              <a:gdLst/>
              <a:ahLst/>
              <a:cxnLst/>
              <a:rect l="l" t="t" r="r" b="b"/>
              <a:pathLst>
                <a:path w="300355" h="195579">
                  <a:moveTo>
                    <a:pt x="299732" y="0"/>
                  </a:moveTo>
                  <a:lnTo>
                    <a:pt x="41783" y="14325"/>
                  </a:lnTo>
                  <a:lnTo>
                    <a:pt x="0" y="190093"/>
                  </a:lnTo>
                  <a:lnTo>
                    <a:pt x="252349" y="195021"/>
                  </a:lnTo>
                  <a:lnTo>
                    <a:pt x="2997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73875" y="7450429"/>
              <a:ext cx="300355" cy="195580"/>
            </a:xfrm>
            <a:custGeom>
              <a:avLst/>
              <a:gdLst/>
              <a:ahLst/>
              <a:cxnLst/>
              <a:rect l="l" t="t" r="r" b="b"/>
              <a:pathLst>
                <a:path w="300355" h="195579">
                  <a:moveTo>
                    <a:pt x="41783" y="14325"/>
                  </a:moveTo>
                  <a:lnTo>
                    <a:pt x="90537" y="11628"/>
                  </a:lnTo>
                  <a:lnTo>
                    <a:pt x="140673" y="8853"/>
                  </a:lnTo>
                  <a:lnTo>
                    <a:pt x="192228" y="5993"/>
                  </a:lnTo>
                  <a:lnTo>
                    <a:pt x="245236" y="3044"/>
                  </a:lnTo>
                  <a:lnTo>
                    <a:pt x="299732" y="0"/>
                  </a:lnTo>
                  <a:lnTo>
                    <a:pt x="293777" y="24484"/>
                  </a:lnTo>
                  <a:lnTo>
                    <a:pt x="287823" y="48953"/>
                  </a:lnTo>
                  <a:lnTo>
                    <a:pt x="281873" y="73396"/>
                  </a:lnTo>
                  <a:lnTo>
                    <a:pt x="275932" y="97802"/>
                  </a:lnTo>
                  <a:lnTo>
                    <a:pt x="270017" y="122117"/>
                  </a:lnTo>
                  <a:lnTo>
                    <a:pt x="264107" y="146435"/>
                  </a:lnTo>
                  <a:lnTo>
                    <a:pt x="258214" y="170742"/>
                  </a:lnTo>
                  <a:lnTo>
                    <a:pt x="252349" y="195021"/>
                  </a:lnTo>
                  <a:lnTo>
                    <a:pt x="199048" y="193999"/>
                  </a:lnTo>
                  <a:lnTo>
                    <a:pt x="147201" y="192992"/>
                  </a:lnTo>
                  <a:lnTo>
                    <a:pt x="96771" y="192003"/>
                  </a:lnTo>
                  <a:lnTo>
                    <a:pt x="47716" y="191036"/>
                  </a:lnTo>
                  <a:lnTo>
                    <a:pt x="0" y="190093"/>
                  </a:lnTo>
                  <a:lnTo>
                    <a:pt x="5226" y="168214"/>
                  </a:lnTo>
                  <a:lnTo>
                    <a:pt x="10448" y="146308"/>
                  </a:lnTo>
                  <a:lnTo>
                    <a:pt x="20878" y="102476"/>
                  </a:lnTo>
                  <a:lnTo>
                    <a:pt x="31340" y="58443"/>
                  </a:lnTo>
                  <a:lnTo>
                    <a:pt x="36566" y="36387"/>
                  </a:lnTo>
                  <a:lnTo>
                    <a:pt x="41783" y="1432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68592" y="1214866"/>
            <a:ext cx="48450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988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Vinyl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Cutter.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8554" y="2414965"/>
            <a:ext cx="71691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vinyl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cutter.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wish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search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internet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suppliers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vinyl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cutters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materials,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question.</a:t>
            </a:r>
            <a:r>
              <a:rPr sz="14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3154" y="3831980"/>
            <a:ext cx="51644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7929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software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controls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vinyl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cutter.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2625511" y="7405391"/>
            <a:ext cx="2378075" cy="1000760"/>
            <a:chOff x="2625511" y="7405391"/>
            <a:chExt cx="2378075" cy="1000760"/>
          </a:xfrm>
        </p:grpSpPr>
        <p:sp>
          <p:nvSpPr>
            <p:cNvPr id="35" name="object 35"/>
            <p:cNvSpPr/>
            <p:nvPr/>
          </p:nvSpPr>
          <p:spPr>
            <a:xfrm>
              <a:off x="2940393" y="7587535"/>
              <a:ext cx="1765935" cy="85725"/>
            </a:xfrm>
            <a:custGeom>
              <a:avLst/>
              <a:gdLst/>
              <a:ahLst/>
              <a:cxnLst/>
              <a:rect l="l" t="t" r="r" b="b"/>
              <a:pathLst>
                <a:path w="1765935" h="85725">
                  <a:moveTo>
                    <a:pt x="85559" y="0"/>
                  </a:moveTo>
                  <a:lnTo>
                    <a:pt x="0" y="0"/>
                  </a:lnTo>
                  <a:lnTo>
                    <a:pt x="0" y="85572"/>
                  </a:lnTo>
                  <a:lnTo>
                    <a:pt x="85559" y="85572"/>
                  </a:lnTo>
                  <a:lnTo>
                    <a:pt x="85559" y="0"/>
                  </a:lnTo>
                  <a:close/>
                </a:path>
                <a:path w="1765935" h="85725">
                  <a:moveTo>
                    <a:pt x="1765846" y="0"/>
                  </a:moveTo>
                  <a:lnTo>
                    <a:pt x="178917" y="0"/>
                  </a:lnTo>
                  <a:lnTo>
                    <a:pt x="178917" y="85572"/>
                  </a:lnTo>
                  <a:lnTo>
                    <a:pt x="1765846" y="85572"/>
                  </a:lnTo>
                  <a:lnTo>
                    <a:pt x="176584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893719" y="7587529"/>
              <a:ext cx="1867535" cy="85725"/>
            </a:xfrm>
            <a:custGeom>
              <a:avLst/>
              <a:gdLst/>
              <a:ahLst/>
              <a:cxnLst/>
              <a:rect l="l" t="t" r="r" b="b"/>
              <a:pathLst>
                <a:path w="1867535" h="85725">
                  <a:moveTo>
                    <a:pt x="0" y="0"/>
                  </a:moveTo>
                  <a:lnTo>
                    <a:pt x="1866976" y="0"/>
                  </a:lnTo>
                  <a:lnTo>
                    <a:pt x="1866976" y="85572"/>
                  </a:lnTo>
                  <a:lnTo>
                    <a:pt x="0" y="8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691460" y="7408618"/>
              <a:ext cx="2279650" cy="754380"/>
            </a:xfrm>
            <a:custGeom>
              <a:avLst/>
              <a:gdLst/>
              <a:ahLst/>
              <a:cxnLst/>
              <a:rect l="l" t="t" r="r" b="b"/>
              <a:pathLst>
                <a:path w="2279650" h="754379">
                  <a:moveTo>
                    <a:pt x="2279269" y="0"/>
                  </a:moveTo>
                  <a:lnTo>
                    <a:pt x="2014778" y="0"/>
                  </a:lnTo>
                  <a:lnTo>
                    <a:pt x="2014778" y="396240"/>
                  </a:lnTo>
                  <a:lnTo>
                    <a:pt x="248932" y="396240"/>
                  </a:lnTo>
                  <a:lnTo>
                    <a:pt x="248932" y="0"/>
                  </a:lnTo>
                  <a:lnTo>
                    <a:pt x="0" y="0"/>
                  </a:lnTo>
                  <a:lnTo>
                    <a:pt x="0" y="396240"/>
                  </a:lnTo>
                  <a:lnTo>
                    <a:pt x="0" y="754380"/>
                  </a:lnTo>
                  <a:lnTo>
                    <a:pt x="2279269" y="754380"/>
                  </a:lnTo>
                  <a:lnTo>
                    <a:pt x="2279269" y="396240"/>
                  </a:lnTo>
                  <a:lnTo>
                    <a:pt x="2279269" y="0"/>
                  </a:lnTo>
                  <a:close/>
                </a:path>
              </a:pathLst>
            </a:custGeom>
            <a:solidFill>
              <a:srgbClr val="DCE9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691464" y="7408609"/>
              <a:ext cx="2279650" cy="755015"/>
            </a:xfrm>
            <a:custGeom>
              <a:avLst/>
              <a:gdLst/>
              <a:ahLst/>
              <a:cxnLst/>
              <a:rect l="l" t="t" r="r" b="b"/>
              <a:pathLst>
                <a:path w="2279650" h="755015">
                  <a:moveTo>
                    <a:pt x="0" y="0"/>
                  </a:moveTo>
                  <a:lnTo>
                    <a:pt x="248932" y="0"/>
                  </a:lnTo>
                  <a:lnTo>
                    <a:pt x="248932" y="396735"/>
                  </a:lnTo>
                  <a:lnTo>
                    <a:pt x="2014778" y="396735"/>
                  </a:lnTo>
                  <a:lnTo>
                    <a:pt x="2014778" y="0"/>
                  </a:lnTo>
                  <a:lnTo>
                    <a:pt x="2279269" y="0"/>
                  </a:lnTo>
                  <a:lnTo>
                    <a:pt x="2279269" y="754570"/>
                  </a:lnTo>
                  <a:lnTo>
                    <a:pt x="0" y="75457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066465" y="7481757"/>
              <a:ext cx="12065" cy="259079"/>
            </a:xfrm>
            <a:custGeom>
              <a:avLst/>
              <a:gdLst/>
              <a:ahLst/>
              <a:cxnLst/>
              <a:rect l="l" t="t" r="r" b="b"/>
              <a:pathLst>
                <a:path w="12064" h="259079">
                  <a:moveTo>
                    <a:pt x="9296" y="244525"/>
                  </a:moveTo>
                  <a:lnTo>
                    <a:pt x="3365" y="244525"/>
                  </a:lnTo>
                  <a:lnTo>
                    <a:pt x="3365" y="259080"/>
                  </a:lnTo>
                  <a:lnTo>
                    <a:pt x="9296" y="259080"/>
                  </a:lnTo>
                  <a:lnTo>
                    <a:pt x="9296" y="244525"/>
                  </a:lnTo>
                  <a:close/>
                </a:path>
                <a:path w="12064" h="259079">
                  <a:moveTo>
                    <a:pt x="11976" y="0"/>
                  </a:moveTo>
                  <a:lnTo>
                    <a:pt x="0" y="0"/>
                  </a:lnTo>
                  <a:lnTo>
                    <a:pt x="0" y="42748"/>
                  </a:lnTo>
                  <a:lnTo>
                    <a:pt x="11976" y="42748"/>
                  </a:lnTo>
                  <a:lnTo>
                    <a:pt x="11976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066469" y="7481753"/>
              <a:ext cx="12065" cy="259079"/>
            </a:xfrm>
            <a:custGeom>
              <a:avLst/>
              <a:gdLst/>
              <a:ahLst/>
              <a:cxnLst/>
              <a:rect l="l" t="t" r="r" b="b"/>
              <a:pathLst>
                <a:path w="12064" h="259079">
                  <a:moveTo>
                    <a:pt x="0" y="0"/>
                  </a:moveTo>
                  <a:lnTo>
                    <a:pt x="11976" y="0"/>
                  </a:lnTo>
                  <a:lnTo>
                    <a:pt x="11976" y="235305"/>
                  </a:lnTo>
                  <a:lnTo>
                    <a:pt x="6667" y="258521"/>
                  </a:lnTo>
                  <a:lnTo>
                    <a:pt x="0" y="23530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44228" y="7524505"/>
              <a:ext cx="58419" cy="201930"/>
            </a:xfrm>
            <a:custGeom>
              <a:avLst/>
              <a:gdLst/>
              <a:ahLst/>
              <a:cxnLst/>
              <a:rect l="l" t="t" r="r" b="b"/>
              <a:pathLst>
                <a:path w="58419" h="201929">
                  <a:moveTo>
                    <a:pt x="58140" y="179717"/>
                  </a:moveTo>
                  <a:lnTo>
                    <a:pt x="0" y="179717"/>
                  </a:lnTo>
                  <a:lnTo>
                    <a:pt x="0" y="201777"/>
                  </a:lnTo>
                  <a:lnTo>
                    <a:pt x="58140" y="201777"/>
                  </a:lnTo>
                  <a:lnTo>
                    <a:pt x="58140" y="179717"/>
                  </a:lnTo>
                  <a:close/>
                </a:path>
                <a:path w="58419" h="201929">
                  <a:moveTo>
                    <a:pt x="58140" y="0"/>
                  </a:moveTo>
                  <a:lnTo>
                    <a:pt x="0" y="0"/>
                  </a:lnTo>
                  <a:lnTo>
                    <a:pt x="0" y="16357"/>
                  </a:lnTo>
                  <a:lnTo>
                    <a:pt x="58140" y="16357"/>
                  </a:lnTo>
                  <a:lnTo>
                    <a:pt x="5814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044239" y="7524504"/>
              <a:ext cx="58419" cy="201930"/>
            </a:xfrm>
            <a:custGeom>
              <a:avLst/>
              <a:gdLst/>
              <a:ahLst/>
              <a:cxnLst/>
              <a:rect l="l" t="t" r="r" b="b"/>
              <a:pathLst>
                <a:path w="58419" h="201929">
                  <a:moveTo>
                    <a:pt x="0" y="0"/>
                  </a:moveTo>
                  <a:lnTo>
                    <a:pt x="58140" y="0"/>
                  </a:lnTo>
                  <a:lnTo>
                    <a:pt x="58140" y="201777"/>
                  </a:lnTo>
                  <a:lnTo>
                    <a:pt x="0" y="20177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025961" y="7540855"/>
              <a:ext cx="93980" cy="163830"/>
            </a:xfrm>
            <a:custGeom>
              <a:avLst/>
              <a:gdLst/>
              <a:ahLst/>
              <a:cxnLst/>
              <a:rect l="l" t="t" r="r" b="b"/>
              <a:pathLst>
                <a:path w="93980" h="163829">
                  <a:moveTo>
                    <a:pt x="93357" y="0"/>
                  </a:moveTo>
                  <a:lnTo>
                    <a:pt x="0" y="0"/>
                  </a:lnTo>
                  <a:lnTo>
                    <a:pt x="0" y="163360"/>
                  </a:lnTo>
                  <a:lnTo>
                    <a:pt x="93357" y="163360"/>
                  </a:lnTo>
                  <a:lnTo>
                    <a:pt x="9335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032269" y="7543314"/>
              <a:ext cx="22225" cy="156210"/>
            </a:xfrm>
            <a:custGeom>
              <a:avLst/>
              <a:gdLst/>
              <a:ahLst/>
              <a:cxnLst/>
              <a:rect l="l" t="t" r="r" b="b"/>
              <a:pathLst>
                <a:path w="22225" h="156209">
                  <a:moveTo>
                    <a:pt x="22225" y="0"/>
                  </a:moveTo>
                  <a:lnTo>
                    <a:pt x="0" y="0"/>
                  </a:lnTo>
                  <a:lnTo>
                    <a:pt x="0" y="155600"/>
                  </a:lnTo>
                  <a:lnTo>
                    <a:pt x="22225" y="155600"/>
                  </a:lnTo>
                  <a:lnTo>
                    <a:pt x="22225" y="0"/>
                  </a:lnTo>
                  <a:close/>
                </a:path>
              </a:pathLst>
            </a:custGeom>
            <a:solidFill>
              <a:srgbClr val="686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030550" y="7490304"/>
              <a:ext cx="41275" cy="208915"/>
            </a:xfrm>
            <a:custGeom>
              <a:avLst/>
              <a:gdLst/>
              <a:ahLst/>
              <a:cxnLst/>
              <a:rect l="l" t="t" r="r" b="b"/>
              <a:pathLst>
                <a:path w="41275" h="208915">
                  <a:moveTo>
                    <a:pt x="10693" y="0"/>
                  </a:moveTo>
                  <a:lnTo>
                    <a:pt x="0" y="0"/>
                  </a:lnTo>
                  <a:lnTo>
                    <a:pt x="0" y="34201"/>
                  </a:lnTo>
                  <a:lnTo>
                    <a:pt x="10693" y="34201"/>
                  </a:lnTo>
                  <a:lnTo>
                    <a:pt x="10693" y="0"/>
                  </a:lnTo>
                  <a:close/>
                </a:path>
                <a:path w="41275" h="208915">
                  <a:moveTo>
                    <a:pt x="41046" y="54724"/>
                  </a:moveTo>
                  <a:lnTo>
                    <a:pt x="30784" y="54724"/>
                  </a:lnTo>
                  <a:lnTo>
                    <a:pt x="30784" y="208622"/>
                  </a:lnTo>
                  <a:lnTo>
                    <a:pt x="41046" y="208622"/>
                  </a:lnTo>
                  <a:lnTo>
                    <a:pt x="41046" y="54724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030559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0" y="0"/>
                  </a:moveTo>
                  <a:lnTo>
                    <a:pt x="10693" y="0"/>
                  </a:lnTo>
                  <a:lnTo>
                    <a:pt x="10693" y="34201"/>
                  </a:lnTo>
                  <a:lnTo>
                    <a:pt x="0" y="342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041243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10693" y="0"/>
                  </a:moveTo>
                  <a:lnTo>
                    <a:pt x="0" y="0"/>
                  </a:lnTo>
                  <a:lnTo>
                    <a:pt x="0" y="34201"/>
                  </a:lnTo>
                  <a:lnTo>
                    <a:pt x="10693" y="34201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041243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0" y="0"/>
                  </a:moveTo>
                  <a:lnTo>
                    <a:pt x="10693" y="0"/>
                  </a:lnTo>
                  <a:lnTo>
                    <a:pt x="10693" y="34201"/>
                  </a:lnTo>
                  <a:lnTo>
                    <a:pt x="0" y="342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051931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10693" y="0"/>
                  </a:moveTo>
                  <a:lnTo>
                    <a:pt x="0" y="0"/>
                  </a:lnTo>
                  <a:lnTo>
                    <a:pt x="0" y="34201"/>
                  </a:lnTo>
                  <a:lnTo>
                    <a:pt x="10693" y="34201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051931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0" y="0"/>
                  </a:moveTo>
                  <a:lnTo>
                    <a:pt x="10693" y="0"/>
                  </a:lnTo>
                  <a:lnTo>
                    <a:pt x="10693" y="34201"/>
                  </a:lnTo>
                  <a:lnTo>
                    <a:pt x="0" y="342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62617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10693" y="0"/>
                  </a:moveTo>
                  <a:lnTo>
                    <a:pt x="0" y="0"/>
                  </a:lnTo>
                  <a:lnTo>
                    <a:pt x="0" y="34201"/>
                  </a:lnTo>
                  <a:lnTo>
                    <a:pt x="10693" y="34201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062617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0" y="0"/>
                  </a:moveTo>
                  <a:lnTo>
                    <a:pt x="10693" y="0"/>
                  </a:lnTo>
                  <a:lnTo>
                    <a:pt x="10693" y="34201"/>
                  </a:lnTo>
                  <a:lnTo>
                    <a:pt x="0" y="342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073306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10693" y="0"/>
                  </a:moveTo>
                  <a:lnTo>
                    <a:pt x="0" y="0"/>
                  </a:lnTo>
                  <a:lnTo>
                    <a:pt x="0" y="34201"/>
                  </a:lnTo>
                  <a:lnTo>
                    <a:pt x="10693" y="34201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073306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0" y="0"/>
                  </a:moveTo>
                  <a:lnTo>
                    <a:pt x="10693" y="0"/>
                  </a:lnTo>
                  <a:lnTo>
                    <a:pt x="10693" y="34201"/>
                  </a:lnTo>
                  <a:lnTo>
                    <a:pt x="0" y="342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083994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10693" y="0"/>
                  </a:moveTo>
                  <a:lnTo>
                    <a:pt x="0" y="0"/>
                  </a:lnTo>
                  <a:lnTo>
                    <a:pt x="0" y="34201"/>
                  </a:lnTo>
                  <a:lnTo>
                    <a:pt x="10693" y="34201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083994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0" y="0"/>
                  </a:moveTo>
                  <a:lnTo>
                    <a:pt x="10693" y="0"/>
                  </a:lnTo>
                  <a:lnTo>
                    <a:pt x="10693" y="34201"/>
                  </a:lnTo>
                  <a:lnTo>
                    <a:pt x="0" y="342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094678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10693" y="0"/>
                  </a:moveTo>
                  <a:lnTo>
                    <a:pt x="0" y="0"/>
                  </a:lnTo>
                  <a:lnTo>
                    <a:pt x="0" y="34201"/>
                  </a:lnTo>
                  <a:lnTo>
                    <a:pt x="10693" y="34201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094678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0" y="0"/>
                  </a:moveTo>
                  <a:lnTo>
                    <a:pt x="10693" y="0"/>
                  </a:lnTo>
                  <a:lnTo>
                    <a:pt x="10693" y="34201"/>
                  </a:lnTo>
                  <a:lnTo>
                    <a:pt x="0" y="342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105367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10693" y="0"/>
                  </a:moveTo>
                  <a:lnTo>
                    <a:pt x="0" y="0"/>
                  </a:lnTo>
                  <a:lnTo>
                    <a:pt x="0" y="34201"/>
                  </a:lnTo>
                  <a:lnTo>
                    <a:pt x="10693" y="34201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105367" y="7490304"/>
              <a:ext cx="10795" cy="34290"/>
            </a:xfrm>
            <a:custGeom>
              <a:avLst/>
              <a:gdLst/>
              <a:ahLst/>
              <a:cxnLst/>
              <a:rect l="l" t="t" r="r" b="b"/>
              <a:pathLst>
                <a:path w="10794" h="34290">
                  <a:moveTo>
                    <a:pt x="0" y="0"/>
                  </a:moveTo>
                  <a:lnTo>
                    <a:pt x="10693" y="0"/>
                  </a:lnTo>
                  <a:lnTo>
                    <a:pt x="10693" y="34201"/>
                  </a:lnTo>
                  <a:lnTo>
                    <a:pt x="0" y="342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900877" y="7766449"/>
              <a:ext cx="1774825" cy="638175"/>
            </a:xfrm>
            <a:custGeom>
              <a:avLst/>
              <a:gdLst/>
              <a:ahLst/>
              <a:cxnLst/>
              <a:rect l="l" t="t" r="r" b="b"/>
              <a:pathLst>
                <a:path w="1774825" h="638175">
                  <a:moveTo>
                    <a:pt x="1774249" y="0"/>
                  </a:moveTo>
                  <a:lnTo>
                    <a:pt x="55075" y="0"/>
                  </a:lnTo>
                  <a:lnTo>
                    <a:pt x="42151" y="49066"/>
                  </a:lnTo>
                  <a:lnTo>
                    <a:pt x="30522" y="98133"/>
                  </a:lnTo>
                  <a:lnTo>
                    <a:pt x="20422" y="147200"/>
                  </a:lnTo>
                  <a:lnTo>
                    <a:pt x="12085" y="196268"/>
                  </a:lnTo>
                  <a:lnTo>
                    <a:pt x="5746" y="245335"/>
                  </a:lnTo>
                  <a:lnTo>
                    <a:pt x="1640" y="294402"/>
                  </a:lnTo>
                  <a:lnTo>
                    <a:pt x="0" y="343470"/>
                  </a:lnTo>
                  <a:lnTo>
                    <a:pt x="1060" y="392538"/>
                  </a:lnTo>
                  <a:lnTo>
                    <a:pt x="5056" y="441606"/>
                  </a:lnTo>
                  <a:lnTo>
                    <a:pt x="12220" y="490675"/>
                  </a:lnTo>
                  <a:lnTo>
                    <a:pt x="22789" y="539744"/>
                  </a:lnTo>
                  <a:lnTo>
                    <a:pt x="36996" y="588813"/>
                  </a:lnTo>
                  <a:lnTo>
                    <a:pt x="55075" y="637882"/>
                  </a:lnTo>
                  <a:lnTo>
                    <a:pt x="170523" y="634447"/>
                  </a:lnTo>
                  <a:lnTo>
                    <a:pt x="338187" y="630246"/>
                  </a:lnTo>
                  <a:lnTo>
                    <a:pt x="499952" y="627139"/>
                  </a:lnTo>
                  <a:lnTo>
                    <a:pt x="656621" y="625071"/>
                  </a:lnTo>
                  <a:lnTo>
                    <a:pt x="808996" y="623987"/>
                  </a:lnTo>
                  <a:lnTo>
                    <a:pt x="957877" y="623833"/>
                  </a:lnTo>
                  <a:lnTo>
                    <a:pt x="1104066" y="624554"/>
                  </a:lnTo>
                  <a:lnTo>
                    <a:pt x="1248366" y="626095"/>
                  </a:lnTo>
                  <a:lnTo>
                    <a:pt x="1391577" y="628402"/>
                  </a:lnTo>
                  <a:lnTo>
                    <a:pt x="1582217" y="632575"/>
                  </a:lnTo>
                  <a:lnTo>
                    <a:pt x="1774249" y="637882"/>
                  </a:lnTo>
                  <a:lnTo>
                    <a:pt x="1759403" y="591783"/>
                  </a:lnTo>
                  <a:lnTo>
                    <a:pt x="1748223" y="544951"/>
                  </a:lnTo>
                  <a:lnTo>
                    <a:pt x="1740384" y="497450"/>
                  </a:lnTo>
                  <a:lnTo>
                    <a:pt x="1735562" y="449346"/>
                  </a:lnTo>
                  <a:lnTo>
                    <a:pt x="1733430" y="400705"/>
                  </a:lnTo>
                  <a:lnTo>
                    <a:pt x="1733664" y="351590"/>
                  </a:lnTo>
                  <a:lnTo>
                    <a:pt x="1735940" y="302067"/>
                  </a:lnTo>
                  <a:lnTo>
                    <a:pt x="1739931" y="252201"/>
                  </a:lnTo>
                  <a:lnTo>
                    <a:pt x="1745313" y="202057"/>
                  </a:lnTo>
                  <a:lnTo>
                    <a:pt x="1751761" y="151700"/>
                  </a:lnTo>
                  <a:lnTo>
                    <a:pt x="1758950" y="101194"/>
                  </a:lnTo>
                  <a:lnTo>
                    <a:pt x="17742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900877" y="7766449"/>
              <a:ext cx="1774825" cy="638175"/>
            </a:xfrm>
            <a:custGeom>
              <a:avLst/>
              <a:gdLst/>
              <a:ahLst/>
              <a:cxnLst/>
              <a:rect l="l" t="t" r="r" b="b"/>
              <a:pathLst>
                <a:path w="1774825" h="638175">
                  <a:moveTo>
                    <a:pt x="55075" y="0"/>
                  </a:moveTo>
                  <a:lnTo>
                    <a:pt x="55075" y="0"/>
                  </a:lnTo>
                  <a:lnTo>
                    <a:pt x="1774249" y="0"/>
                  </a:lnTo>
                  <a:lnTo>
                    <a:pt x="1766554" y="50606"/>
                  </a:lnTo>
                  <a:lnTo>
                    <a:pt x="1758950" y="101194"/>
                  </a:lnTo>
                  <a:lnTo>
                    <a:pt x="1751761" y="151700"/>
                  </a:lnTo>
                  <a:lnTo>
                    <a:pt x="1745313" y="202057"/>
                  </a:lnTo>
                  <a:lnTo>
                    <a:pt x="1739931" y="252201"/>
                  </a:lnTo>
                  <a:lnTo>
                    <a:pt x="1735940" y="302067"/>
                  </a:lnTo>
                  <a:lnTo>
                    <a:pt x="1733664" y="351590"/>
                  </a:lnTo>
                  <a:lnTo>
                    <a:pt x="1733430" y="400705"/>
                  </a:lnTo>
                  <a:lnTo>
                    <a:pt x="1735562" y="449346"/>
                  </a:lnTo>
                  <a:lnTo>
                    <a:pt x="1740384" y="497450"/>
                  </a:lnTo>
                  <a:lnTo>
                    <a:pt x="1748223" y="544951"/>
                  </a:lnTo>
                  <a:lnTo>
                    <a:pt x="1759403" y="591783"/>
                  </a:lnTo>
                  <a:lnTo>
                    <a:pt x="1774249" y="637882"/>
                  </a:lnTo>
                  <a:lnTo>
                    <a:pt x="1726006" y="636456"/>
                  </a:lnTo>
                  <a:lnTo>
                    <a:pt x="1677940" y="635095"/>
                  </a:lnTo>
                  <a:lnTo>
                    <a:pt x="1630021" y="633801"/>
                  </a:lnTo>
                  <a:lnTo>
                    <a:pt x="1582217" y="632575"/>
                  </a:lnTo>
                  <a:lnTo>
                    <a:pt x="1534501" y="631420"/>
                  </a:lnTo>
                  <a:lnTo>
                    <a:pt x="1486842" y="630339"/>
                  </a:lnTo>
                  <a:lnTo>
                    <a:pt x="1439210" y="629332"/>
                  </a:lnTo>
                  <a:lnTo>
                    <a:pt x="1391577" y="628402"/>
                  </a:lnTo>
                  <a:lnTo>
                    <a:pt x="1343911" y="627552"/>
                  </a:lnTo>
                  <a:lnTo>
                    <a:pt x="1296184" y="626782"/>
                  </a:lnTo>
                  <a:lnTo>
                    <a:pt x="1248366" y="626095"/>
                  </a:lnTo>
                  <a:lnTo>
                    <a:pt x="1200426" y="625494"/>
                  </a:lnTo>
                  <a:lnTo>
                    <a:pt x="1152336" y="624979"/>
                  </a:lnTo>
                  <a:lnTo>
                    <a:pt x="1104066" y="624554"/>
                  </a:lnTo>
                  <a:lnTo>
                    <a:pt x="1055586" y="624220"/>
                  </a:lnTo>
                  <a:lnTo>
                    <a:pt x="1006866" y="623979"/>
                  </a:lnTo>
                  <a:lnTo>
                    <a:pt x="957877" y="623833"/>
                  </a:lnTo>
                  <a:lnTo>
                    <a:pt x="908588" y="623784"/>
                  </a:lnTo>
                  <a:lnTo>
                    <a:pt x="858971" y="623835"/>
                  </a:lnTo>
                  <a:lnTo>
                    <a:pt x="808996" y="623987"/>
                  </a:lnTo>
                  <a:lnTo>
                    <a:pt x="758632" y="624242"/>
                  </a:lnTo>
                  <a:lnTo>
                    <a:pt x="707850" y="624603"/>
                  </a:lnTo>
                  <a:lnTo>
                    <a:pt x="656621" y="625071"/>
                  </a:lnTo>
                  <a:lnTo>
                    <a:pt x="604915" y="625648"/>
                  </a:lnTo>
                  <a:lnTo>
                    <a:pt x="552702" y="626337"/>
                  </a:lnTo>
                  <a:lnTo>
                    <a:pt x="499952" y="627139"/>
                  </a:lnTo>
                  <a:lnTo>
                    <a:pt x="446636" y="628057"/>
                  </a:lnTo>
                  <a:lnTo>
                    <a:pt x="392724" y="629092"/>
                  </a:lnTo>
                  <a:lnTo>
                    <a:pt x="338187" y="630246"/>
                  </a:lnTo>
                  <a:lnTo>
                    <a:pt x="282994" y="631522"/>
                  </a:lnTo>
                  <a:lnTo>
                    <a:pt x="227116" y="632922"/>
                  </a:lnTo>
                  <a:lnTo>
                    <a:pt x="170523" y="634447"/>
                  </a:lnTo>
                  <a:lnTo>
                    <a:pt x="113186" y="636100"/>
                  </a:lnTo>
                  <a:lnTo>
                    <a:pt x="55075" y="637882"/>
                  </a:lnTo>
                  <a:lnTo>
                    <a:pt x="36996" y="588813"/>
                  </a:lnTo>
                  <a:lnTo>
                    <a:pt x="22789" y="539744"/>
                  </a:lnTo>
                  <a:lnTo>
                    <a:pt x="12220" y="490675"/>
                  </a:lnTo>
                  <a:lnTo>
                    <a:pt x="5056" y="441606"/>
                  </a:lnTo>
                  <a:lnTo>
                    <a:pt x="1060" y="392538"/>
                  </a:lnTo>
                  <a:lnTo>
                    <a:pt x="0" y="343470"/>
                  </a:lnTo>
                  <a:lnTo>
                    <a:pt x="1640" y="294402"/>
                  </a:lnTo>
                  <a:lnTo>
                    <a:pt x="5746" y="245335"/>
                  </a:lnTo>
                  <a:lnTo>
                    <a:pt x="12085" y="196268"/>
                  </a:lnTo>
                  <a:lnTo>
                    <a:pt x="20422" y="147200"/>
                  </a:lnTo>
                  <a:lnTo>
                    <a:pt x="30522" y="98133"/>
                  </a:lnTo>
                  <a:lnTo>
                    <a:pt x="42151" y="49066"/>
                  </a:lnTo>
                  <a:lnTo>
                    <a:pt x="5507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25511" y="7517998"/>
              <a:ext cx="64833" cy="235591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3099978" y="7972441"/>
              <a:ext cx="377825" cy="195580"/>
            </a:xfrm>
            <a:custGeom>
              <a:avLst/>
              <a:gdLst/>
              <a:ahLst/>
              <a:cxnLst/>
              <a:rect l="l" t="t" r="r" b="b"/>
              <a:pathLst>
                <a:path w="377825" h="195579">
                  <a:moveTo>
                    <a:pt x="29641" y="0"/>
                  </a:moveTo>
                  <a:lnTo>
                    <a:pt x="79501" y="42"/>
                  </a:lnTo>
                  <a:lnTo>
                    <a:pt x="129347" y="74"/>
                  </a:lnTo>
                  <a:lnTo>
                    <a:pt x="179162" y="97"/>
                  </a:lnTo>
                  <a:lnTo>
                    <a:pt x="228931" y="117"/>
                  </a:lnTo>
                  <a:lnTo>
                    <a:pt x="278638" y="134"/>
                  </a:lnTo>
                  <a:lnTo>
                    <a:pt x="328266" y="153"/>
                  </a:lnTo>
                  <a:lnTo>
                    <a:pt x="377799" y="177"/>
                  </a:lnTo>
                  <a:lnTo>
                    <a:pt x="369130" y="24248"/>
                  </a:lnTo>
                  <a:lnTo>
                    <a:pt x="361418" y="48321"/>
                  </a:lnTo>
                  <a:lnTo>
                    <a:pt x="355555" y="72460"/>
                  </a:lnTo>
                  <a:lnTo>
                    <a:pt x="352437" y="96723"/>
                  </a:lnTo>
                  <a:lnTo>
                    <a:pt x="352694" y="120907"/>
                  </a:lnTo>
                  <a:lnTo>
                    <a:pt x="355780" y="145172"/>
                  </a:lnTo>
                  <a:lnTo>
                    <a:pt x="360881" y="169491"/>
                  </a:lnTo>
                  <a:lnTo>
                    <a:pt x="367182" y="193840"/>
                  </a:lnTo>
                  <a:lnTo>
                    <a:pt x="317284" y="194086"/>
                  </a:lnTo>
                  <a:lnTo>
                    <a:pt x="267319" y="194328"/>
                  </a:lnTo>
                  <a:lnTo>
                    <a:pt x="217291" y="194566"/>
                  </a:lnTo>
                  <a:lnTo>
                    <a:pt x="167206" y="194803"/>
                  </a:lnTo>
                  <a:lnTo>
                    <a:pt x="117069" y="195041"/>
                  </a:lnTo>
                  <a:lnTo>
                    <a:pt x="66886" y="195282"/>
                  </a:lnTo>
                  <a:lnTo>
                    <a:pt x="16662" y="195529"/>
                  </a:lnTo>
                  <a:lnTo>
                    <a:pt x="9501" y="170963"/>
                  </a:lnTo>
                  <a:lnTo>
                    <a:pt x="3692" y="146418"/>
                  </a:lnTo>
                  <a:lnTo>
                    <a:pt x="203" y="121930"/>
                  </a:lnTo>
                  <a:lnTo>
                    <a:pt x="0" y="97536"/>
                  </a:lnTo>
                  <a:lnTo>
                    <a:pt x="3690" y="72964"/>
                  </a:lnTo>
                  <a:lnTo>
                    <a:pt x="10520" y="48563"/>
                  </a:lnTo>
                  <a:lnTo>
                    <a:pt x="19500" y="24264"/>
                  </a:lnTo>
                  <a:lnTo>
                    <a:pt x="2964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798671" y="7972737"/>
              <a:ext cx="358140" cy="192405"/>
            </a:xfrm>
            <a:custGeom>
              <a:avLst/>
              <a:gdLst/>
              <a:ahLst/>
              <a:cxnLst/>
              <a:rect l="l" t="t" r="r" b="b"/>
              <a:pathLst>
                <a:path w="358139" h="192404">
                  <a:moveTo>
                    <a:pt x="21526" y="0"/>
                  </a:moveTo>
                  <a:lnTo>
                    <a:pt x="69717" y="3"/>
                  </a:lnTo>
                  <a:lnTo>
                    <a:pt x="117853" y="13"/>
                  </a:lnTo>
                  <a:lnTo>
                    <a:pt x="165930" y="28"/>
                  </a:lnTo>
                  <a:lnTo>
                    <a:pt x="213945" y="47"/>
                  </a:lnTo>
                  <a:lnTo>
                    <a:pt x="261896" y="69"/>
                  </a:lnTo>
                  <a:lnTo>
                    <a:pt x="309780" y="91"/>
                  </a:lnTo>
                  <a:lnTo>
                    <a:pt x="357593" y="114"/>
                  </a:lnTo>
                  <a:lnTo>
                    <a:pt x="351309" y="23729"/>
                  </a:lnTo>
                  <a:lnTo>
                    <a:pt x="345735" y="47369"/>
                  </a:lnTo>
                  <a:lnTo>
                    <a:pt x="341556" y="71064"/>
                  </a:lnTo>
                  <a:lnTo>
                    <a:pt x="339458" y="94843"/>
                  </a:lnTo>
                  <a:lnTo>
                    <a:pt x="339879" y="118648"/>
                  </a:lnTo>
                  <a:lnTo>
                    <a:pt x="342380" y="142482"/>
                  </a:lnTo>
                  <a:lnTo>
                    <a:pt x="346332" y="166329"/>
                  </a:lnTo>
                  <a:lnTo>
                    <a:pt x="351104" y="190169"/>
                  </a:lnTo>
                  <a:lnTo>
                    <a:pt x="302974" y="190416"/>
                  </a:lnTo>
                  <a:lnTo>
                    <a:pt x="254772" y="190657"/>
                  </a:lnTo>
                  <a:lnTo>
                    <a:pt x="206497" y="190895"/>
                  </a:lnTo>
                  <a:lnTo>
                    <a:pt x="158149" y="191132"/>
                  </a:lnTo>
                  <a:lnTo>
                    <a:pt x="109729" y="191370"/>
                  </a:lnTo>
                  <a:lnTo>
                    <a:pt x="61238" y="191612"/>
                  </a:lnTo>
                  <a:lnTo>
                    <a:pt x="12674" y="191858"/>
                  </a:lnTo>
                  <a:lnTo>
                    <a:pt x="7358" y="167752"/>
                  </a:lnTo>
                  <a:lnTo>
                    <a:pt x="2965" y="143651"/>
                  </a:lnTo>
                  <a:lnTo>
                    <a:pt x="258" y="119590"/>
                  </a:lnTo>
                  <a:lnTo>
                    <a:pt x="0" y="95605"/>
                  </a:lnTo>
                  <a:lnTo>
                    <a:pt x="2618" y="71614"/>
                  </a:lnTo>
                  <a:lnTo>
                    <a:pt x="7558" y="47712"/>
                  </a:lnTo>
                  <a:lnTo>
                    <a:pt x="14099" y="23855"/>
                  </a:lnTo>
                  <a:lnTo>
                    <a:pt x="2152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139605" y="7972851"/>
              <a:ext cx="348615" cy="190500"/>
            </a:xfrm>
            <a:custGeom>
              <a:avLst/>
              <a:gdLst/>
              <a:ahLst/>
              <a:cxnLst/>
              <a:rect l="l" t="t" r="r" b="b"/>
              <a:pathLst>
                <a:path w="348614" h="190500">
                  <a:moveTo>
                    <a:pt x="17843" y="0"/>
                  </a:moveTo>
                  <a:lnTo>
                    <a:pt x="73154" y="4"/>
                  </a:lnTo>
                  <a:lnTo>
                    <a:pt x="128347" y="18"/>
                  </a:lnTo>
                  <a:lnTo>
                    <a:pt x="183426" y="38"/>
                  </a:lnTo>
                  <a:lnTo>
                    <a:pt x="238394" y="62"/>
                  </a:lnTo>
                  <a:lnTo>
                    <a:pt x="293257" y="88"/>
                  </a:lnTo>
                  <a:lnTo>
                    <a:pt x="348018" y="114"/>
                  </a:lnTo>
                  <a:lnTo>
                    <a:pt x="342873" y="23515"/>
                  </a:lnTo>
                  <a:lnTo>
                    <a:pt x="338410" y="46947"/>
                  </a:lnTo>
                  <a:lnTo>
                    <a:pt x="335137" y="70428"/>
                  </a:lnTo>
                  <a:lnTo>
                    <a:pt x="333565" y="93979"/>
                  </a:lnTo>
                  <a:lnTo>
                    <a:pt x="334056" y="117555"/>
                  </a:lnTo>
                  <a:lnTo>
                    <a:pt x="336275" y="141147"/>
                  </a:lnTo>
                  <a:lnTo>
                    <a:pt x="339682" y="164749"/>
                  </a:lnTo>
                  <a:lnTo>
                    <a:pt x="343738" y="188353"/>
                  </a:lnTo>
                  <a:lnTo>
                    <a:pt x="296499" y="188603"/>
                  </a:lnTo>
                  <a:lnTo>
                    <a:pt x="249199" y="188853"/>
                  </a:lnTo>
                  <a:lnTo>
                    <a:pt x="201830" y="189100"/>
                  </a:lnTo>
                  <a:lnTo>
                    <a:pt x="154384" y="189345"/>
                  </a:lnTo>
                  <a:lnTo>
                    <a:pt x="106853" y="189587"/>
                  </a:lnTo>
                  <a:lnTo>
                    <a:pt x="59230" y="189823"/>
                  </a:lnTo>
                  <a:lnTo>
                    <a:pt x="11506" y="190055"/>
                  </a:lnTo>
                  <a:lnTo>
                    <a:pt x="6815" y="166215"/>
                  </a:lnTo>
                  <a:lnTo>
                    <a:pt x="2905" y="142368"/>
                  </a:lnTo>
                  <a:lnTo>
                    <a:pt x="419" y="118534"/>
                  </a:lnTo>
                  <a:lnTo>
                    <a:pt x="0" y="94729"/>
                  </a:lnTo>
                  <a:lnTo>
                    <a:pt x="2093" y="70949"/>
                  </a:lnTo>
                  <a:lnTo>
                    <a:pt x="6240" y="47255"/>
                  </a:lnTo>
                  <a:lnTo>
                    <a:pt x="11728" y="23615"/>
                  </a:lnTo>
                  <a:lnTo>
                    <a:pt x="1784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479408" y="7780762"/>
              <a:ext cx="398780" cy="191770"/>
            </a:xfrm>
            <a:custGeom>
              <a:avLst/>
              <a:gdLst/>
              <a:ahLst/>
              <a:cxnLst/>
              <a:rect l="l" t="t" r="r" b="b"/>
              <a:pathLst>
                <a:path w="398779" h="191770">
                  <a:moveTo>
                    <a:pt x="65176" y="0"/>
                  </a:moveTo>
                  <a:lnTo>
                    <a:pt x="112926" y="253"/>
                  </a:lnTo>
                  <a:lnTo>
                    <a:pt x="160621" y="512"/>
                  </a:lnTo>
                  <a:lnTo>
                    <a:pt x="208257" y="776"/>
                  </a:lnTo>
                  <a:lnTo>
                    <a:pt x="255832" y="1044"/>
                  </a:lnTo>
                  <a:lnTo>
                    <a:pt x="303342" y="1315"/>
                  </a:lnTo>
                  <a:lnTo>
                    <a:pt x="350785" y="1590"/>
                  </a:lnTo>
                  <a:lnTo>
                    <a:pt x="398157" y="1866"/>
                  </a:lnTo>
                  <a:lnTo>
                    <a:pt x="394828" y="25515"/>
                  </a:lnTo>
                  <a:lnTo>
                    <a:pt x="384527" y="72847"/>
                  </a:lnTo>
                  <a:lnTo>
                    <a:pt x="368969" y="120155"/>
                  </a:lnTo>
                  <a:lnTo>
                    <a:pt x="351026" y="167558"/>
                  </a:lnTo>
                  <a:lnTo>
                    <a:pt x="342112" y="191274"/>
                  </a:lnTo>
                  <a:lnTo>
                    <a:pt x="293477" y="191251"/>
                  </a:lnTo>
                  <a:lnTo>
                    <a:pt x="244767" y="191233"/>
                  </a:lnTo>
                  <a:lnTo>
                    <a:pt x="195979" y="191219"/>
                  </a:lnTo>
                  <a:lnTo>
                    <a:pt x="147112" y="191206"/>
                  </a:lnTo>
                  <a:lnTo>
                    <a:pt x="98161" y="191194"/>
                  </a:lnTo>
                  <a:lnTo>
                    <a:pt x="49125" y="191179"/>
                  </a:lnTo>
                  <a:lnTo>
                    <a:pt x="0" y="191160"/>
                  </a:lnTo>
                  <a:lnTo>
                    <a:pt x="10467" y="167198"/>
                  </a:lnTo>
                  <a:lnTo>
                    <a:pt x="21067" y="143292"/>
                  </a:lnTo>
                  <a:lnTo>
                    <a:pt x="31455" y="119374"/>
                  </a:lnTo>
                  <a:lnTo>
                    <a:pt x="41287" y="95377"/>
                  </a:lnTo>
                  <a:lnTo>
                    <a:pt x="49647" y="71651"/>
                  </a:lnTo>
                  <a:lnTo>
                    <a:pt x="56313" y="47774"/>
                  </a:lnTo>
                  <a:lnTo>
                    <a:pt x="61438" y="23853"/>
                  </a:lnTo>
                  <a:lnTo>
                    <a:pt x="6517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466282" y="8165234"/>
              <a:ext cx="389890" cy="198120"/>
            </a:xfrm>
            <a:custGeom>
              <a:avLst/>
              <a:gdLst/>
              <a:ahLst/>
              <a:cxnLst/>
              <a:rect l="l" t="t" r="r" b="b"/>
              <a:pathLst>
                <a:path w="389889" h="198120">
                  <a:moveTo>
                    <a:pt x="0" y="1689"/>
                  </a:moveTo>
                  <a:lnTo>
                    <a:pt x="49441" y="1442"/>
                  </a:lnTo>
                  <a:lnTo>
                    <a:pt x="98796" y="1200"/>
                  </a:lnTo>
                  <a:lnTo>
                    <a:pt x="148071" y="962"/>
                  </a:lnTo>
                  <a:lnTo>
                    <a:pt x="197271" y="726"/>
                  </a:lnTo>
                  <a:lnTo>
                    <a:pt x="246401" y="488"/>
                  </a:lnTo>
                  <a:lnTo>
                    <a:pt x="295467" y="246"/>
                  </a:lnTo>
                  <a:lnTo>
                    <a:pt x="344474" y="0"/>
                  </a:lnTo>
                  <a:lnTo>
                    <a:pt x="351658" y="24194"/>
                  </a:lnTo>
                  <a:lnTo>
                    <a:pt x="366800" y="72607"/>
                  </a:lnTo>
                  <a:lnTo>
                    <a:pt x="379975" y="121190"/>
                  </a:lnTo>
                  <a:lnTo>
                    <a:pt x="387744" y="169928"/>
                  </a:lnTo>
                  <a:lnTo>
                    <a:pt x="389750" y="194309"/>
                  </a:lnTo>
                  <a:lnTo>
                    <a:pt x="341482" y="194806"/>
                  </a:lnTo>
                  <a:lnTo>
                    <a:pt x="293124" y="195304"/>
                  </a:lnTo>
                  <a:lnTo>
                    <a:pt x="244678" y="195806"/>
                  </a:lnTo>
                  <a:lnTo>
                    <a:pt x="196141" y="196313"/>
                  </a:lnTo>
                  <a:lnTo>
                    <a:pt x="147514" y="196824"/>
                  </a:lnTo>
                  <a:lnTo>
                    <a:pt x="98796" y="197341"/>
                  </a:lnTo>
                  <a:lnTo>
                    <a:pt x="49987" y="197865"/>
                  </a:lnTo>
                  <a:lnTo>
                    <a:pt x="48108" y="173247"/>
                  </a:lnTo>
                  <a:lnTo>
                    <a:pt x="39918" y="123992"/>
                  </a:lnTo>
                  <a:lnTo>
                    <a:pt x="25367" y="74992"/>
                  </a:lnTo>
                  <a:lnTo>
                    <a:pt x="8271" y="26091"/>
                  </a:lnTo>
                  <a:lnTo>
                    <a:pt x="0" y="168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37183" y="7779148"/>
              <a:ext cx="108038" cy="192392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22141" y="8167769"/>
              <a:ext cx="95796" cy="197104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20888" y="7781776"/>
              <a:ext cx="102285" cy="190525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09973" y="8166078"/>
              <a:ext cx="93141" cy="195300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4474193" y="7973960"/>
              <a:ext cx="56515" cy="186690"/>
            </a:xfrm>
            <a:custGeom>
              <a:avLst/>
              <a:gdLst/>
              <a:ahLst/>
              <a:cxnLst/>
              <a:rect l="l" t="t" r="r" b="b"/>
              <a:pathLst>
                <a:path w="56514" h="186690">
                  <a:moveTo>
                    <a:pt x="13868" y="0"/>
                  </a:moveTo>
                  <a:lnTo>
                    <a:pt x="9058" y="23224"/>
                  </a:lnTo>
                  <a:lnTo>
                    <a:pt x="4752" y="46472"/>
                  </a:lnTo>
                  <a:lnTo>
                    <a:pt x="1538" y="69744"/>
                  </a:lnTo>
                  <a:lnTo>
                    <a:pt x="0" y="93040"/>
                  </a:lnTo>
                  <a:lnTo>
                    <a:pt x="499" y="116412"/>
                  </a:lnTo>
                  <a:lnTo>
                    <a:pt x="2651" y="139807"/>
                  </a:lnTo>
                  <a:lnTo>
                    <a:pt x="5950" y="163213"/>
                  </a:lnTo>
                  <a:lnTo>
                    <a:pt x="9893" y="186613"/>
                  </a:lnTo>
                  <a:lnTo>
                    <a:pt x="20605" y="183565"/>
                  </a:lnTo>
                  <a:lnTo>
                    <a:pt x="31346" y="180536"/>
                  </a:lnTo>
                  <a:lnTo>
                    <a:pt x="42197" y="177498"/>
                  </a:lnTo>
                  <a:lnTo>
                    <a:pt x="53238" y="174421"/>
                  </a:lnTo>
                  <a:lnTo>
                    <a:pt x="50144" y="154402"/>
                  </a:lnTo>
                  <a:lnTo>
                    <a:pt x="47537" y="134399"/>
                  </a:lnTo>
                  <a:lnTo>
                    <a:pt x="45828" y="114426"/>
                  </a:lnTo>
                  <a:lnTo>
                    <a:pt x="45427" y="94500"/>
                  </a:lnTo>
                  <a:lnTo>
                    <a:pt x="46571" y="74573"/>
                  </a:lnTo>
                  <a:lnTo>
                    <a:pt x="48969" y="54662"/>
                  </a:lnTo>
                  <a:lnTo>
                    <a:pt x="52212" y="34762"/>
                  </a:lnTo>
                  <a:lnTo>
                    <a:pt x="55892" y="14871"/>
                  </a:lnTo>
                  <a:lnTo>
                    <a:pt x="45243" y="11176"/>
                  </a:lnTo>
                  <a:lnTo>
                    <a:pt x="34718" y="7454"/>
                  </a:lnTo>
                  <a:lnTo>
                    <a:pt x="24274" y="3723"/>
                  </a:lnTo>
                  <a:lnTo>
                    <a:pt x="1386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453135" y="7971801"/>
              <a:ext cx="367665" cy="194945"/>
            </a:xfrm>
            <a:custGeom>
              <a:avLst/>
              <a:gdLst/>
              <a:ahLst/>
              <a:cxnLst/>
              <a:rect l="l" t="t" r="r" b="b"/>
              <a:pathLst>
                <a:path w="367664" h="194945">
                  <a:moveTo>
                    <a:pt x="27596" y="0"/>
                  </a:moveTo>
                  <a:lnTo>
                    <a:pt x="76342" y="23"/>
                  </a:lnTo>
                  <a:lnTo>
                    <a:pt x="125006" y="41"/>
                  </a:lnTo>
                  <a:lnTo>
                    <a:pt x="173594" y="55"/>
                  </a:lnTo>
                  <a:lnTo>
                    <a:pt x="222116" y="67"/>
                  </a:lnTo>
                  <a:lnTo>
                    <a:pt x="270579" y="80"/>
                  </a:lnTo>
                  <a:lnTo>
                    <a:pt x="318991" y="95"/>
                  </a:lnTo>
                  <a:lnTo>
                    <a:pt x="367359" y="114"/>
                  </a:lnTo>
                  <a:lnTo>
                    <a:pt x="359249" y="24145"/>
                  </a:lnTo>
                  <a:lnTo>
                    <a:pt x="352024" y="48172"/>
                  </a:lnTo>
                  <a:lnTo>
                    <a:pt x="346456" y="72250"/>
                  </a:lnTo>
                  <a:lnTo>
                    <a:pt x="343318" y="96431"/>
                  </a:lnTo>
                  <a:lnTo>
                    <a:pt x="343137" y="120545"/>
                  </a:lnTo>
                  <a:lnTo>
                    <a:pt x="345401" y="144714"/>
                  </a:lnTo>
                  <a:lnTo>
                    <a:pt x="349351" y="168920"/>
                  </a:lnTo>
                  <a:lnTo>
                    <a:pt x="354227" y="193141"/>
                  </a:lnTo>
                  <a:lnTo>
                    <a:pt x="305774" y="193388"/>
                  </a:lnTo>
                  <a:lnTo>
                    <a:pt x="257233" y="193629"/>
                  </a:lnTo>
                  <a:lnTo>
                    <a:pt x="208606" y="193867"/>
                  </a:lnTo>
                  <a:lnTo>
                    <a:pt x="159897" y="194104"/>
                  </a:lnTo>
                  <a:lnTo>
                    <a:pt x="111107" y="194342"/>
                  </a:lnTo>
                  <a:lnTo>
                    <a:pt x="62239" y="194583"/>
                  </a:lnTo>
                  <a:lnTo>
                    <a:pt x="13296" y="194830"/>
                  </a:lnTo>
                  <a:lnTo>
                    <a:pt x="7410" y="170364"/>
                  </a:lnTo>
                  <a:lnTo>
                    <a:pt x="2696" y="145929"/>
                  </a:lnTo>
                  <a:lnTo>
                    <a:pt x="0" y="121532"/>
                  </a:lnTo>
                  <a:lnTo>
                    <a:pt x="164" y="97180"/>
                  </a:lnTo>
                  <a:lnTo>
                    <a:pt x="3734" y="72760"/>
                  </a:lnTo>
                  <a:lnTo>
                    <a:pt x="10075" y="48471"/>
                  </a:lnTo>
                  <a:lnTo>
                    <a:pt x="18318" y="24240"/>
                  </a:lnTo>
                  <a:lnTo>
                    <a:pt x="2759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970851" y="7558178"/>
              <a:ext cx="31115" cy="109220"/>
            </a:xfrm>
            <a:custGeom>
              <a:avLst/>
              <a:gdLst/>
              <a:ahLst/>
              <a:cxnLst/>
              <a:rect l="l" t="t" r="r" b="b"/>
              <a:pathLst>
                <a:path w="31114" h="109220">
                  <a:moveTo>
                    <a:pt x="31051" y="0"/>
                  </a:moveTo>
                  <a:lnTo>
                    <a:pt x="0" y="0"/>
                  </a:lnTo>
                  <a:lnTo>
                    <a:pt x="0" y="108661"/>
                  </a:lnTo>
                  <a:lnTo>
                    <a:pt x="31051" y="108661"/>
                  </a:lnTo>
                  <a:lnTo>
                    <a:pt x="3105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970851" y="7558178"/>
              <a:ext cx="31115" cy="109220"/>
            </a:xfrm>
            <a:custGeom>
              <a:avLst/>
              <a:gdLst/>
              <a:ahLst/>
              <a:cxnLst/>
              <a:rect l="l" t="t" r="r" b="b"/>
              <a:pathLst>
                <a:path w="31114" h="109220">
                  <a:moveTo>
                    <a:pt x="0" y="0"/>
                  </a:moveTo>
                  <a:lnTo>
                    <a:pt x="31051" y="0"/>
                  </a:lnTo>
                  <a:lnTo>
                    <a:pt x="31051" y="108661"/>
                  </a:lnTo>
                  <a:lnTo>
                    <a:pt x="0" y="1086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688494" y="7408566"/>
              <a:ext cx="2275840" cy="0"/>
            </a:xfrm>
            <a:custGeom>
              <a:avLst/>
              <a:gdLst/>
              <a:ahLst/>
              <a:cxnLst/>
              <a:rect l="l" t="t" r="r" b="b"/>
              <a:pathLst>
                <a:path w="2275840">
                  <a:moveTo>
                    <a:pt x="0" y="0"/>
                  </a:moveTo>
                  <a:lnTo>
                    <a:pt x="2275700" y="0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8" name="object 78"/>
          <p:cNvGrpSpPr/>
          <p:nvPr/>
        </p:nvGrpSpPr>
        <p:grpSpPr>
          <a:xfrm>
            <a:off x="5508730" y="7068239"/>
            <a:ext cx="1685289" cy="1321435"/>
            <a:chOff x="5508730" y="7068239"/>
            <a:chExt cx="1685289" cy="1321435"/>
          </a:xfrm>
        </p:grpSpPr>
        <p:sp>
          <p:nvSpPr>
            <p:cNvPr id="79" name="object 79"/>
            <p:cNvSpPr/>
            <p:nvPr/>
          </p:nvSpPr>
          <p:spPr>
            <a:xfrm>
              <a:off x="5510127" y="7507353"/>
              <a:ext cx="408305" cy="438150"/>
            </a:xfrm>
            <a:custGeom>
              <a:avLst/>
              <a:gdLst/>
              <a:ahLst/>
              <a:cxnLst/>
              <a:rect l="l" t="t" r="r" b="b"/>
              <a:pathLst>
                <a:path w="408304" h="438150">
                  <a:moveTo>
                    <a:pt x="0" y="0"/>
                  </a:moveTo>
                  <a:lnTo>
                    <a:pt x="50470" y="41"/>
                  </a:lnTo>
                  <a:lnTo>
                    <a:pt x="100956" y="73"/>
                  </a:lnTo>
                  <a:lnTo>
                    <a:pt x="151456" y="95"/>
                  </a:lnTo>
                  <a:lnTo>
                    <a:pt x="201972" y="111"/>
                  </a:lnTo>
                  <a:lnTo>
                    <a:pt x="252505" y="120"/>
                  </a:lnTo>
                  <a:lnTo>
                    <a:pt x="303053" y="125"/>
                  </a:lnTo>
                  <a:lnTo>
                    <a:pt x="353619" y="126"/>
                  </a:lnTo>
                  <a:lnTo>
                    <a:pt x="404202" y="126"/>
                  </a:lnTo>
                  <a:lnTo>
                    <a:pt x="404652" y="54820"/>
                  </a:lnTo>
                  <a:lnTo>
                    <a:pt x="405106" y="109537"/>
                  </a:lnTo>
                  <a:lnTo>
                    <a:pt x="405561" y="164254"/>
                  </a:lnTo>
                  <a:lnTo>
                    <a:pt x="406019" y="218947"/>
                  </a:lnTo>
                  <a:lnTo>
                    <a:pt x="406476" y="273657"/>
                  </a:lnTo>
                  <a:lnTo>
                    <a:pt x="406931" y="328433"/>
                  </a:lnTo>
                  <a:lnTo>
                    <a:pt x="407385" y="383234"/>
                  </a:lnTo>
                  <a:lnTo>
                    <a:pt x="407835" y="438022"/>
                  </a:lnTo>
                  <a:lnTo>
                    <a:pt x="357118" y="438022"/>
                  </a:lnTo>
                  <a:lnTo>
                    <a:pt x="306417" y="438022"/>
                  </a:lnTo>
                  <a:lnTo>
                    <a:pt x="2552" y="438022"/>
                  </a:lnTo>
                  <a:lnTo>
                    <a:pt x="2230" y="383234"/>
                  </a:lnTo>
                  <a:lnTo>
                    <a:pt x="1911" y="328433"/>
                  </a:lnTo>
                  <a:lnTo>
                    <a:pt x="1591" y="273657"/>
                  </a:lnTo>
                  <a:lnTo>
                    <a:pt x="1270" y="218947"/>
                  </a:lnTo>
                  <a:lnTo>
                    <a:pt x="953" y="164234"/>
                  </a:lnTo>
                  <a:lnTo>
                    <a:pt x="635" y="109473"/>
                  </a:lnTo>
                  <a:lnTo>
                    <a:pt x="316" y="547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318684" y="7507482"/>
              <a:ext cx="410209" cy="438150"/>
            </a:xfrm>
            <a:custGeom>
              <a:avLst/>
              <a:gdLst/>
              <a:ahLst/>
              <a:cxnLst/>
              <a:rect l="l" t="t" r="r" b="b"/>
              <a:pathLst>
                <a:path w="410209" h="438150">
                  <a:moveTo>
                    <a:pt x="0" y="0"/>
                  </a:moveTo>
                  <a:lnTo>
                    <a:pt x="0" y="0"/>
                  </a:lnTo>
                  <a:lnTo>
                    <a:pt x="404368" y="0"/>
                  </a:lnTo>
                  <a:lnTo>
                    <a:pt x="405093" y="54693"/>
                  </a:lnTo>
                  <a:lnTo>
                    <a:pt x="405822" y="109410"/>
                  </a:lnTo>
                  <a:lnTo>
                    <a:pt x="406550" y="164127"/>
                  </a:lnTo>
                  <a:lnTo>
                    <a:pt x="407276" y="218821"/>
                  </a:lnTo>
                  <a:lnTo>
                    <a:pt x="408002" y="273530"/>
                  </a:lnTo>
                  <a:lnTo>
                    <a:pt x="408730" y="328306"/>
                  </a:lnTo>
                  <a:lnTo>
                    <a:pt x="409458" y="383107"/>
                  </a:lnTo>
                  <a:lnTo>
                    <a:pt x="410184" y="437896"/>
                  </a:lnTo>
                  <a:lnTo>
                    <a:pt x="359470" y="437896"/>
                  </a:lnTo>
                  <a:lnTo>
                    <a:pt x="308769" y="437896"/>
                  </a:lnTo>
                  <a:lnTo>
                    <a:pt x="4737" y="437896"/>
                  </a:lnTo>
                  <a:lnTo>
                    <a:pt x="4144" y="383107"/>
                  </a:lnTo>
                  <a:lnTo>
                    <a:pt x="3549" y="328306"/>
                  </a:lnTo>
                  <a:lnTo>
                    <a:pt x="2954" y="273530"/>
                  </a:lnTo>
                  <a:lnTo>
                    <a:pt x="2362" y="218821"/>
                  </a:lnTo>
                  <a:lnTo>
                    <a:pt x="1777" y="164127"/>
                  </a:lnTo>
                  <a:lnTo>
                    <a:pt x="1185" y="109410"/>
                  </a:lnTo>
                  <a:lnTo>
                    <a:pt x="592" y="5469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724724" y="7507482"/>
              <a:ext cx="411480" cy="438150"/>
            </a:xfrm>
            <a:custGeom>
              <a:avLst/>
              <a:gdLst/>
              <a:ahLst/>
              <a:cxnLst/>
              <a:rect l="l" t="t" r="r" b="b"/>
              <a:pathLst>
                <a:path w="411479" h="438150">
                  <a:moveTo>
                    <a:pt x="0" y="0"/>
                  </a:moveTo>
                  <a:lnTo>
                    <a:pt x="0" y="0"/>
                  </a:lnTo>
                  <a:lnTo>
                    <a:pt x="404355" y="0"/>
                  </a:lnTo>
                  <a:lnTo>
                    <a:pt x="405222" y="54693"/>
                  </a:lnTo>
                  <a:lnTo>
                    <a:pt x="406088" y="109410"/>
                  </a:lnTo>
                  <a:lnTo>
                    <a:pt x="406955" y="164127"/>
                  </a:lnTo>
                  <a:lnTo>
                    <a:pt x="407822" y="218821"/>
                  </a:lnTo>
                  <a:lnTo>
                    <a:pt x="408688" y="273509"/>
                  </a:lnTo>
                  <a:lnTo>
                    <a:pt x="409554" y="328237"/>
                  </a:lnTo>
                  <a:lnTo>
                    <a:pt x="410417" y="382995"/>
                  </a:lnTo>
                  <a:lnTo>
                    <a:pt x="411276" y="437769"/>
                  </a:lnTo>
                  <a:lnTo>
                    <a:pt x="360563" y="437810"/>
                  </a:lnTo>
                  <a:lnTo>
                    <a:pt x="309861" y="437842"/>
                  </a:lnTo>
                  <a:lnTo>
                    <a:pt x="259171" y="437864"/>
                  </a:lnTo>
                  <a:lnTo>
                    <a:pt x="208491" y="437880"/>
                  </a:lnTo>
                  <a:lnTo>
                    <a:pt x="157818" y="437889"/>
                  </a:lnTo>
                  <a:lnTo>
                    <a:pt x="107151" y="437894"/>
                  </a:lnTo>
                  <a:lnTo>
                    <a:pt x="56488" y="437895"/>
                  </a:lnTo>
                  <a:lnTo>
                    <a:pt x="5829" y="437896"/>
                  </a:lnTo>
                  <a:lnTo>
                    <a:pt x="5097" y="383107"/>
                  </a:lnTo>
                  <a:lnTo>
                    <a:pt x="4368" y="328306"/>
                  </a:lnTo>
                  <a:lnTo>
                    <a:pt x="3639" y="273530"/>
                  </a:lnTo>
                  <a:lnTo>
                    <a:pt x="2908" y="218821"/>
                  </a:lnTo>
                  <a:lnTo>
                    <a:pt x="2182" y="164127"/>
                  </a:lnTo>
                  <a:lnTo>
                    <a:pt x="1454" y="109410"/>
                  </a:lnTo>
                  <a:lnTo>
                    <a:pt x="725" y="5469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912023" y="7070248"/>
              <a:ext cx="408305" cy="436245"/>
            </a:xfrm>
            <a:custGeom>
              <a:avLst/>
              <a:gdLst/>
              <a:ahLst/>
              <a:cxnLst/>
              <a:rect l="l" t="t" r="r" b="b"/>
              <a:pathLst>
                <a:path w="408304" h="436245">
                  <a:moveTo>
                    <a:pt x="0" y="0"/>
                  </a:moveTo>
                  <a:lnTo>
                    <a:pt x="0" y="0"/>
                  </a:lnTo>
                  <a:lnTo>
                    <a:pt x="403275" y="0"/>
                  </a:lnTo>
                  <a:lnTo>
                    <a:pt x="403859" y="54471"/>
                  </a:lnTo>
                  <a:lnTo>
                    <a:pt x="404445" y="108931"/>
                  </a:lnTo>
                  <a:lnTo>
                    <a:pt x="405034" y="163366"/>
                  </a:lnTo>
                  <a:lnTo>
                    <a:pt x="405625" y="217766"/>
                  </a:lnTo>
                  <a:lnTo>
                    <a:pt x="406215" y="272181"/>
                  </a:lnTo>
                  <a:lnTo>
                    <a:pt x="406806" y="326661"/>
                  </a:lnTo>
                  <a:lnTo>
                    <a:pt x="407396" y="381167"/>
                  </a:lnTo>
                  <a:lnTo>
                    <a:pt x="407987" y="435660"/>
                  </a:lnTo>
                  <a:lnTo>
                    <a:pt x="357407" y="435660"/>
                  </a:lnTo>
                  <a:lnTo>
                    <a:pt x="3632" y="435660"/>
                  </a:lnTo>
                  <a:lnTo>
                    <a:pt x="3175" y="381108"/>
                  </a:lnTo>
                  <a:lnTo>
                    <a:pt x="2719" y="326609"/>
                  </a:lnTo>
                  <a:lnTo>
                    <a:pt x="2265" y="272161"/>
                  </a:lnTo>
                  <a:lnTo>
                    <a:pt x="1816" y="217766"/>
                  </a:lnTo>
                  <a:lnTo>
                    <a:pt x="1364" y="163347"/>
                  </a:lnTo>
                  <a:lnTo>
                    <a:pt x="908" y="108878"/>
                  </a:lnTo>
                  <a:lnTo>
                    <a:pt x="451" y="5441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916801" y="7946827"/>
              <a:ext cx="410845" cy="440690"/>
            </a:xfrm>
            <a:custGeom>
              <a:avLst/>
              <a:gdLst/>
              <a:ahLst/>
              <a:cxnLst/>
              <a:rect l="l" t="t" r="r" b="b"/>
              <a:pathLst>
                <a:path w="410845" h="440690">
                  <a:moveTo>
                    <a:pt x="0" y="0"/>
                  </a:moveTo>
                  <a:lnTo>
                    <a:pt x="0" y="0"/>
                  </a:lnTo>
                  <a:lnTo>
                    <a:pt x="405460" y="0"/>
                  </a:lnTo>
                  <a:lnTo>
                    <a:pt x="406052" y="54990"/>
                  </a:lnTo>
                  <a:lnTo>
                    <a:pt x="406647" y="110005"/>
                  </a:lnTo>
                  <a:lnTo>
                    <a:pt x="407242" y="165018"/>
                  </a:lnTo>
                  <a:lnTo>
                    <a:pt x="407835" y="220002"/>
                  </a:lnTo>
                  <a:lnTo>
                    <a:pt x="408427" y="275012"/>
                  </a:lnTo>
                  <a:lnTo>
                    <a:pt x="409024" y="330072"/>
                  </a:lnTo>
                  <a:lnTo>
                    <a:pt x="409622" y="385133"/>
                  </a:lnTo>
                  <a:lnTo>
                    <a:pt x="410222" y="440143"/>
                  </a:lnTo>
                  <a:lnTo>
                    <a:pt x="359367" y="440143"/>
                  </a:lnTo>
                  <a:lnTo>
                    <a:pt x="3670" y="440143"/>
                  </a:lnTo>
                  <a:lnTo>
                    <a:pt x="3205" y="385133"/>
                  </a:lnTo>
                  <a:lnTo>
                    <a:pt x="2744" y="330073"/>
                  </a:lnTo>
                  <a:lnTo>
                    <a:pt x="2286" y="275012"/>
                  </a:lnTo>
                  <a:lnTo>
                    <a:pt x="1828" y="220002"/>
                  </a:lnTo>
                  <a:lnTo>
                    <a:pt x="1371" y="165072"/>
                  </a:lnTo>
                  <a:lnTo>
                    <a:pt x="914" y="110053"/>
                  </a:lnTo>
                  <a:lnTo>
                    <a:pt x="457" y="5500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56257" y="7069985"/>
              <a:ext cx="59055" cy="432434"/>
            </a:xfrm>
            <a:custGeom>
              <a:avLst/>
              <a:gdLst/>
              <a:ahLst/>
              <a:cxnLst/>
              <a:rect l="l" t="t" r="r" b="b"/>
              <a:pathLst>
                <a:path w="59054" h="432434">
                  <a:moveTo>
                    <a:pt x="58521" y="431965"/>
                  </a:moveTo>
                  <a:lnTo>
                    <a:pt x="58072" y="377886"/>
                  </a:lnTo>
                  <a:lnTo>
                    <a:pt x="57621" y="323823"/>
                  </a:lnTo>
                  <a:lnTo>
                    <a:pt x="57173" y="269785"/>
                  </a:lnTo>
                  <a:lnTo>
                    <a:pt x="56730" y="215785"/>
                  </a:lnTo>
                  <a:lnTo>
                    <a:pt x="56281" y="161809"/>
                  </a:lnTo>
                  <a:lnTo>
                    <a:pt x="55829" y="107845"/>
                  </a:lnTo>
                  <a:lnTo>
                    <a:pt x="55377" y="53904"/>
                  </a:lnTo>
                  <a:lnTo>
                    <a:pt x="54927" y="0"/>
                  </a:lnTo>
                  <a:lnTo>
                    <a:pt x="41199" y="6997"/>
                  </a:lnTo>
                  <a:lnTo>
                    <a:pt x="27468" y="13958"/>
                  </a:lnTo>
                  <a:lnTo>
                    <a:pt x="13734" y="20893"/>
                  </a:lnTo>
                  <a:lnTo>
                    <a:pt x="0" y="27812"/>
                  </a:lnTo>
                  <a:lnTo>
                    <a:pt x="371" y="73907"/>
                  </a:lnTo>
                  <a:lnTo>
                    <a:pt x="741" y="120037"/>
                  </a:lnTo>
                  <a:lnTo>
                    <a:pt x="1109" y="166191"/>
                  </a:lnTo>
                  <a:lnTo>
                    <a:pt x="1473" y="212356"/>
                  </a:lnTo>
                  <a:lnTo>
                    <a:pt x="1844" y="258526"/>
                  </a:lnTo>
                  <a:lnTo>
                    <a:pt x="2214" y="304709"/>
                  </a:lnTo>
                  <a:lnTo>
                    <a:pt x="2582" y="350918"/>
                  </a:lnTo>
                  <a:lnTo>
                    <a:pt x="2946" y="397167"/>
                  </a:lnTo>
                  <a:lnTo>
                    <a:pt x="16841" y="405924"/>
                  </a:lnTo>
                  <a:lnTo>
                    <a:pt x="30734" y="414618"/>
                  </a:lnTo>
                  <a:lnTo>
                    <a:pt x="44626" y="423286"/>
                  </a:lnTo>
                  <a:lnTo>
                    <a:pt x="58521" y="43196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861951" y="7951839"/>
              <a:ext cx="59055" cy="436880"/>
            </a:xfrm>
            <a:custGeom>
              <a:avLst/>
              <a:gdLst/>
              <a:ahLst/>
              <a:cxnLst/>
              <a:rect l="l" t="t" r="r" b="b"/>
              <a:pathLst>
                <a:path w="59054" h="436879">
                  <a:moveTo>
                    <a:pt x="58864" y="436308"/>
                  </a:moveTo>
                  <a:lnTo>
                    <a:pt x="58407" y="381773"/>
                  </a:lnTo>
                  <a:lnTo>
                    <a:pt x="57950" y="327164"/>
                  </a:lnTo>
                  <a:lnTo>
                    <a:pt x="57492" y="272555"/>
                  </a:lnTo>
                  <a:lnTo>
                    <a:pt x="57035" y="218020"/>
                  </a:lnTo>
                  <a:lnTo>
                    <a:pt x="56586" y="163581"/>
                  </a:lnTo>
                  <a:lnTo>
                    <a:pt x="56133" y="109058"/>
                  </a:lnTo>
                  <a:lnTo>
                    <a:pt x="55681" y="54511"/>
                  </a:lnTo>
                  <a:lnTo>
                    <a:pt x="55232" y="0"/>
                  </a:lnTo>
                  <a:lnTo>
                    <a:pt x="41423" y="7019"/>
                  </a:lnTo>
                  <a:lnTo>
                    <a:pt x="27616" y="14039"/>
                  </a:lnTo>
                  <a:lnTo>
                    <a:pt x="13809" y="21059"/>
                  </a:lnTo>
                  <a:lnTo>
                    <a:pt x="0" y="28079"/>
                  </a:lnTo>
                  <a:lnTo>
                    <a:pt x="371" y="74740"/>
                  </a:lnTo>
                  <a:lnTo>
                    <a:pt x="742" y="121388"/>
                  </a:lnTo>
                  <a:lnTo>
                    <a:pt x="1114" y="168009"/>
                  </a:lnTo>
                  <a:lnTo>
                    <a:pt x="1485" y="214591"/>
                  </a:lnTo>
                  <a:lnTo>
                    <a:pt x="1859" y="261276"/>
                  </a:lnTo>
                  <a:lnTo>
                    <a:pt x="2233" y="307986"/>
                  </a:lnTo>
                  <a:lnTo>
                    <a:pt x="2605" y="354693"/>
                  </a:lnTo>
                  <a:lnTo>
                    <a:pt x="2971" y="401370"/>
                  </a:lnTo>
                  <a:lnTo>
                    <a:pt x="16944" y="410149"/>
                  </a:lnTo>
                  <a:lnTo>
                    <a:pt x="30918" y="418892"/>
                  </a:lnTo>
                  <a:lnTo>
                    <a:pt x="44891" y="427608"/>
                  </a:lnTo>
                  <a:lnTo>
                    <a:pt x="58864" y="43630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315645" y="7071431"/>
              <a:ext cx="59690" cy="432434"/>
            </a:xfrm>
            <a:custGeom>
              <a:avLst/>
              <a:gdLst/>
              <a:ahLst/>
              <a:cxnLst/>
              <a:rect l="l" t="t" r="r" b="b"/>
              <a:pathLst>
                <a:path w="59689" h="432434">
                  <a:moveTo>
                    <a:pt x="4673" y="431965"/>
                  </a:moveTo>
                  <a:lnTo>
                    <a:pt x="4090" y="377891"/>
                  </a:lnTo>
                  <a:lnTo>
                    <a:pt x="3503" y="323827"/>
                  </a:lnTo>
                  <a:lnTo>
                    <a:pt x="2914" y="269787"/>
                  </a:lnTo>
                  <a:lnTo>
                    <a:pt x="2324" y="215785"/>
                  </a:lnTo>
                  <a:lnTo>
                    <a:pt x="1743" y="161827"/>
                  </a:lnTo>
                  <a:lnTo>
                    <a:pt x="1162" y="107892"/>
                  </a:lnTo>
                  <a:lnTo>
                    <a:pt x="581" y="53958"/>
                  </a:lnTo>
                  <a:lnTo>
                    <a:pt x="0" y="0"/>
                  </a:lnTo>
                  <a:lnTo>
                    <a:pt x="13861" y="7015"/>
                  </a:lnTo>
                  <a:lnTo>
                    <a:pt x="27725" y="14006"/>
                  </a:lnTo>
                  <a:lnTo>
                    <a:pt x="41592" y="20947"/>
                  </a:lnTo>
                  <a:lnTo>
                    <a:pt x="55460" y="27813"/>
                  </a:lnTo>
                  <a:lnTo>
                    <a:pt x="55975" y="73978"/>
                  </a:lnTo>
                  <a:lnTo>
                    <a:pt x="56489" y="120132"/>
                  </a:lnTo>
                  <a:lnTo>
                    <a:pt x="57003" y="166262"/>
                  </a:lnTo>
                  <a:lnTo>
                    <a:pt x="57518" y="212356"/>
                  </a:lnTo>
                  <a:lnTo>
                    <a:pt x="58032" y="258546"/>
                  </a:lnTo>
                  <a:lnTo>
                    <a:pt x="58548" y="304761"/>
                  </a:lnTo>
                  <a:lnTo>
                    <a:pt x="59066" y="350977"/>
                  </a:lnTo>
                  <a:lnTo>
                    <a:pt x="59588" y="397167"/>
                  </a:lnTo>
                  <a:lnTo>
                    <a:pt x="45860" y="405865"/>
                  </a:lnTo>
                  <a:lnTo>
                    <a:pt x="32130" y="414566"/>
                  </a:lnTo>
                  <a:lnTo>
                    <a:pt x="18401" y="423266"/>
                  </a:lnTo>
                  <a:lnTo>
                    <a:pt x="4673" y="43196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322480" y="7951839"/>
              <a:ext cx="60325" cy="436880"/>
            </a:xfrm>
            <a:custGeom>
              <a:avLst/>
              <a:gdLst/>
              <a:ahLst/>
              <a:cxnLst/>
              <a:rect l="l" t="t" r="r" b="b"/>
              <a:pathLst>
                <a:path w="60325" h="436879">
                  <a:moveTo>
                    <a:pt x="4724" y="436308"/>
                  </a:moveTo>
                  <a:lnTo>
                    <a:pt x="4133" y="381773"/>
                  </a:lnTo>
                  <a:lnTo>
                    <a:pt x="3543" y="327164"/>
                  </a:lnTo>
                  <a:lnTo>
                    <a:pt x="2952" y="272555"/>
                  </a:lnTo>
                  <a:lnTo>
                    <a:pt x="2362" y="218020"/>
                  </a:lnTo>
                  <a:lnTo>
                    <a:pt x="1771" y="163527"/>
                  </a:lnTo>
                  <a:lnTo>
                    <a:pt x="1181" y="109010"/>
                  </a:lnTo>
                  <a:lnTo>
                    <a:pt x="590" y="54493"/>
                  </a:lnTo>
                  <a:lnTo>
                    <a:pt x="0" y="0"/>
                  </a:lnTo>
                  <a:lnTo>
                    <a:pt x="13942" y="7019"/>
                  </a:lnTo>
                  <a:lnTo>
                    <a:pt x="27882" y="14039"/>
                  </a:lnTo>
                  <a:lnTo>
                    <a:pt x="41823" y="21059"/>
                  </a:lnTo>
                  <a:lnTo>
                    <a:pt x="55765" y="28079"/>
                  </a:lnTo>
                  <a:lnTo>
                    <a:pt x="56287" y="74681"/>
                  </a:lnTo>
                  <a:lnTo>
                    <a:pt x="56807" y="121335"/>
                  </a:lnTo>
                  <a:lnTo>
                    <a:pt x="57326" y="167990"/>
                  </a:lnTo>
                  <a:lnTo>
                    <a:pt x="57848" y="214591"/>
                  </a:lnTo>
                  <a:lnTo>
                    <a:pt x="58365" y="261203"/>
                  </a:lnTo>
                  <a:lnTo>
                    <a:pt x="58885" y="307886"/>
                  </a:lnTo>
                  <a:lnTo>
                    <a:pt x="59407" y="354616"/>
                  </a:lnTo>
                  <a:lnTo>
                    <a:pt x="59931" y="401370"/>
                  </a:lnTo>
                  <a:lnTo>
                    <a:pt x="46129" y="410096"/>
                  </a:lnTo>
                  <a:lnTo>
                    <a:pt x="32327" y="418844"/>
                  </a:lnTo>
                  <a:lnTo>
                    <a:pt x="18526" y="427590"/>
                  </a:lnTo>
                  <a:lnTo>
                    <a:pt x="4724" y="43630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130296" y="7509858"/>
              <a:ext cx="62230" cy="434340"/>
            </a:xfrm>
            <a:custGeom>
              <a:avLst/>
              <a:gdLst/>
              <a:ahLst/>
              <a:cxnLst/>
              <a:rect l="l" t="t" r="r" b="b"/>
              <a:pathLst>
                <a:path w="62229" h="434340">
                  <a:moveTo>
                    <a:pt x="0" y="0"/>
                  </a:moveTo>
                  <a:lnTo>
                    <a:pt x="857" y="54198"/>
                  </a:lnTo>
                  <a:lnTo>
                    <a:pt x="1714" y="108419"/>
                  </a:lnTo>
                  <a:lnTo>
                    <a:pt x="2571" y="162641"/>
                  </a:lnTo>
                  <a:lnTo>
                    <a:pt x="3429" y="216839"/>
                  </a:lnTo>
                  <a:lnTo>
                    <a:pt x="4288" y="271059"/>
                  </a:lnTo>
                  <a:lnTo>
                    <a:pt x="5149" y="325340"/>
                  </a:lnTo>
                  <a:lnTo>
                    <a:pt x="6011" y="379647"/>
                  </a:lnTo>
                  <a:lnTo>
                    <a:pt x="6870" y="433946"/>
                  </a:lnTo>
                  <a:lnTo>
                    <a:pt x="20622" y="427019"/>
                  </a:lnTo>
                  <a:lnTo>
                    <a:pt x="34409" y="420081"/>
                  </a:lnTo>
                  <a:lnTo>
                    <a:pt x="48259" y="413118"/>
                  </a:lnTo>
                  <a:lnTo>
                    <a:pt x="62204" y="406120"/>
                  </a:lnTo>
                  <a:lnTo>
                    <a:pt x="61452" y="359657"/>
                  </a:lnTo>
                  <a:lnTo>
                    <a:pt x="60699" y="313205"/>
                  </a:lnTo>
                  <a:lnTo>
                    <a:pt x="59947" y="266779"/>
                  </a:lnTo>
                  <a:lnTo>
                    <a:pt x="59194" y="220395"/>
                  </a:lnTo>
                  <a:lnTo>
                    <a:pt x="58449" y="174008"/>
                  </a:lnTo>
                  <a:lnTo>
                    <a:pt x="57700" y="127596"/>
                  </a:lnTo>
                  <a:lnTo>
                    <a:pt x="56949" y="81185"/>
                  </a:lnTo>
                  <a:lnTo>
                    <a:pt x="56197" y="34798"/>
                  </a:lnTo>
                  <a:lnTo>
                    <a:pt x="42035" y="26099"/>
                  </a:lnTo>
                  <a:lnTo>
                    <a:pt x="27970" y="17399"/>
                  </a:lnTo>
                  <a:lnTo>
                    <a:pt x="13969" y="869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510102" y="7069610"/>
              <a:ext cx="1678305" cy="1312545"/>
            </a:xfrm>
            <a:custGeom>
              <a:avLst/>
              <a:gdLst/>
              <a:ahLst/>
              <a:cxnLst/>
              <a:rect l="l" t="t" r="r" b="b"/>
              <a:pathLst>
                <a:path w="1678304" h="1312545">
                  <a:moveTo>
                    <a:pt x="0" y="439178"/>
                  </a:moveTo>
                  <a:lnTo>
                    <a:pt x="402615" y="439178"/>
                  </a:lnTo>
                  <a:lnTo>
                    <a:pt x="350304" y="397344"/>
                  </a:lnTo>
                  <a:lnTo>
                    <a:pt x="350304" y="26111"/>
                  </a:lnTo>
                  <a:lnTo>
                    <a:pt x="397357" y="0"/>
                  </a:lnTo>
                  <a:lnTo>
                    <a:pt x="805205" y="0"/>
                  </a:lnTo>
                  <a:lnTo>
                    <a:pt x="862685" y="31368"/>
                  </a:lnTo>
                  <a:lnTo>
                    <a:pt x="862685" y="386930"/>
                  </a:lnTo>
                  <a:lnTo>
                    <a:pt x="815632" y="433946"/>
                  </a:lnTo>
                  <a:lnTo>
                    <a:pt x="1615567" y="433946"/>
                  </a:lnTo>
                  <a:lnTo>
                    <a:pt x="1678305" y="480999"/>
                  </a:lnTo>
                  <a:lnTo>
                    <a:pt x="1678305" y="847026"/>
                  </a:lnTo>
                  <a:lnTo>
                    <a:pt x="1626019" y="873137"/>
                  </a:lnTo>
                  <a:lnTo>
                    <a:pt x="810387" y="873137"/>
                  </a:lnTo>
                  <a:lnTo>
                    <a:pt x="862685" y="914958"/>
                  </a:lnTo>
                  <a:lnTo>
                    <a:pt x="862685" y="1281277"/>
                  </a:lnTo>
                  <a:lnTo>
                    <a:pt x="820851" y="1312316"/>
                  </a:lnTo>
                  <a:lnTo>
                    <a:pt x="413016" y="1312316"/>
                  </a:lnTo>
                  <a:lnTo>
                    <a:pt x="355523" y="1280947"/>
                  </a:lnTo>
                  <a:lnTo>
                    <a:pt x="355523" y="920153"/>
                  </a:lnTo>
                  <a:lnTo>
                    <a:pt x="407809" y="883589"/>
                  </a:lnTo>
                  <a:lnTo>
                    <a:pt x="5194" y="883589"/>
                  </a:lnTo>
                  <a:lnTo>
                    <a:pt x="0" y="43917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/>
          <p:nvPr/>
        </p:nvSpPr>
        <p:spPr>
          <a:xfrm>
            <a:off x="2321431" y="6454450"/>
            <a:ext cx="0" cy="3722370"/>
          </a:xfrm>
          <a:custGeom>
            <a:avLst/>
            <a:gdLst/>
            <a:ahLst/>
            <a:cxnLst/>
            <a:rect l="l" t="t" r="r" b="b"/>
            <a:pathLst>
              <a:path h="3722370">
                <a:moveTo>
                  <a:pt x="0" y="0"/>
                </a:moveTo>
                <a:lnTo>
                  <a:pt x="0" y="3722090"/>
                </a:lnTo>
              </a:path>
            </a:pathLst>
          </a:custGeom>
          <a:ln w="12700">
            <a:solidFill>
              <a:srgbClr val="1516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92093" y="6454450"/>
            <a:ext cx="0" cy="3722370"/>
          </a:xfrm>
          <a:custGeom>
            <a:avLst/>
            <a:gdLst/>
            <a:ahLst/>
            <a:cxnLst/>
            <a:rect l="l" t="t" r="r" b="b"/>
            <a:pathLst>
              <a:path h="3722370">
                <a:moveTo>
                  <a:pt x="0" y="0"/>
                </a:moveTo>
                <a:lnTo>
                  <a:pt x="0" y="3722090"/>
                </a:lnTo>
              </a:path>
            </a:pathLst>
          </a:custGeom>
          <a:ln w="12700">
            <a:solidFill>
              <a:srgbClr val="15161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83553" y="5144475"/>
            <a:ext cx="7141209" cy="15767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computer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(including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software),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vinyl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cutter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package,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viewed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Systems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Systems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diagrams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divided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aspects/stages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 INPUT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OUTPU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systems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appropriate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aspect/stage.</a:t>
            </a:r>
            <a:r>
              <a:rPr sz="14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happens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stage,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manufacture,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package.</a:t>
            </a:r>
            <a:r>
              <a:rPr sz="1400" spc="10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835025">
              <a:lnSpc>
                <a:spcPct val="100000"/>
              </a:lnSpc>
              <a:tabLst>
                <a:tab pos="3389629" algn="l"/>
                <a:tab pos="5654040" algn="l"/>
              </a:tabLst>
            </a:pPr>
            <a:r>
              <a:rPr sz="1550" spc="-10" dirty="0">
                <a:solidFill>
                  <a:srgbClr val="151616"/>
                </a:solidFill>
                <a:latin typeface="Arial"/>
                <a:cs typeface="Arial"/>
              </a:rPr>
              <a:t>INPUT</a:t>
            </a:r>
            <a:r>
              <a:rPr sz="1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550" spc="-1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550" spc="-10" dirty="0">
                <a:solidFill>
                  <a:srgbClr val="151616"/>
                </a:solidFill>
                <a:latin typeface="Arial"/>
                <a:cs typeface="Arial"/>
              </a:rPr>
              <a:t>OUTPUT</a:t>
            </a:r>
            <a:endParaRPr sz="15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93725" y="587750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https://technologystudent.com/despro2/devman1.htm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54659" y="78197"/>
            <a:ext cx="5697855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64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VINYL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CUTTERS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1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725" y="587750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https://technologystudent.com/despro2/devman1.htm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4664" y="78191"/>
            <a:ext cx="5697855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64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VINYL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CUTTERS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546" y="1366049"/>
            <a:ext cx="7190740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Vinyl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cutters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range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products.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of these.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/ parts of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used.</a:t>
            </a:r>
            <a:r>
              <a:rPr sz="1400" spc="-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key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phrases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question.</a:t>
            </a:r>
            <a:r>
              <a:rPr sz="1400" spc="6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292" y="2313447"/>
            <a:ext cx="3744595" cy="456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9530" algn="l"/>
                <a:tab pos="259524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LETTERING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PACKAGES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SYMBOLS</a:t>
            </a:r>
            <a:endParaRPr sz="1400">
              <a:latin typeface="Arial"/>
              <a:cs typeface="Arial"/>
            </a:endParaRPr>
          </a:p>
          <a:p>
            <a:pPr marL="1939925">
              <a:lnSpc>
                <a:spcPct val="100000"/>
              </a:lnSpc>
              <a:spcBef>
                <a:spcPts val="3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DIRECTIONAL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SIGNS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52810" y="2313447"/>
            <a:ext cx="7467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SHAPES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85114" y="2313447"/>
            <a:ext cx="14808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WARNING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SIGNS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51425" y="2313447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96388" y="2531074"/>
            <a:ext cx="11620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DOOR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SIGNS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320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vinyl2.cdr</dc:title>
  <dc:creator>BY V.RYAN</dc:creator>
  <cp:keywords>VINYL CUTTERS - EXAMINATION QUESTIONS</cp:keywords>
  <cp:lastModifiedBy>Vincent RYan</cp:lastModifiedBy>
  <cp:revision>1</cp:revision>
  <dcterms:created xsi:type="dcterms:W3CDTF">2023-10-11T17:26:05Z</dcterms:created>
  <dcterms:modified xsi:type="dcterms:W3CDTF">2023-10-11T17:26:25Z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2023-10-11T00:00:00Z</vt:filetime>
  </property>
  <property fmtid="{D5CDD505-2E9C-101B-9397-08002B2CF9AE}" pid="5" name="Producer">
    <vt:lpwstr>Corel PDF Engine Version 19.1.0.419</vt:lpwstr>
  </property>
</Properties>
</file>