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BA6F-11DD-4310-89CC-EDD407395DD1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BAB0-E61F-4978-B4ED-BFDD14EC0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113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BA6F-11DD-4310-89CC-EDD407395DD1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BAB0-E61F-4978-B4ED-BFDD14EC0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56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BA6F-11DD-4310-89CC-EDD407395DD1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BAB0-E61F-4978-B4ED-BFDD14EC0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212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BA6F-11DD-4310-89CC-EDD407395DD1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BAB0-E61F-4978-B4ED-BFDD14EC0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72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BA6F-11DD-4310-89CC-EDD407395DD1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BAB0-E61F-4978-B4ED-BFDD14EC0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72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BA6F-11DD-4310-89CC-EDD407395DD1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BAB0-E61F-4978-B4ED-BFDD14EC0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91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BA6F-11DD-4310-89CC-EDD407395DD1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BAB0-E61F-4978-B4ED-BFDD14EC0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525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BA6F-11DD-4310-89CC-EDD407395DD1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BAB0-E61F-4978-B4ED-BFDD14EC0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36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BA6F-11DD-4310-89CC-EDD407395DD1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BAB0-E61F-4978-B4ED-BFDD14EC0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23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BA6F-11DD-4310-89CC-EDD407395DD1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BAB0-E61F-4978-B4ED-BFDD14EC0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61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BA6F-11DD-4310-89CC-EDD407395DD1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BAB0-E61F-4978-B4ED-BFDD14EC0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33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7BA6F-11DD-4310-89CC-EDD407395DD1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0BAB0-E61F-4978-B4ED-BFDD14EC0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65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logystudent.com/forcmom/force1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CBCCAAC-2B90-430C-B837-4ADBBBB80A1C}"/>
              </a:ext>
            </a:extLst>
          </p:cNvPr>
          <p:cNvSpPr txBox="1"/>
          <p:nvPr/>
        </p:nvSpPr>
        <p:spPr>
          <a:xfrm>
            <a:off x="293615" y="287915"/>
            <a:ext cx="3649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FORCES ‘LEARNING CIRCLE’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14D69D-CA8A-4BDE-943B-232CD2327E41}"/>
              </a:ext>
            </a:extLst>
          </p:cNvPr>
          <p:cNvSpPr txBox="1"/>
          <p:nvPr/>
        </p:nvSpPr>
        <p:spPr>
          <a:xfrm>
            <a:off x="293615" y="1145708"/>
            <a:ext cx="30535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‘Forces Learning Circle’,  includes images representing a variety of forces. Each force has been numbered. 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each image, for a link to useful information.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Describe each force, on the following slides. Include a practical / real life example of each force.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you click on the circle, you will be able to rotate it, making it easier to view the images.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29CA7A1-CF4B-4940-9A46-3C946A7F5A4D}"/>
              </a:ext>
            </a:extLst>
          </p:cNvPr>
          <p:cNvGrpSpPr/>
          <p:nvPr/>
        </p:nvGrpSpPr>
        <p:grpSpPr>
          <a:xfrm>
            <a:off x="3481432" y="472581"/>
            <a:ext cx="6217640" cy="6217640"/>
            <a:chOff x="3481432" y="472581"/>
            <a:chExt cx="6217640" cy="6217640"/>
          </a:xfrm>
        </p:grpSpPr>
        <p:pic>
          <p:nvPicPr>
            <p:cNvPr id="5" name="Picture 4" descr="Schematic, radar chart&#10;&#10;Description automatically generated">
              <a:extLst>
                <a:ext uri="{FF2B5EF4-FFF2-40B4-BE49-F238E27FC236}">
                  <a16:creationId xmlns:a16="http://schemas.microsoft.com/office/drawing/2014/main" id="{5E37B2A9-3AB6-4295-936B-A05F3C13B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1432" y="472581"/>
              <a:ext cx="6217640" cy="6217640"/>
            </a:xfrm>
            <a:prstGeom prst="rect">
              <a:avLst/>
            </a:prstGeom>
          </p:spPr>
        </p:pic>
        <p:sp>
          <p:nvSpPr>
            <p:cNvPr id="10" name="Freeform: Shape 9">
              <a:hlinkClick r:id="rId3"/>
              <a:extLst>
                <a:ext uri="{FF2B5EF4-FFF2-40B4-BE49-F238E27FC236}">
                  <a16:creationId xmlns:a16="http://schemas.microsoft.com/office/drawing/2014/main" id="{ED93A3D1-B991-420B-9EA0-5C232CD69A87}"/>
                </a:ext>
              </a:extLst>
            </p:cNvPr>
            <p:cNvSpPr/>
            <p:nvPr/>
          </p:nvSpPr>
          <p:spPr>
            <a:xfrm>
              <a:off x="6082018" y="822121"/>
              <a:ext cx="847288" cy="1249960"/>
            </a:xfrm>
            <a:custGeom>
              <a:avLst/>
              <a:gdLst>
                <a:gd name="connsiteX0" fmla="*/ 645953 w 847288"/>
                <a:gd name="connsiteY0" fmla="*/ 0 h 1249960"/>
                <a:gd name="connsiteX1" fmla="*/ 343949 w 847288"/>
                <a:gd name="connsiteY1" fmla="*/ 0 h 1249960"/>
                <a:gd name="connsiteX2" fmla="*/ 0 w 847288"/>
                <a:gd name="connsiteY2" fmla="*/ 226503 h 1249960"/>
                <a:gd name="connsiteX3" fmla="*/ 33556 w 847288"/>
                <a:gd name="connsiteY3" fmla="*/ 494951 h 1249960"/>
                <a:gd name="connsiteX4" fmla="*/ 276837 w 847288"/>
                <a:gd name="connsiteY4" fmla="*/ 1048624 h 1249960"/>
                <a:gd name="connsiteX5" fmla="*/ 276837 w 847288"/>
                <a:gd name="connsiteY5" fmla="*/ 1241571 h 1249960"/>
                <a:gd name="connsiteX6" fmla="*/ 847288 w 847288"/>
                <a:gd name="connsiteY6" fmla="*/ 1249960 h 1249960"/>
                <a:gd name="connsiteX7" fmla="*/ 645953 w 847288"/>
                <a:gd name="connsiteY7" fmla="*/ 0 h 1249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7288" h="1249960">
                  <a:moveTo>
                    <a:pt x="645953" y="0"/>
                  </a:moveTo>
                  <a:lnTo>
                    <a:pt x="343949" y="0"/>
                  </a:lnTo>
                  <a:lnTo>
                    <a:pt x="0" y="226503"/>
                  </a:lnTo>
                  <a:lnTo>
                    <a:pt x="33556" y="494951"/>
                  </a:lnTo>
                  <a:lnTo>
                    <a:pt x="276837" y="1048624"/>
                  </a:lnTo>
                  <a:lnTo>
                    <a:pt x="276837" y="1241571"/>
                  </a:lnTo>
                  <a:lnTo>
                    <a:pt x="847288" y="1249960"/>
                  </a:lnTo>
                  <a:lnTo>
                    <a:pt x="645953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: Shape 10">
              <a:hlinkClick r:id="rId3"/>
              <a:extLst>
                <a:ext uri="{FF2B5EF4-FFF2-40B4-BE49-F238E27FC236}">
                  <a16:creationId xmlns:a16="http://schemas.microsoft.com/office/drawing/2014/main" id="{F644C108-132F-4D56-878E-2482068F090D}"/>
                </a:ext>
              </a:extLst>
            </p:cNvPr>
            <p:cNvSpPr/>
            <p:nvPr/>
          </p:nvSpPr>
          <p:spPr>
            <a:xfrm>
              <a:off x="7449424" y="1409350"/>
              <a:ext cx="989901" cy="1300294"/>
            </a:xfrm>
            <a:custGeom>
              <a:avLst/>
              <a:gdLst>
                <a:gd name="connsiteX0" fmla="*/ 989901 w 989901"/>
                <a:gd name="connsiteY0" fmla="*/ 142613 h 1300294"/>
                <a:gd name="connsiteX1" fmla="*/ 813732 w 989901"/>
                <a:gd name="connsiteY1" fmla="*/ 0 h 1300294"/>
                <a:gd name="connsiteX2" fmla="*/ 402671 w 989901"/>
                <a:gd name="connsiteY2" fmla="*/ 25167 h 1300294"/>
                <a:gd name="connsiteX3" fmla="*/ 151002 w 989901"/>
                <a:gd name="connsiteY3" fmla="*/ 209725 h 1300294"/>
                <a:gd name="connsiteX4" fmla="*/ 0 w 989901"/>
                <a:gd name="connsiteY4" fmla="*/ 931178 h 1300294"/>
                <a:gd name="connsiteX5" fmla="*/ 436227 w 989901"/>
                <a:gd name="connsiteY5" fmla="*/ 1300294 h 1300294"/>
                <a:gd name="connsiteX6" fmla="*/ 729842 w 989901"/>
                <a:gd name="connsiteY6" fmla="*/ 947956 h 1300294"/>
                <a:gd name="connsiteX7" fmla="*/ 780176 w 989901"/>
                <a:gd name="connsiteY7" fmla="*/ 889233 h 1300294"/>
                <a:gd name="connsiteX8" fmla="*/ 989901 w 989901"/>
                <a:gd name="connsiteY8" fmla="*/ 142613 h 130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9901" h="1300294">
                  <a:moveTo>
                    <a:pt x="989901" y="142613"/>
                  </a:moveTo>
                  <a:lnTo>
                    <a:pt x="813732" y="0"/>
                  </a:lnTo>
                  <a:lnTo>
                    <a:pt x="402671" y="25167"/>
                  </a:lnTo>
                  <a:lnTo>
                    <a:pt x="151002" y="209725"/>
                  </a:lnTo>
                  <a:lnTo>
                    <a:pt x="0" y="931178"/>
                  </a:lnTo>
                  <a:lnTo>
                    <a:pt x="436227" y="1300294"/>
                  </a:lnTo>
                  <a:lnTo>
                    <a:pt x="729842" y="947956"/>
                  </a:lnTo>
                  <a:lnTo>
                    <a:pt x="780176" y="889233"/>
                  </a:lnTo>
                  <a:lnTo>
                    <a:pt x="989901" y="14261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hlinkClick r:id="rId3"/>
              <a:extLst>
                <a:ext uri="{FF2B5EF4-FFF2-40B4-BE49-F238E27FC236}">
                  <a16:creationId xmlns:a16="http://schemas.microsoft.com/office/drawing/2014/main" id="{E4EADBC1-4E98-48C4-A51E-D525CCEEA7D0}"/>
                </a:ext>
              </a:extLst>
            </p:cNvPr>
            <p:cNvSpPr/>
            <p:nvPr/>
          </p:nvSpPr>
          <p:spPr>
            <a:xfrm>
              <a:off x="8086987" y="2969703"/>
              <a:ext cx="1216404" cy="1090569"/>
            </a:xfrm>
            <a:custGeom>
              <a:avLst/>
              <a:gdLst>
                <a:gd name="connsiteX0" fmla="*/ 1216404 w 1216404"/>
                <a:gd name="connsiteY0" fmla="*/ 8389 h 1090569"/>
                <a:gd name="connsiteX1" fmla="*/ 956345 w 1216404"/>
                <a:gd name="connsiteY1" fmla="*/ 0 h 1090569"/>
                <a:gd name="connsiteX2" fmla="*/ 746620 w 1216404"/>
                <a:gd name="connsiteY2" fmla="*/ 318781 h 1090569"/>
                <a:gd name="connsiteX3" fmla="*/ 0 w 1216404"/>
                <a:gd name="connsiteY3" fmla="*/ 377504 h 1090569"/>
                <a:gd name="connsiteX4" fmla="*/ 8389 w 1216404"/>
                <a:gd name="connsiteY4" fmla="*/ 729842 h 1090569"/>
                <a:gd name="connsiteX5" fmla="*/ 704675 w 1216404"/>
                <a:gd name="connsiteY5" fmla="*/ 813732 h 1090569"/>
                <a:gd name="connsiteX6" fmla="*/ 947956 w 1216404"/>
                <a:gd name="connsiteY6" fmla="*/ 1090569 h 1090569"/>
                <a:gd name="connsiteX7" fmla="*/ 1191237 w 1216404"/>
                <a:gd name="connsiteY7" fmla="*/ 1090569 h 1090569"/>
                <a:gd name="connsiteX8" fmla="*/ 1216404 w 1216404"/>
                <a:gd name="connsiteY8" fmla="*/ 8389 h 1090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6404" h="1090569">
                  <a:moveTo>
                    <a:pt x="1216404" y="8389"/>
                  </a:moveTo>
                  <a:lnTo>
                    <a:pt x="956345" y="0"/>
                  </a:lnTo>
                  <a:lnTo>
                    <a:pt x="746620" y="318781"/>
                  </a:lnTo>
                  <a:lnTo>
                    <a:pt x="0" y="377504"/>
                  </a:lnTo>
                  <a:lnTo>
                    <a:pt x="8389" y="729842"/>
                  </a:lnTo>
                  <a:lnTo>
                    <a:pt x="704675" y="813732"/>
                  </a:lnTo>
                  <a:lnTo>
                    <a:pt x="947956" y="1090569"/>
                  </a:lnTo>
                  <a:lnTo>
                    <a:pt x="1191237" y="1090569"/>
                  </a:lnTo>
                  <a:lnTo>
                    <a:pt x="1216404" y="8389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hlinkClick r:id="rId3"/>
              <a:extLst>
                <a:ext uri="{FF2B5EF4-FFF2-40B4-BE49-F238E27FC236}">
                  <a16:creationId xmlns:a16="http://schemas.microsoft.com/office/drawing/2014/main" id="{84E145AE-FD72-40DE-B9C3-236F0BBD05D9}"/>
                </a:ext>
              </a:extLst>
            </p:cNvPr>
            <p:cNvSpPr/>
            <p:nvPr/>
          </p:nvSpPr>
          <p:spPr>
            <a:xfrm>
              <a:off x="7273255" y="4479721"/>
              <a:ext cx="1392573" cy="1182848"/>
            </a:xfrm>
            <a:custGeom>
              <a:avLst/>
              <a:gdLst>
                <a:gd name="connsiteX0" fmla="*/ 880844 w 1392573"/>
                <a:gd name="connsiteY0" fmla="*/ 914400 h 1182848"/>
                <a:gd name="connsiteX1" fmla="*/ 620785 w 1392573"/>
                <a:gd name="connsiteY1" fmla="*/ 1182848 h 1182848"/>
                <a:gd name="connsiteX2" fmla="*/ 0 w 1392573"/>
                <a:gd name="connsiteY2" fmla="*/ 637563 h 1182848"/>
                <a:gd name="connsiteX3" fmla="*/ 394283 w 1392573"/>
                <a:gd name="connsiteY3" fmla="*/ 75501 h 1182848"/>
                <a:gd name="connsiteX4" fmla="*/ 528506 w 1392573"/>
                <a:gd name="connsiteY4" fmla="*/ 0 h 1182848"/>
                <a:gd name="connsiteX5" fmla="*/ 1392573 w 1392573"/>
                <a:gd name="connsiteY5" fmla="*/ 696286 h 1182848"/>
                <a:gd name="connsiteX6" fmla="*/ 1065402 w 1392573"/>
                <a:gd name="connsiteY6" fmla="*/ 1057013 h 1182848"/>
                <a:gd name="connsiteX7" fmla="*/ 880844 w 1392573"/>
                <a:gd name="connsiteY7" fmla="*/ 914400 h 118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2573" h="1182848">
                  <a:moveTo>
                    <a:pt x="880844" y="914400"/>
                  </a:moveTo>
                  <a:lnTo>
                    <a:pt x="620785" y="1182848"/>
                  </a:lnTo>
                  <a:lnTo>
                    <a:pt x="0" y="637563"/>
                  </a:lnTo>
                  <a:lnTo>
                    <a:pt x="394283" y="75501"/>
                  </a:lnTo>
                  <a:lnTo>
                    <a:pt x="528506" y="0"/>
                  </a:lnTo>
                  <a:lnTo>
                    <a:pt x="1392573" y="696286"/>
                  </a:lnTo>
                  <a:lnTo>
                    <a:pt x="1065402" y="1057013"/>
                  </a:lnTo>
                  <a:lnTo>
                    <a:pt x="880844" y="91440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: Shape 13">
              <a:hlinkClick r:id="rId3"/>
              <a:extLst>
                <a:ext uri="{FF2B5EF4-FFF2-40B4-BE49-F238E27FC236}">
                  <a16:creationId xmlns:a16="http://schemas.microsoft.com/office/drawing/2014/main" id="{18778E03-FCA9-4A66-8AA5-A7635C2E0D19}"/>
                </a:ext>
              </a:extLst>
            </p:cNvPr>
            <p:cNvSpPr/>
            <p:nvPr/>
          </p:nvSpPr>
          <p:spPr>
            <a:xfrm>
              <a:off x="5276675" y="4941116"/>
              <a:ext cx="1820411" cy="1535185"/>
            </a:xfrm>
            <a:custGeom>
              <a:avLst/>
              <a:gdLst>
                <a:gd name="connsiteX0" fmla="*/ 1417740 w 1820411"/>
                <a:gd name="connsiteY0" fmla="*/ 1535185 h 1535185"/>
                <a:gd name="connsiteX1" fmla="*/ 1417740 w 1820411"/>
                <a:gd name="connsiteY1" fmla="*/ 1535185 h 1535185"/>
                <a:gd name="connsiteX2" fmla="*/ 1526797 w 1820411"/>
                <a:gd name="connsiteY2" fmla="*/ 1442906 h 1535185"/>
                <a:gd name="connsiteX3" fmla="*/ 1820411 w 1820411"/>
                <a:gd name="connsiteY3" fmla="*/ 805343 h 1535185"/>
                <a:gd name="connsiteX4" fmla="*/ 1661020 w 1820411"/>
                <a:gd name="connsiteY4" fmla="*/ 243280 h 1535185"/>
                <a:gd name="connsiteX5" fmla="*/ 402672 w 1820411"/>
                <a:gd name="connsiteY5" fmla="*/ 0 h 1535185"/>
                <a:gd name="connsiteX6" fmla="*/ 0 w 1820411"/>
                <a:gd name="connsiteY6" fmla="*/ 494950 h 1535185"/>
                <a:gd name="connsiteX7" fmla="*/ 50334 w 1820411"/>
                <a:gd name="connsiteY7" fmla="*/ 1291904 h 1535185"/>
                <a:gd name="connsiteX8" fmla="*/ 1417740 w 1820411"/>
                <a:gd name="connsiteY8" fmla="*/ 1535185 h 153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0411" h="1535185">
                  <a:moveTo>
                    <a:pt x="1417740" y="1535185"/>
                  </a:moveTo>
                  <a:lnTo>
                    <a:pt x="1417740" y="1535185"/>
                  </a:lnTo>
                  <a:lnTo>
                    <a:pt x="1526797" y="1442906"/>
                  </a:lnTo>
                  <a:lnTo>
                    <a:pt x="1820411" y="805343"/>
                  </a:lnTo>
                  <a:lnTo>
                    <a:pt x="1661020" y="243280"/>
                  </a:lnTo>
                  <a:lnTo>
                    <a:pt x="402672" y="0"/>
                  </a:lnTo>
                  <a:lnTo>
                    <a:pt x="0" y="494950"/>
                  </a:lnTo>
                  <a:lnTo>
                    <a:pt x="50334" y="1291904"/>
                  </a:lnTo>
                  <a:lnTo>
                    <a:pt x="1417740" y="153518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: Shape 14">
              <a:hlinkClick r:id="rId3"/>
              <a:extLst>
                <a:ext uri="{FF2B5EF4-FFF2-40B4-BE49-F238E27FC236}">
                  <a16:creationId xmlns:a16="http://schemas.microsoft.com/office/drawing/2014/main" id="{7E3C624F-708D-4DAC-8964-8E191B487C36}"/>
                </a:ext>
              </a:extLst>
            </p:cNvPr>
            <p:cNvSpPr/>
            <p:nvPr/>
          </p:nvSpPr>
          <p:spPr>
            <a:xfrm>
              <a:off x="3909270" y="3548543"/>
              <a:ext cx="1375794" cy="1560352"/>
            </a:xfrm>
            <a:custGeom>
              <a:avLst/>
              <a:gdLst>
                <a:gd name="connsiteX0" fmla="*/ 1157680 w 1375794"/>
                <a:gd name="connsiteY0" fmla="*/ 419450 h 1560352"/>
                <a:gd name="connsiteX1" fmla="*/ 369115 w 1375794"/>
                <a:gd name="connsiteY1" fmla="*/ 0 h 1560352"/>
                <a:gd name="connsiteX2" fmla="*/ 0 w 1375794"/>
                <a:gd name="connsiteY2" fmla="*/ 8389 h 1560352"/>
                <a:gd name="connsiteX3" fmla="*/ 159391 w 1375794"/>
                <a:gd name="connsiteY3" fmla="*/ 897622 h 1560352"/>
                <a:gd name="connsiteX4" fmla="*/ 436227 w 1375794"/>
                <a:gd name="connsiteY4" fmla="*/ 1375795 h 1560352"/>
                <a:gd name="connsiteX5" fmla="*/ 1073791 w 1375794"/>
                <a:gd name="connsiteY5" fmla="*/ 1560352 h 1560352"/>
                <a:gd name="connsiteX6" fmla="*/ 1375794 w 1375794"/>
                <a:gd name="connsiteY6" fmla="*/ 1468074 h 1560352"/>
                <a:gd name="connsiteX7" fmla="*/ 1375794 w 1375794"/>
                <a:gd name="connsiteY7" fmla="*/ 1342239 h 1560352"/>
                <a:gd name="connsiteX8" fmla="*/ 1157680 w 1375794"/>
                <a:gd name="connsiteY8" fmla="*/ 419450 h 156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5794" h="1560352">
                  <a:moveTo>
                    <a:pt x="1157680" y="419450"/>
                  </a:moveTo>
                  <a:lnTo>
                    <a:pt x="369115" y="0"/>
                  </a:lnTo>
                  <a:lnTo>
                    <a:pt x="0" y="8389"/>
                  </a:lnTo>
                  <a:lnTo>
                    <a:pt x="159391" y="897622"/>
                  </a:lnTo>
                  <a:lnTo>
                    <a:pt x="436227" y="1375795"/>
                  </a:lnTo>
                  <a:lnTo>
                    <a:pt x="1073791" y="1560352"/>
                  </a:lnTo>
                  <a:lnTo>
                    <a:pt x="1375794" y="1468074"/>
                  </a:lnTo>
                  <a:lnTo>
                    <a:pt x="1375794" y="1342239"/>
                  </a:lnTo>
                  <a:lnTo>
                    <a:pt x="1157680" y="41945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: Shape 15">
              <a:hlinkClick r:id="rId3"/>
              <a:extLst>
                <a:ext uri="{FF2B5EF4-FFF2-40B4-BE49-F238E27FC236}">
                  <a16:creationId xmlns:a16="http://schemas.microsoft.com/office/drawing/2014/main" id="{B6884290-8158-4F58-85C5-ABC5E340FC6E}"/>
                </a:ext>
              </a:extLst>
            </p:cNvPr>
            <p:cNvSpPr/>
            <p:nvPr/>
          </p:nvSpPr>
          <p:spPr>
            <a:xfrm>
              <a:off x="4118994" y="1359017"/>
              <a:ext cx="1786856" cy="1895911"/>
            </a:xfrm>
            <a:custGeom>
              <a:avLst/>
              <a:gdLst>
                <a:gd name="connsiteX0" fmla="*/ 1786856 w 1786856"/>
                <a:gd name="connsiteY0" fmla="*/ 444616 h 1895911"/>
                <a:gd name="connsiteX1" fmla="*/ 604008 w 1786856"/>
                <a:gd name="connsiteY1" fmla="*/ 0 h 1895911"/>
                <a:gd name="connsiteX2" fmla="*/ 0 w 1786856"/>
                <a:gd name="connsiteY2" fmla="*/ 1291904 h 1895911"/>
                <a:gd name="connsiteX3" fmla="*/ 922789 w 1786856"/>
                <a:gd name="connsiteY3" fmla="*/ 1895911 h 1895911"/>
                <a:gd name="connsiteX4" fmla="*/ 989901 w 1786856"/>
                <a:gd name="connsiteY4" fmla="*/ 1812022 h 1895911"/>
                <a:gd name="connsiteX5" fmla="*/ 1786856 w 1786856"/>
                <a:gd name="connsiteY5" fmla="*/ 444616 h 189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6856" h="1895911">
                  <a:moveTo>
                    <a:pt x="1786856" y="444616"/>
                  </a:moveTo>
                  <a:lnTo>
                    <a:pt x="604008" y="0"/>
                  </a:lnTo>
                  <a:lnTo>
                    <a:pt x="0" y="1291904"/>
                  </a:lnTo>
                  <a:lnTo>
                    <a:pt x="922789" y="1895911"/>
                  </a:lnTo>
                  <a:lnTo>
                    <a:pt x="989901" y="1812022"/>
                  </a:lnTo>
                  <a:lnTo>
                    <a:pt x="1786856" y="444616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58895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E60AA8E-FA3F-4306-A720-B7236A3F8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40" y="192947"/>
            <a:ext cx="9762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85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terfall chart&#10;&#10;Description automatically generated">
            <a:extLst>
              <a:ext uri="{FF2B5EF4-FFF2-40B4-BE49-F238E27FC236}">
                <a16:creationId xmlns:a16="http://schemas.microsoft.com/office/drawing/2014/main" id="{859B730F-E557-4ECC-96C9-5A3A42C88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07" y="201336"/>
            <a:ext cx="97376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76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80</Words>
  <Application>Microsoft Office PowerPoint</Application>
  <PresentationFormat>A4 Paper (210x297 mm)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6</cp:revision>
  <dcterms:created xsi:type="dcterms:W3CDTF">2021-09-27T19:11:46Z</dcterms:created>
  <dcterms:modified xsi:type="dcterms:W3CDTF">2021-09-27T19:26:50Z</dcterms:modified>
</cp:coreProperties>
</file>