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0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4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5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0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0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7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B730-D17C-415B-AC48-F33953CA28F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9D78-F8A2-4DD1-AC90-28C8E055F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life_energy1.html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technologystudent.com/prddes1/closeloop1.html" TargetMode="External"/><Relationship Id="rId12" Type="http://schemas.openxmlformats.org/officeDocument/2006/relationships/hyperlink" Target="https://technologystudent.com/prddes1/upcycling1.html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1/downcyc1.html" TargetMode="External"/><Relationship Id="rId11" Type="http://schemas.openxmlformats.org/officeDocument/2006/relationships/hyperlink" Target="https://technologystudent.com/prddes1/susenv1.html" TargetMode="External"/><Relationship Id="rId5" Type="http://schemas.openxmlformats.org/officeDocument/2006/relationships/hyperlink" Target="https://technologystudent.com/prddes1/lifecy1.html" TargetMode="External"/><Relationship Id="rId10" Type="http://schemas.openxmlformats.org/officeDocument/2006/relationships/hyperlink" Target="https://technologystudent.com/prddes1/envirmod1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echnologystudent.com/prddes_2/matecon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3F1383-6C24-4303-A4CB-49976E722BEA}"/>
              </a:ext>
            </a:extLst>
          </p:cNvPr>
          <p:cNvSpPr txBox="1"/>
          <p:nvPr/>
        </p:nvSpPr>
        <p:spPr>
          <a:xfrm>
            <a:off x="27993" y="222676"/>
            <a:ext cx="4954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ENVIRONMENTAL ISSUES 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3CB2B-F8CC-4D27-9442-95938AE554C1}"/>
              </a:ext>
            </a:extLst>
          </p:cNvPr>
          <p:cNvSpPr txBox="1"/>
          <p:nvPr/>
        </p:nvSpPr>
        <p:spPr>
          <a:xfrm>
            <a:off x="116104" y="1323472"/>
            <a:ext cx="3261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‘Learning Circle’,  includes symbols that represent important environmental issues. Each symbol has been numbered.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meaning of each symbol / issue, on the following slides.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symbol,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CF98AC-A4F5-4A33-BDEC-A0A830109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77007"/>
              </p:ext>
            </p:extLst>
          </p:nvPr>
        </p:nvGraphicFramePr>
        <p:xfrm>
          <a:off x="1680547" y="109963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2020320" imgH="198278" progId="CorelDraw.Graphic.19">
                  <p:embed/>
                </p:oleObj>
              </mc:Choice>
              <mc:Fallback>
                <p:oleObj name="CorelDRAW" r:id="rId2" imgW="12020320" imgH="19827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0547" y="109963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497CF034-62D2-42E6-AA11-C5853AE4E0BB}"/>
              </a:ext>
            </a:extLst>
          </p:cNvPr>
          <p:cNvGrpSpPr/>
          <p:nvPr/>
        </p:nvGrpSpPr>
        <p:grpSpPr>
          <a:xfrm>
            <a:off x="3508311" y="443890"/>
            <a:ext cx="6281585" cy="6283481"/>
            <a:chOff x="3508311" y="443890"/>
            <a:chExt cx="6281585" cy="6283481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56D3D61-FC82-445B-8C1F-DA58371A5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11" y="443890"/>
              <a:ext cx="6281585" cy="6283481"/>
            </a:xfrm>
            <a:prstGeom prst="rect">
              <a:avLst/>
            </a:prstGeom>
          </p:spPr>
        </p:pic>
        <p:sp>
          <p:nvSpPr>
            <p:cNvPr id="11" name="Oval 10">
              <a:hlinkClick r:id="rId5"/>
              <a:extLst>
                <a:ext uri="{FF2B5EF4-FFF2-40B4-BE49-F238E27FC236}">
                  <a16:creationId xmlns:a16="http://schemas.microsoft.com/office/drawing/2014/main" id="{4090639F-BF55-4350-88A5-8876C50398C2}"/>
                </a:ext>
              </a:extLst>
            </p:cNvPr>
            <p:cNvSpPr/>
            <p:nvPr/>
          </p:nvSpPr>
          <p:spPr>
            <a:xfrm>
              <a:off x="6064898" y="1110340"/>
              <a:ext cx="1129005" cy="11290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6"/>
              <a:extLst>
                <a:ext uri="{FF2B5EF4-FFF2-40B4-BE49-F238E27FC236}">
                  <a16:creationId xmlns:a16="http://schemas.microsoft.com/office/drawing/2014/main" id="{CADECD11-8227-4960-8563-A6E03B2BCFB2}"/>
                </a:ext>
              </a:extLst>
            </p:cNvPr>
            <p:cNvSpPr/>
            <p:nvPr/>
          </p:nvSpPr>
          <p:spPr>
            <a:xfrm>
              <a:off x="7249886" y="1520890"/>
              <a:ext cx="1194318" cy="1324947"/>
            </a:xfrm>
            <a:custGeom>
              <a:avLst/>
              <a:gdLst>
                <a:gd name="connsiteX0" fmla="*/ 1194318 w 1194318"/>
                <a:gd name="connsiteY0" fmla="*/ 298579 h 1324947"/>
                <a:gd name="connsiteX1" fmla="*/ 765110 w 1194318"/>
                <a:gd name="connsiteY1" fmla="*/ 0 h 1324947"/>
                <a:gd name="connsiteX2" fmla="*/ 111967 w 1194318"/>
                <a:gd name="connsiteY2" fmla="*/ 158620 h 1324947"/>
                <a:gd name="connsiteX3" fmla="*/ 0 w 1194318"/>
                <a:gd name="connsiteY3" fmla="*/ 718457 h 1324947"/>
                <a:gd name="connsiteX4" fmla="*/ 802432 w 1194318"/>
                <a:gd name="connsiteY4" fmla="*/ 1324947 h 1324947"/>
                <a:gd name="connsiteX5" fmla="*/ 1054359 w 1194318"/>
                <a:gd name="connsiteY5" fmla="*/ 1194318 h 1324947"/>
                <a:gd name="connsiteX6" fmla="*/ 1194318 w 1194318"/>
                <a:gd name="connsiteY6" fmla="*/ 298579 h 13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318" h="1324947">
                  <a:moveTo>
                    <a:pt x="1194318" y="298579"/>
                  </a:moveTo>
                  <a:lnTo>
                    <a:pt x="765110" y="0"/>
                  </a:lnTo>
                  <a:lnTo>
                    <a:pt x="111967" y="158620"/>
                  </a:lnTo>
                  <a:lnTo>
                    <a:pt x="0" y="718457"/>
                  </a:lnTo>
                  <a:lnTo>
                    <a:pt x="802432" y="1324947"/>
                  </a:lnTo>
                  <a:lnTo>
                    <a:pt x="1054359" y="1194318"/>
                  </a:lnTo>
                  <a:lnTo>
                    <a:pt x="1194318" y="29857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7"/>
              <a:extLst>
                <a:ext uri="{FF2B5EF4-FFF2-40B4-BE49-F238E27FC236}">
                  <a16:creationId xmlns:a16="http://schemas.microsoft.com/office/drawing/2014/main" id="{26750740-5144-4EEA-B67D-F95DD63C7950}"/>
                </a:ext>
              </a:extLst>
            </p:cNvPr>
            <p:cNvSpPr/>
            <p:nvPr/>
          </p:nvSpPr>
          <p:spPr>
            <a:xfrm>
              <a:off x="8416212" y="2575249"/>
              <a:ext cx="625151" cy="1679510"/>
            </a:xfrm>
            <a:custGeom>
              <a:avLst/>
              <a:gdLst>
                <a:gd name="connsiteX0" fmla="*/ 335902 w 625151"/>
                <a:gd name="connsiteY0" fmla="*/ 0 h 1679510"/>
                <a:gd name="connsiteX1" fmla="*/ 0 w 625151"/>
                <a:gd name="connsiteY1" fmla="*/ 46653 h 1679510"/>
                <a:gd name="connsiteX2" fmla="*/ 74645 w 625151"/>
                <a:gd name="connsiteY2" fmla="*/ 699796 h 1679510"/>
                <a:gd name="connsiteX3" fmla="*/ 0 w 625151"/>
                <a:gd name="connsiteY3" fmla="*/ 699796 h 1679510"/>
                <a:gd name="connsiteX4" fmla="*/ 167951 w 625151"/>
                <a:gd name="connsiteY4" fmla="*/ 1082351 h 1679510"/>
                <a:gd name="connsiteX5" fmla="*/ 261257 w 625151"/>
                <a:gd name="connsiteY5" fmla="*/ 1660849 h 1679510"/>
                <a:gd name="connsiteX6" fmla="*/ 494523 w 625151"/>
                <a:gd name="connsiteY6" fmla="*/ 1679510 h 1679510"/>
                <a:gd name="connsiteX7" fmla="*/ 625151 w 625151"/>
                <a:gd name="connsiteY7" fmla="*/ 1586204 h 1679510"/>
                <a:gd name="connsiteX8" fmla="*/ 597159 w 625151"/>
                <a:gd name="connsiteY8" fmla="*/ 933061 h 1679510"/>
                <a:gd name="connsiteX9" fmla="*/ 335902 w 625151"/>
                <a:gd name="connsiteY9" fmla="*/ 0 h 167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151" h="1679510">
                  <a:moveTo>
                    <a:pt x="335902" y="0"/>
                  </a:moveTo>
                  <a:lnTo>
                    <a:pt x="0" y="46653"/>
                  </a:lnTo>
                  <a:lnTo>
                    <a:pt x="74645" y="699796"/>
                  </a:lnTo>
                  <a:lnTo>
                    <a:pt x="0" y="699796"/>
                  </a:lnTo>
                  <a:lnTo>
                    <a:pt x="167951" y="1082351"/>
                  </a:lnTo>
                  <a:lnTo>
                    <a:pt x="261257" y="1660849"/>
                  </a:lnTo>
                  <a:lnTo>
                    <a:pt x="494523" y="1679510"/>
                  </a:lnTo>
                  <a:lnTo>
                    <a:pt x="625151" y="1586204"/>
                  </a:lnTo>
                  <a:lnTo>
                    <a:pt x="597159" y="933061"/>
                  </a:lnTo>
                  <a:lnTo>
                    <a:pt x="335902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8"/>
              <a:extLst>
                <a:ext uri="{FF2B5EF4-FFF2-40B4-BE49-F238E27FC236}">
                  <a16:creationId xmlns:a16="http://schemas.microsoft.com/office/drawing/2014/main" id="{314CB76D-58EE-46FB-BECA-BB82D371C1F5}"/>
                </a:ext>
              </a:extLst>
            </p:cNvPr>
            <p:cNvSpPr/>
            <p:nvPr/>
          </p:nvSpPr>
          <p:spPr>
            <a:xfrm>
              <a:off x="7511143" y="4445351"/>
              <a:ext cx="1063689" cy="10636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9"/>
              <a:extLst>
                <a:ext uri="{FF2B5EF4-FFF2-40B4-BE49-F238E27FC236}">
                  <a16:creationId xmlns:a16="http://schemas.microsoft.com/office/drawing/2014/main" id="{1FE19757-6482-4038-807C-5BB92277EF7E}"/>
                </a:ext>
              </a:extLst>
            </p:cNvPr>
            <p:cNvSpPr/>
            <p:nvPr/>
          </p:nvSpPr>
          <p:spPr>
            <a:xfrm>
              <a:off x="6051943" y="5042509"/>
              <a:ext cx="1063689" cy="10636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10"/>
              <a:extLst>
                <a:ext uri="{FF2B5EF4-FFF2-40B4-BE49-F238E27FC236}">
                  <a16:creationId xmlns:a16="http://schemas.microsoft.com/office/drawing/2014/main" id="{2807D401-26F4-4051-823F-91A1B65B120D}"/>
                </a:ext>
              </a:extLst>
            </p:cNvPr>
            <p:cNvSpPr/>
            <p:nvPr/>
          </p:nvSpPr>
          <p:spPr>
            <a:xfrm>
              <a:off x="4665305" y="4398698"/>
              <a:ext cx="985065" cy="9850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1"/>
              <a:extLst>
                <a:ext uri="{FF2B5EF4-FFF2-40B4-BE49-F238E27FC236}">
                  <a16:creationId xmlns:a16="http://schemas.microsoft.com/office/drawing/2014/main" id="{1E2BF981-46AC-44CD-87FC-7C71EA989716}"/>
                </a:ext>
              </a:extLst>
            </p:cNvPr>
            <p:cNvSpPr/>
            <p:nvPr/>
          </p:nvSpPr>
          <p:spPr>
            <a:xfrm>
              <a:off x="4142792" y="3032449"/>
              <a:ext cx="979714" cy="1045029"/>
            </a:xfrm>
            <a:custGeom>
              <a:avLst/>
              <a:gdLst>
                <a:gd name="connsiteX0" fmla="*/ 877077 w 979714"/>
                <a:gd name="connsiteY0" fmla="*/ 774441 h 1045029"/>
                <a:gd name="connsiteX1" fmla="*/ 802432 w 979714"/>
                <a:gd name="connsiteY1" fmla="*/ 933061 h 1045029"/>
                <a:gd name="connsiteX2" fmla="*/ 531845 w 979714"/>
                <a:gd name="connsiteY2" fmla="*/ 1045029 h 1045029"/>
                <a:gd name="connsiteX3" fmla="*/ 289249 w 979714"/>
                <a:gd name="connsiteY3" fmla="*/ 998375 h 1045029"/>
                <a:gd name="connsiteX4" fmla="*/ 0 w 979714"/>
                <a:gd name="connsiteY4" fmla="*/ 643812 h 1045029"/>
                <a:gd name="connsiteX5" fmla="*/ 9330 w 979714"/>
                <a:gd name="connsiteY5" fmla="*/ 251927 h 1045029"/>
                <a:gd name="connsiteX6" fmla="*/ 111967 w 979714"/>
                <a:gd name="connsiteY6" fmla="*/ 121298 h 1045029"/>
                <a:gd name="connsiteX7" fmla="*/ 653143 w 979714"/>
                <a:gd name="connsiteY7" fmla="*/ 0 h 1045029"/>
                <a:gd name="connsiteX8" fmla="*/ 979714 w 979714"/>
                <a:gd name="connsiteY8" fmla="*/ 270588 h 1045029"/>
                <a:gd name="connsiteX9" fmla="*/ 877077 w 979714"/>
                <a:gd name="connsiteY9" fmla="*/ 774441 h 10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9714" h="1045029">
                  <a:moveTo>
                    <a:pt x="877077" y="774441"/>
                  </a:moveTo>
                  <a:lnTo>
                    <a:pt x="802432" y="933061"/>
                  </a:lnTo>
                  <a:lnTo>
                    <a:pt x="531845" y="1045029"/>
                  </a:lnTo>
                  <a:lnTo>
                    <a:pt x="289249" y="998375"/>
                  </a:lnTo>
                  <a:lnTo>
                    <a:pt x="0" y="643812"/>
                  </a:lnTo>
                  <a:lnTo>
                    <a:pt x="9330" y="251927"/>
                  </a:lnTo>
                  <a:lnTo>
                    <a:pt x="111967" y="121298"/>
                  </a:lnTo>
                  <a:lnTo>
                    <a:pt x="653143" y="0"/>
                  </a:lnTo>
                  <a:lnTo>
                    <a:pt x="979714" y="270588"/>
                  </a:lnTo>
                  <a:lnTo>
                    <a:pt x="877077" y="77444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hlinkClick r:id="rId12"/>
              <a:extLst>
                <a:ext uri="{FF2B5EF4-FFF2-40B4-BE49-F238E27FC236}">
                  <a16:creationId xmlns:a16="http://schemas.microsoft.com/office/drawing/2014/main" id="{9978BC60-E4ED-47EB-8A9B-E37B56E07E04}"/>
                </a:ext>
              </a:extLst>
            </p:cNvPr>
            <p:cNvSpPr/>
            <p:nvPr/>
          </p:nvSpPr>
          <p:spPr>
            <a:xfrm>
              <a:off x="4683967" y="1754155"/>
              <a:ext cx="1045029" cy="104502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492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8F79273-8CC5-4BFE-9066-7EE15C4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6" y="177282"/>
            <a:ext cx="962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80F596-872B-4CF4-A0E5-62E046011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8" y="186612"/>
            <a:ext cx="962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74</Words>
  <Application>Microsoft Office PowerPoint</Application>
  <PresentationFormat>A4 Paper (210x297 mm)</PresentationFormat>
  <Paragraphs>8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 2017 Graphic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2021-09-23T15:06:58Z</dcterms:created>
  <dcterms:modified xsi:type="dcterms:W3CDTF">2021-09-23T15:29:03Z</dcterms:modified>
</cp:coreProperties>
</file>