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6" r:id="rId3"/>
    <p:sldId id="257" r:id="rId4"/>
    <p:sldId id="258" r:id="rId5"/>
    <p:sldId id="261" r:id="rId6"/>
    <p:sldId id="259" r:id="rId7"/>
    <p:sldId id="260" r:id="rId8"/>
    <p:sldId id="263" r:id="rId9"/>
    <p:sldId id="262" r:id="rId10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49" d="100"/>
          <a:sy n="49" d="100"/>
        </p:scale>
        <p:origin x="1362" y="54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04313-45B2-4A08-B12C-E3985543F297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655E-D083-4976-A517-7B51E5CEA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64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04313-45B2-4A08-B12C-E3985543F297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655E-D083-4976-A517-7B51E5CEA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688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04313-45B2-4A08-B12C-E3985543F297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655E-D083-4976-A517-7B51E5CEA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587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04313-45B2-4A08-B12C-E3985543F297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655E-D083-4976-A517-7B51E5CEA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575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04313-45B2-4A08-B12C-E3985543F297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655E-D083-4976-A517-7B51E5CEA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325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04313-45B2-4A08-B12C-E3985543F297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655E-D083-4976-A517-7B51E5CEA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670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04313-45B2-4A08-B12C-E3985543F297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655E-D083-4976-A517-7B51E5CEA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20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04313-45B2-4A08-B12C-E3985543F297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655E-D083-4976-A517-7B51E5CEA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11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04313-45B2-4A08-B12C-E3985543F297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655E-D083-4976-A517-7B51E5CEA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533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04313-45B2-4A08-B12C-E3985543F297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655E-D083-4976-A517-7B51E5CEA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39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04313-45B2-4A08-B12C-E3985543F297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655E-D083-4976-A517-7B51E5CEA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612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04313-45B2-4A08-B12C-E3985543F297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7655E-D083-4976-A517-7B51E5CEA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115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254963448192823/" TargetMode="External"/><Relationship Id="rId2" Type="http://schemas.openxmlformats.org/officeDocument/2006/relationships/hyperlink" Target="http://www.technologystudent.com/mobapps/art_movements1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technologystudent.com/mobapps/art_movements1.pdf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0F0739-62C1-4E9F-8DB8-FFB342838B38}"/>
              </a:ext>
            </a:extLst>
          </p:cNvPr>
          <p:cNvSpPr txBox="1"/>
          <p:nvPr/>
        </p:nvSpPr>
        <p:spPr>
          <a:xfrm>
            <a:off x="1284051" y="155643"/>
            <a:ext cx="100389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u="sng" dirty="0">
                <a:latin typeface="Arial" panose="020B0604020202020204" pitchFamily="34" charset="0"/>
                <a:cs typeface="Arial" panose="020B0604020202020204" pitchFamily="34" charset="0"/>
              </a:rPr>
              <a:t>ART MOVEMENTS</a:t>
            </a:r>
            <a:endParaRPr lang="en-US" sz="6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52EEF5-39D1-49A8-A426-0372A8171AB2}"/>
              </a:ext>
            </a:extLst>
          </p:cNvPr>
          <p:cNvSpPr/>
          <p:nvPr/>
        </p:nvSpPr>
        <p:spPr>
          <a:xfrm>
            <a:off x="505838" y="1378459"/>
            <a:ext cx="115953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TO ANSWER ALL THE QUESTIONS YOU WILL NEED TO DOWNLOAD THE “ARTMOVEMENTS” APP, FROM THE INTERACTIVE MOBILE APP SECTION OF www.technologystudent.com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CD26A-0825-4A47-8A99-A686C7CB5C5F}"/>
              </a:ext>
            </a:extLst>
          </p:cNvPr>
          <p:cNvSpPr txBox="1"/>
          <p:nvPr/>
        </p:nvSpPr>
        <p:spPr>
          <a:xfrm>
            <a:off x="1284051" y="6482129"/>
            <a:ext cx="103696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Once you have downloaded the App, you can use it to navigate the website. You may need to follow the links on each page of the App, to research / complete answers to all the questions.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hlinkClick r:id="rId2"/>
            <a:extLst>
              <a:ext uri="{FF2B5EF4-FFF2-40B4-BE49-F238E27FC236}">
                <a16:creationId xmlns:a16="http://schemas.microsoft.com/office/drawing/2014/main" id="{52DE87B6-E2B3-40CD-9484-F7860886812F}"/>
              </a:ext>
            </a:extLst>
          </p:cNvPr>
          <p:cNvSpPr/>
          <p:nvPr/>
        </p:nvSpPr>
        <p:spPr>
          <a:xfrm>
            <a:off x="6926094" y="4176277"/>
            <a:ext cx="1906621" cy="1906621"/>
          </a:xfrm>
          <a:prstGeom prst="ellipse">
            <a:avLst/>
          </a:prstGeom>
          <a:effectLst>
            <a:glow rad="3302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AE7CAC-AEE9-4F0D-BE72-4DA89620CB89}"/>
              </a:ext>
            </a:extLst>
          </p:cNvPr>
          <p:cNvSpPr txBox="1"/>
          <p:nvPr/>
        </p:nvSpPr>
        <p:spPr>
          <a:xfrm>
            <a:off x="3151761" y="4344758"/>
            <a:ext cx="3501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CLICK ON THE BUTTON</a:t>
            </a: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TO DOWNLOAD THE APP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EE97E6-B9FE-47FC-9525-980D8C7F25C3}"/>
              </a:ext>
            </a:extLst>
          </p:cNvPr>
          <p:cNvSpPr txBox="1"/>
          <p:nvPr/>
        </p:nvSpPr>
        <p:spPr>
          <a:xfrm>
            <a:off x="206570" y="8878244"/>
            <a:ext cx="12316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IF YOUR ARE AN EDUCATOR, CONSIDER JOINING US AT FACEBOOK – WORLD ASSOCIATION OF TECHNOLOGY TEACHERS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hlinkClick r:id="rId3"/>
            <a:extLst>
              <a:ext uri="{FF2B5EF4-FFF2-40B4-BE49-F238E27FC236}">
                <a16:creationId xmlns:a16="http://schemas.microsoft.com/office/drawing/2014/main" id="{97F29102-475C-4568-BC73-273EDA9D1704}"/>
              </a:ext>
            </a:extLst>
          </p:cNvPr>
          <p:cNvSpPr txBox="1"/>
          <p:nvPr/>
        </p:nvSpPr>
        <p:spPr>
          <a:xfrm>
            <a:off x="3810600" y="9203243"/>
            <a:ext cx="5686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https://www.facebook.com/groups/254963448192823/</a:t>
            </a:r>
          </a:p>
        </p:txBody>
      </p:sp>
    </p:spTree>
    <p:extLst>
      <p:ext uri="{BB962C8B-B14F-4D97-AF65-F5344CB8AC3E}">
        <p14:creationId xmlns:p14="http://schemas.microsoft.com/office/powerpoint/2010/main" val="1969379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0A3F7A60-EE7D-4FED-8416-1A14A0FF0E71}"/>
              </a:ext>
            </a:extLst>
          </p:cNvPr>
          <p:cNvGrpSpPr/>
          <p:nvPr/>
        </p:nvGrpSpPr>
        <p:grpSpPr>
          <a:xfrm>
            <a:off x="0" y="274490"/>
            <a:ext cx="12801600" cy="9052219"/>
            <a:chOff x="0" y="274490"/>
            <a:chExt cx="12801600" cy="9052219"/>
          </a:xfrm>
        </p:grpSpPr>
        <p:pic>
          <p:nvPicPr>
            <p:cNvPr id="5" name="Picture 4" descr="A screenshot of a social media post&#10;&#10;Description automatically generated">
              <a:hlinkClick r:id="rId2"/>
              <a:extLst>
                <a:ext uri="{FF2B5EF4-FFF2-40B4-BE49-F238E27FC236}">
                  <a16:creationId xmlns:a16="http://schemas.microsoft.com/office/drawing/2014/main" id="{3F44044A-BF9B-4453-82B7-669C1DF10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490"/>
              <a:ext cx="12801600" cy="9052219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832A2FB-554A-4882-9891-61D6B86EB8D7}"/>
                </a:ext>
              </a:extLst>
            </p:cNvPr>
            <p:cNvSpPr/>
            <p:nvPr/>
          </p:nvSpPr>
          <p:spPr>
            <a:xfrm>
              <a:off x="5181600" y="1698171"/>
              <a:ext cx="3164114" cy="2772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CFF6C94-4084-474E-86EC-866A24499476}"/>
                </a:ext>
              </a:extLst>
            </p:cNvPr>
            <p:cNvSpPr/>
            <p:nvPr/>
          </p:nvSpPr>
          <p:spPr>
            <a:xfrm>
              <a:off x="10259423" y="1738499"/>
              <a:ext cx="2135777" cy="2772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30B03DD-C544-4697-B9BF-36F6C11ABAB5}"/>
                </a:ext>
              </a:extLst>
            </p:cNvPr>
            <p:cNvSpPr/>
            <p:nvPr/>
          </p:nvSpPr>
          <p:spPr>
            <a:xfrm>
              <a:off x="9231086" y="2760375"/>
              <a:ext cx="3164114" cy="1710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EEA2568-2758-4785-AE6F-179A14621799}"/>
                </a:ext>
              </a:extLst>
            </p:cNvPr>
            <p:cNvSpPr/>
            <p:nvPr/>
          </p:nvSpPr>
          <p:spPr>
            <a:xfrm>
              <a:off x="2271486" y="5776686"/>
              <a:ext cx="3164114" cy="2567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91A2F68-821E-4CB4-BD62-A7045AD56839}"/>
                </a:ext>
              </a:extLst>
            </p:cNvPr>
            <p:cNvSpPr/>
            <p:nvPr/>
          </p:nvSpPr>
          <p:spPr>
            <a:xfrm>
              <a:off x="6037944" y="5841985"/>
              <a:ext cx="2888342" cy="2567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318A0AF-1F08-4D26-A85F-A0C863FC855C}"/>
                </a:ext>
              </a:extLst>
            </p:cNvPr>
            <p:cNvSpPr/>
            <p:nvPr/>
          </p:nvSpPr>
          <p:spPr>
            <a:xfrm>
              <a:off x="9534074" y="5811592"/>
              <a:ext cx="2888342" cy="2567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75948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2EE050-F4C3-47E3-A9C7-2A8C943D0B5E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9" name="Picture 8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FFBD38B1-2FA4-4807-A8DA-B825608E48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5F56155-E005-486B-B84B-751CCB6ACC8E}"/>
                </a:ext>
              </a:extLst>
            </p:cNvPr>
            <p:cNvSpPr/>
            <p:nvPr/>
          </p:nvSpPr>
          <p:spPr>
            <a:xfrm>
              <a:off x="5181600" y="1698171"/>
              <a:ext cx="3164114" cy="2772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2791A0E-8489-4AC9-836C-1B327CDDFCE4}"/>
                </a:ext>
              </a:extLst>
            </p:cNvPr>
            <p:cNvSpPr/>
            <p:nvPr/>
          </p:nvSpPr>
          <p:spPr>
            <a:xfrm>
              <a:off x="9231086" y="2081719"/>
              <a:ext cx="3164114" cy="23886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81A8A7F-D714-42C5-8663-D590EB714147}"/>
                </a:ext>
              </a:extLst>
            </p:cNvPr>
            <p:cNvSpPr/>
            <p:nvPr/>
          </p:nvSpPr>
          <p:spPr>
            <a:xfrm>
              <a:off x="2918298" y="5776686"/>
              <a:ext cx="2517302" cy="2567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7AFED2E-E198-4B5A-A30B-12183AD639AD}"/>
                </a:ext>
              </a:extLst>
            </p:cNvPr>
            <p:cNvSpPr/>
            <p:nvPr/>
          </p:nvSpPr>
          <p:spPr>
            <a:xfrm>
              <a:off x="6037944" y="5841985"/>
              <a:ext cx="2888342" cy="2567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D9D5105-EDE6-4974-8904-53B142D241B8}"/>
                </a:ext>
              </a:extLst>
            </p:cNvPr>
            <p:cNvSpPr/>
            <p:nvPr/>
          </p:nvSpPr>
          <p:spPr>
            <a:xfrm>
              <a:off x="9534074" y="5811592"/>
              <a:ext cx="2888342" cy="2567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64722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A1AFFA30-3AD2-4FE2-9690-0FCE2FAD9322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5" name="Picture 4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68E3D7B9-FF53-48C6-AFC8-0D8E8645C4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4F06F61-8F97-4C71-9241-6BEE6D6D7AF6}"/>
                </a:ext>
              </a:extLst>
            </p:cNvPr>
            <p:cNvSpPr/>
            <p:nvPr/>
          </p:nvSpPr>
          <p:spPr>
            <a:xfrm>
              <a:off x="5181600" y="1903272"/>
              <a:ext cx="3164114" cy="2567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71B1621-CAD0-4F4B-A81E-40DF4D1D5FCB}"/>
                </a:ext>
              </a:extLst>
            </p:cNvPr>
            <p:cNvSpPr/>
            <p:nvPr/>
          </p:nvSpPr>
          <p:spPr>
            <a:xfrm>
              <a:off x="9231086" y="3326860"/>
              <a:ext cx="3164114" cy="11435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AAF7C09-871B-4E03-BB02-0628BC96F1FB}"/>
                </a:ext>
              </a:extLst>
            </p:cNvPr>
            <p:cNvSpPr/>
            <p:nvPr/>
          </p:nvSpPr>
          <p:spPr>
            <a:xfrm>
              <a:off x="3035030" y="5776686"/>
              <a:ext cx="2400570" cy="2567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CF7F70D-A21A-4497-BFB1-F7E797870352}"/>
                </a:ext>
              </a:extLst>
            </p:cNvPr>
            <p:cNvSpPr/>
            <p:nvPr/>
          </p:nvSpPr>
          <p:spPr>
            <a:xfrm>
              <a:off x="6037944" y="5841985"/>
              <a:ext cx="2888342" cy="2567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61CAD45-3DB3-406E-8202-295069392B83}"/>
                </a:ext>
              </a:extLst>
            </p:cNvPr>
            <p:cNvSpPr/>
            <p:nvPr/>
          </p:nvSpPr>
          <p:spPr>
            <a:xfrm>
              <a:off x="9534074" y="6750996"/>
              <a:ext cx="2888342" cy="16277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6B08A90-E4B4-45E5-BD10-1CBF980B41CD}"/>
                </a:ext>
              </a:extLst>
            </p:cNvPr>
            <p:cNvSpPr/>
            <p:nvPr/>
          </p:nvSpPr>
          <p:spPr>
            <a:xfrm>
              <a:off x="10642060" y="1903272"/>
              <a:ext cx="1780356" cy="16277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FDA1EC6-1A85-4B6F-BC34-B2B10C5F12D3}"/>
                </a:ext>
              </a:extLst>
            </p:cNvPr>
            <p:cNvSpPr/>
            <p:nvPr/>
          </p:nvSpPr>
          <p:spPr>
            <a:xfrm>
              <a:off x="564204" y="7179013"/>
              <a:ext cx="2879387" cy="11648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909A9F7-EB04-4A2B-839F-ED95B997B8BC}"/>
                </a:ext>
              </a:extLst>
            </p:cNvPr>
            <p:cNvSpPr/>
            <p:nvPr/>
          </p:nvSpPr>
          <p:spPr>
            <a:xfrm>
              <a:off x="10797702" y="5841985"/>
              <a:ext cx="1624714" cy="11435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3134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854A9A1-5DCC-4756-A34E-C63A45ED6E58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A3131785-3C0F-4C69-AC0B-91F2E94153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DFC003F-9436-47F0-92EE-5C84F3D5BDFA}"/>
                </a:ext>
              </a:extLst>
            </p:cNvPr>
            <p:cNvSpPr/>
            <p:nvPr/>
          </p:nvSpPr>
          <p:spPr>
            <a:xfrm>
              <a:off x="5181600" y="1698171"/>
              <a:ext cx="3164114" cy="2772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E5C5F90-7ED8-4EC9-922B-2157A120C462}"/>
                </a:ext>
              </a:extLst>
            </p:cNvPr>
            <p:cNvSpPr/>
            <p:nvPr/>
          </p:nvSpPr>
          <p:spPr>
            <a:xfrm>
              <a:off x="9231086" y="1809751"/>
              <a:ext cx="3164114" cy="26606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124E54E-D850-452D-A8D0-37C0E5AA589F}"/>
                </a:ext>
              </a:extLst>
            </p:cNvPr>
            <p:cNvSpPr/>
            <p:nvPr/>
          </p:nvSpPr>
          <p:spPr>
            <a:xfrm>
              <a:off x="2918298" y="5606491"/>
              <a:ext cx="2556212" cy="2772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FF953C6-DD48-4664-A294-8F7E9B35FEEB}"/>
                </a:ext>
              </a:extLst>
            </p:cNvPr>
            <p:cNvSpPr/>
            <p:nvPr/>
          </p:nvSpPr>
          <p:spPr>
            <a:xfrm>
              <a:off x="6037944" y="7256833"/>
              <a:ext cx="2888342" cy="11522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7178B3C-04ED-4C15-BBEA-EF95AEF91548}"/>
                </a:ext>
              </a:extLst>
            </p:cNvPr>
            <p:cNvSpPr/>
            <p:nvPr/>
          </p:nvSpPr>
          <p:spPr>
            <a:xfrm>
              <a:off x="9707880" y="5811592"/>
              <a:ext cx="2714536" cy="2567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52CD2E6-EE94-46D3-85C7-18BE34163F57}"/>
                </a:ext>
              </a:extLst>
            </p:cNvPr>
            <p:cNvSpPr/>
            <p:nvPr/>
          </p:nvSpPr>
          <p:spPr>
            <a:xfrm>
              <a:off x="542925" y="5606491"/>
              <a:ext cx="2552700" cy="2051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15CB95F-06F3-40C3-9DC2-FA05371FD500}"/>
                </a:ext>
              </a:extLst>
            </p:cNvPr>
            <p:cNvSpPr/>
            <p:nvPr/>
          </p:nvSpPr>
          <p:spPr>
            <a:xfrm>
              <a:off x="9534074" y="6065520"/>
              <a:ext cx="463366" cy="231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95022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CA74221-E791-4BC1-835E-ABD8E6F1931F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5" name="Picture 4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100C2162-D0EA-4E9F-A31B-47EAB802F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C51EBDE1-F329-4C11-8674-DB3254C020C3}"/>
                </a:ext>
              </a:extLst>
            </p:cNvPr>
            <p:cNvSpPr/>
            <p:nvPr/>
          </p:nvSpPr>
          <p:spPr>
            <a:xfrm>
              <a:off x="9239250" y="1733550"/>
              <a:ext cx="3200400" cy="2762250"/>
            </a:xfrm>
            <a:custGeom>
              <a:avLst/>
              <a:gdLst>
                <a:gd name="connsiteX0" fmla="*/ 3162300 w 3200400"/>
                <a:gd name="connsiteY0" fmla="*/ 0 h 2762250"/>
                <a:gd name="connsiteX1" fmla="*/ 3162300 w 3200400"/>
                <a:gd name="connsiteY1" fmla="*/ 2762250 h 2762250"/>
                <a:gd name="connsiteX2" fmla="*/ 19050 w 3200400"/>
                <a:gd name="connsiteY2" fmla="*/ 2762250 h 2762250"/>
                <a:gd name="connsiteX3" fmla="*/ 0 w 3200400"/>
                <a:gd name="connsiteY3" fmla="*/ 1543050 h 2762250"/>
                <a:gd name="connsiteX4" fmla="*/ 971550 w 3200400"/>
                <a:gd name="connsiteY4" fmla="*/ 1466850 h 2762250"/>
                <a:gd name="connsiteX5" fmla="*/ 971550 w 3200400"/>
                <a:gd name="connsiteY5" fmla="*/ 247650 h 2762250"/>
                <a:gd name="connsiteX6" fmla="*/ 3200400 w 3200400"/>
                <a:gd name="connsiteY6" fmla="*/ 76200 h 2762250"/>
                <a:gd name="connsiteX7" fmla="*/ 3124200 w 3200400"/>
                <a:gd name="connsiteY7" fmla="*/ 133350 h 276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00400" h="2762250">
                  <a:moveTo>
                    <a:pt x="3162300" y="0"/>
                  </a:moveTo>
                  <a:lnTo>
                    <a:pt x="3162300" y="2762250"/>
                  </a:lnTo>
                  <a:lnTo>
                    <a:pt x="19050" y="2762250"/>
                  </a:lnTo>
                  <a:lnTo>
                    <a:pt x="0" y="1543050"/>
                  </a:lnTo>
                  <a:lnTo>
                    <a:pt x="971550" y="1466850"/>
                  </a:lnTo>
                  <a:lnTo>
                    <a:pt x="971550" y="247650"/>
                  </a:lnTo>
                  <a:lnTo>
                    <a:pt x="3200400" y="76200"/>
                  </a:lnTo>
                  <a:lnTo>
                    <a:pt x="3124200" y="133350"/>
                  </a:ln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56ACC49-6E5B-4576-8FCD-9CAE08162AFF}"/>
                </a:ext>
              </a:extLst>
            </p:cNvPr>
            <p:cNvSpPr/>
            <p:nvPr/>
          </p:nvSpPr>
          <p:spPr>
            <a:xfrm>
              <a:off x="5200650" y="1695450"/>
              <a:ext cx="3152775" cy="2771775"/>
            </a:xfrm>
            <a:custGeom>
              <a:avLst/>
              <a:gdLst>
                <a:gd name="connsiteX0" fmla="*/ 0 w 3152775"/>
                <a:gd name="connsiteY0" fmla="*/ 28575 h 2771775"/>
                <a:gd name="connsiteX1" fmla="*/ 0 w 3152775"/>
                <a:gd name="connsiteY1" fmla="*/ 2771775 h 2771775"/>
                <a:gd name="connsiteX2" fmla="*/ 3152775 w 3152775"/>
                <a:gd name="connsiteY2" fmla="*/ 2771775 h 2771775"/>
                <a:gd name="connsiteX3" fmla="*/ 3143250 w 3152775"/>
                <a:gd name="connsiteY3" fmla="*/ 0 h 2771775"/>
                <a:gd name="connsiteX4" fmla="*/ 0 w 3152775"/>
                <a:gd name="connsiteY4" fmla="*/ 28575 h 2771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52775" h="2771775">
                  <a:moveTo>
                    <a:pt x="0" y="28575"/>
                  </a:moveTo>
                  <a:lnTo>
                    <a:pt x="0" y="2771775"/>
                  </a:lnTo>
                  <a:lnTo>
                    <a:pt x="3152775" y="2771775"/>
                  </a:lnTo>
                  <a:lnTo>
                    <a:pt x="3143250" y="0"/>
                  </a:lnTo>
                  <a:lnTo>
                    <a:pt x="0" y="28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225AD7D-9ADF-478D-B049-11645FAF3100}"/>
                </a:ext>
              </a:extLst>
            </p:cNvPr>
            <p:cNvSpPr/>
            <p:nvPr/>
          </p:nvSpPr>
          <p:spPr>
            <a:xfrm>
              <a:off x="2971800" y="6426200"/>
              <a:ext cx="2425700" cy="1943100"/>
            </a:xfrm>
            <a:custGeom>
              <a:avLst/>
              <a:gdLst>
                <a:gd name="connsiteX0" fmla="*/ 0 w 2425700"/>
                <a:gd name="connsiteY0" fmla="*/ 0 h 1943100"/>
                <a:gd name="connsiteX1" fmla="*/ 12700 w 2425700"/>
                <a:gd name="connsiteY1" fmla="*/ 1943100 h 1943100"/>
                <a:gd name="connsiteX2" fmla="*/ 2413000 w 2425700"/>
                <a:gd name="connsiteY2" fmla="*/ 1930400 h 1943100"/>
                <a:gd name="connsiteX3" fmla="*/ 2425700 w 2425700"/>
                <a:gd name="connsiteY3" fmla="*/ 12700 h 1943100"/>
                <a:gd name="connsiteX4" fmla="*/ 0 w 2425700"/>
                <a:gd name="connsiteY4" fmla="*/ 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5700" h="1943100">
                  <a:moveTo>
                    <a:pt x="0" y="0"/>
                  </a:moveTo>
                  <a:cubicBezTo>
                    <a:pt x="4233" y="647700"/>
                    <a:pt x="8467" y="1295400"/>
                    <a:pt x="12700" y="1943100"/>
                  </a:cubicBezTo>
                  <a:lnTo>
                    <a:pt x="2413000" y="1930400"/>
                  </a:lnTo>
                  <a:cubicBezTo>
                    <a:pt x="2417233" y="1291167"/>
                    <a:pt x="2421467" y="651933"/>
                    <a:pt x="2425700" y="127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B00F290-5317-4F8C-A465-EBEEDB173647}"/>
                </a:ext>
              </a:extLst>
            </p:cNvPr>
            <p:cNvSpPr/>
            <p:nvPr/>
          </p:nvSpPr>
          <p:spPr>
            <a:xfrm>
              <a:off x="6019800" y="7340600"/>
              <a:ext cx="2933700" cy="1054100"/>
            </a:xfrm>
            <a:custGeom>
              <a:avLst/>
              <a:gdLst>
                <a:gd name="connsiteX0" fmla="*/ 12700 w 2933700"/>
                <a:gd name="connsiteY0" fmla="*/ 50800 h 1054100"/>
                <a:gd name="connsiteX1" fmla="*/ 0 w 2933700"/>
                <a:gd name="connsiteY1" fmla="*/ 1028700 h 1054100"/>
                <a:gd name="connsiteX2" fmla="*/ 2933700 w 2933700"/>
                <a:gd name="connsiteY2" fmla="*/ 1054100 h 1054100"/>
                <a:gd name="connsiteX3" fmla="*/ 2921000 w 2933700"/>
                <a:gd name="connsiteY3" fmla="*/ 0 h 1054100"/>
                <a:gd name="connsiteX4" fmla="*/ 12700 w 2933700"/>
                <a:gd name="connsiteY4" fmla="*/ 50800 h 105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3700" h="1054100">
                  <a:moveTo>
                    <a:pt x="12700" y="50800"/>
                  </a:moveTo>
                  <a:lnTo>
                    <a:pt x="0" y="1028700"/>
                  </a:lnTo>
                  <a:lnTo>
                    <a:pt x="2933700" y="1054100"/>
                  </a:lnTo>
                  <a:lnTo>
                    <a:pt x="2921000" y="0"/>
                  </a:lnTo>
                  <a:lnTo>
                    <a:pt x="12700" y="508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C4742DE-958C-4CF9-8D08-36DD8E889DCE}"/>
                </a:ext>
              </a:extLst>
            </p:cNvPr>
            <p:cNvSpPr/>
            <p:nvPr/>
          </p:nvSpPr>
          <p:spPr>
            <a:xfrm>
              <a:off x="9537700" y="6070600"/>
              <a:ext cx="2933700" cy="2286000"/>
            </a:xfrm>
            <a:custGeom>
              <a:avLst/>
              <a:gdLst>
                <a:gd name="connsiteX0" fmla="*/ 0 w 2933700"/>
                <a:gd name="connsiteY0" fmla="*/ 25400 h 2286000"/>
                <a:gd name="connsiteX1" fmla="*/ 2933700 w 2933700"/>
                <a:gd name="connsiteY1" fmla="*/ 0 h 2286000"/>
                <a:gd name="connsiteX2" fmla="*/ 2933700 w 2933700"/>
                <a:gd name="connsiteY2" fmla="*/ 2286000 h 2286000"/>
                <a:gd name="connsiteX3" fmla="*/ 50800 w 2933700"/>
                <a:gd name="connsiteY3" fmla="*/ 2286000 h 2286000"/>
                <a:gd name="connsiteX4" fmla="*/ 0 w 2933700"/>
                <a:gd name="connsiteY4" fmla="*/ 25400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3700" h="2286000">
                  <a:moveTo>
                    <a:pt x="0" y="25400"/>
                  </a:moveTo>
                  <a:lnTo>
                    <a:pt x="2933700" y="0"/>
                  </a:lnTo>
                  <a:lnTo>
                    <a:pt x="2933700" y="2286000"/>
                  </a:lnTo>
                  <a:lnTo>
                    <a:pt x="50800" y="22860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52669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CCE8E76-CA90-4E39-88F3-7817403A90D7}"/>
              </a:ext>
            </a:extLst>
          </p:cNvPr>
          <p:cNvGrpSpPr/>
          <p:nvPr/>
        </p:nvGrpSpPr>
        <p:grpSpPr>
          <a:xfrm>
            <a:off x="0" y="274490"/>
            <a:ext cx="12801600" cy="9052219"/>
            <a:chOff x="0" y="274490"/>
            <a:chExt cx="12801600" cy="9052219"/>
          </a:xfrm>
        </p:grpSpPr>
        <p:pic>
          <p:nvPicPr>
            <p:cNvPr id="5" name="Picture 4" descr="A screenshot of a social media post&#10;&#10;Description automatically generated">
              <a:extLst>
                <a:ext uri="{FF2B5EF4-FFF2-40B4-BE49-F238E27FC236}">
                  <a16:creationId xmlns:a16="http://schemas.microsoft.com/office/drawing/2014/main" id="{A121BA6C-A8B9-491A-90F7-DA5848A4B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490"/>
              <a:ext cx="12801600" cy="9052219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124003C-80A3-45BC-9AC7-A193AA772E07}"/>
                </a:ext>
              </a:extLst>
            </p:cNvPr>
            <p:cNvSpPr/>
            <p:nvPr/>
          </p:nvSpPr>
          <p:spPr>
            <a:xfrm>
              <a:off x="5172075" y="2124075"/>
              <a:ext cx="3190875" cy="2381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0728978-F17B-4D02-80CA-3E98D8091BCB}"/>
                </a:ext>
              </a:extLst>
            </p:cNvPr>
            <p:cNvSpPr/>
            <p:nvPr/>
          </p:nvSpPr>
          <p:spPr>
            <a:xfrm>
              <a:off x="9248775" y="2124075"/>
              <a:ext cx="3190875" cy="2381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1B1047B-37E4-4DCB-B368-2BD9BDE0349D}"/>
                </a:ext>
              </a:extLst>
            </p:cNvPr>
            <p:cNvSpPr/>
            <p:nvPr/>
          </p:nvSpPr>
          <p:spPr>
            <a:xfrm>
              <a:off x="2895600" y="5895975"/>
              <a:ext cx="2533650" cy="2457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81B3948-B5D3-41B0-B2E1-27B398AAF0BF}"/>
                </a:ext>
              </a:extLst>
            </p:cNvPr>
            <p:cNvSpPr/>
            <p:nvPr/>
          </p:nvSpPr>
          <p:spPr>
            <a:xfrm>
              <a:off x="6038851" y="6991350"/>
              <a:ext cx="2895600" cy="1409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B4EB57E3-A286-4811-B6B3-F994832B6A00}"/>
                </a:ext>
              </a:extLst>
            </p:cNvPr>
            <p:cNvSpPr/>
            <p:nvPr/>
          </p:nvSpPr>
          <p:spPr>
            <a:xfrm>
              <a:off x="9517380" y="6035040"/>
              <a:ext cx="2964180" cy="2346960"/>
            </a:xfrm>
            <a:custGeom>
              <a:avLst/>
              <a:gdLst>
                <a:gd name="connsiteX0" fmla="*/ 1181100 w 2964180"/>
                <a:gd name="connsiteY0" fmla="*/ 0 h 2346960"/>
                <a:gd name="connsiteX1" fmla="*/ 1165860 w 2964180"/>
                <a:gd name="connsiteY1" fmla="*/ 906780 h 2346960"/>
                <a:gd name="connsiteX2" fmla="*/ 0 w 2964180"/>
                <a:gd name="connsiteY2" fmla="*/ 929640 h 2346960"/>
                <a:gd name="connsiteX3" fmla="*/ 53340 w 2964180"/>
                <a:gd name="connsiteY3" fmla="*/ 2339340 h 2346960"/>
                <a:gd name="connsiteX4" fmla="*/ 2918460 w 2964180"/>
                <a:gd name="connsiteY4" fmla="*/ 2346960 h 2346960"/>
                <a:gd name="connsiteX5" fmla="*/ 2964180 w 2964180"/>
                <a:gd name="connsiteY5" fmla="*/ 2301240 h 2346960"/>
                <a:gd name="connsiteX6" fmla="*/ 2956560 w 2964180"/>
                <a:gd name="connsiteY6" fmla="*/ 0 h 2346960"/>
                <a:gd name="connsiteX7" fmla="*/ 1181100 w 2964180"/>
                <a:gd name="connsiteY7" fmla="*/ 0 h 2346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64180" h="2346960">
                  <a:moveTo>
                    <a:pt x="1181100" y="0"/>
                  </a:moveTo>
                  <a:lnTo>
                    <a:pt x="1165860" y="906780"/>
                  </a:lnTo>
                  <a:lnTo>
                    <a:pt x="0" y="929640"/>
                  </a:lnTo>
                  <a:lnTo>
                    <a:pt x="53340" y="2339340"/>
                  </a:lnTo>
                  <a:lnTo>
                    <a:pt x="2918460" y="2346960"/>
                  </a:lnTo>
                  <a:lnTo>
                    <a:pt x="2964180" y="2301240"/>
                  </a:lnTo>
                  <a:lnTo>
                    <a:pt x="2956560" y="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58653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DD4161FB-E328-4911-B8C2-5FC643C403DF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E3AC7D58-3F7A-4601-BB91-20141F08C7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8C30FE2-CD49-4F20-9117-84A1024990DD}"/>
                </a:ext>
              </a:extLst>
            </p:cNvPr>
            <p:cNvSpPr/>
            <p:nvPr/>
          </p:nvSpPr>
          <p:spPr>
            <a:xfrm>
              <a:off x="5172075" y="2124075"/>
              <a:ext cx="3190875" cy="2381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B72EF95-C39B-4466-B437-426D8D7B699E}"/>
                </a:ext>
              </a:extLst>
            </p:cNvPr>
            <p:cNvSpPr/>
            <p:nvPr/>
          </p:nvSpPr>
          <p:spPr>
            <a:xfrm>
              <a:off x="9248775" y="1714500"/>
              <a:ext cx="3190875" cy="27908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025D833-6012-44C3-A96C-8755B4284177}"/>
                </a:ext>
              </a:extLst>
            </p:cNvPr>
            <p:cNvSpPr/>
            <p:nvPr/>
          </p:nvSpPr>
          <p:spPr>
            <a:xfrm>
              <a:off x="2895600" y="5895975"/>
              <a:ext cx="2533650" cy="2457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3973F19-53DC-440D-8098-CA5917E45EC8}"/>
                </a:ext>
              </a:extLst>
            </p:cNvPr>
            <p:cNvSpPr/>
            <p:nvPr/>
          </p:nvSpPr>
          <p:spPr>
            <a:xfrm>
              <a:off x="6038851" y="7423150"/>
              <a:ext cx="2895600" cy="9778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60E599C-7C2C-40AD-8B8C-913B7EAD7572}"/>
                </a:ext>
              </a:extLst>
            </p:cNvPr>
            <p:cNvSpPr/>
            <p:nvPr/>
          </p:nvSpPr>
          <p:spPr>
            <a:xfrm>
              <a:off x="5996941" y="7407909"/>
              <a:ext cx="2895600" cy="9778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0046237-C6D7-456B-9B2C-4525B7F8051F}"/>
                </a:ext>
              </a:extLst>
            </p:cNvPr>
            <p:cNvSpPr/>
            <p:nvPr/>
          </p:nvSpPr>
          <p:spPr>
            <a:xfrm>
              <a:off x="9559290" y="6057900"/>
              <a:ext cx="2895600" cy="23279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5995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46E84A0-0459-4C97-8202-1C3E7D7EA2B4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social media post&#10;&#10;Description automatically generated">
              <a:extLst>
                <a:ext uri="{FF2B5EF4-FFF2-40B4-BE49-F238E27FC236}">
                  <a16:creationId xmlns:a16="http://schemas.microsoft.com/office/drawing/2014/main" id="{4EECDBF8-99A3-4FE8-998C-3CE8ED019E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C98D0EC-D685-4B18-A276-A0717C965D30}"/>
                </a:ext>
              </a:extLst>
            </p:cNvPr>
            <p:cNvSpPr/>
            <p:nvPr/>
          </p:nvSpPr>
          <p:spPr>
            <a:xfrm>
              <a:off x="5172075" y="2124075"/>
              <a:ext cx="3190875" cy="2381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52A24E5-EACA-49B8-892E-4DD4CC57A205}"/>
                </a:ext>
              </a:extLst>
            </p:cNvPr>
            <p:cNvSpPr/>
            <p:nvPr/>
          </p:nvSpPr>
          <p:spPr>
            <a:xfrm>
              <a:off x="9248775" y="1714500"/>
              <a:ext cx="3190875" cy="27908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E8C6DF3-4DA2-421A-AEAF-A8C26F576BB6}"/>
                </a:ext>
              </a:extLst>
            </p:cNvPr>
            <p:cNvSpPr/>
            <p:nvPr/>
          </p:nvSpPr>
          <p:spPr>
            <a:xfrm>
              <a:off x="2895600" y="5895975"/>
              <a:ext cx="2533650" cy="2457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CAA47D0-CF72-4D01-8605-97E8E9B27A33}"/>
                </a:ext>
              </a:extLst>
            </p:cNvPr>
            <p:cNvSpPr/>
            <p:nvPr/>
          </p:nvSpPr>
          <p:spPr>
            <a:xfrm>
              <a:off x="5996941" y="7696200"/>
              <a:ext cx="2895600" cy="6896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63DBEB9-28AE-43E3-8A20-4312FBDDDF80}"/>
                </a:ext>
              </a:extLst>
            </p:cNvPr>
            <p:cNvSpPr/>
            <p:nvPr/>
          </p:nvSpPr>
          <p:spPr>
            <a:xfrm>
              <a:off x="9559290" y="6057900"/>
              <a:ext cx="2895600" cy="23279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8029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</TotalTime>
  <Words>107</Words>
  <Application>Microsoft Office PowerPoint</Application>
  <PresentationFormat>A3 Paper (297x420 mm)</PresentationFormat>
  <Paragraphs>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</dc:creator>
  <cp:lastModifiedBy>vin</cp:lastModifiedBy>
  <cp:revision>11</cp:revision>
  <dcterms:created xsi:type="dcterms:W3CDTF">2020-04-01T14:20:59Z</dcterms:created>
  <dcterms:modified xsi:type="dcterms:W3CDTF">2020-04-02T12:09:02Z</dcterms:modified>
</cp:coreProperties>
</file>