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2" r:id="rId4"/>
    <p:sldId id="271" r:id="rId5"/>
    <p:sldId id="270" r:id="rId6"/>
    <p:sldId id="269" r:id="rId7"/>
    <p:sldId id="268" r:id="rId8"/>
    <p:sldId id="274" r:id="rId9"/>
    <p:sldId id="275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3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2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1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1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9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1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9DD0-9DE2-4777-A446-B8DFDC9C7DA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679D-5CDB-4A15-9B29-5E95C50E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iconic_design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78940"/>
            <a:ext cx="12957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ICONIC DESIGNS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441968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“ICONIC DESIGNS”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200719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369200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A119E3C-6173-48C5-A64E-469D92EC717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014DA12-1097-471F-800F-834BF5C77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2BA32C-72D6-405A-AE70-11DF12A624D8}"/>
                </a:ext>
              </a:extLst>
            </p:cNvPr>
            <p:cNvSpPr/>
            <p:nvPr/>
          </p:nvSpPr>
          <p:spPr>
            <a:xfrm>
              <a:off x="5223353" y="1678488"/>
              <a:ext cx="3093929" cy="2805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CFEF11-00FB-4AF8-ADD2-F80D8282A1ED}"/>
                </a:ext>
              </a:extLst>
            </p:cNvPr>
            <p:cNvSpPr/>
            <p:nvPr/>
          </p:nvSpPr>
          <p:spPr>
            <a:xfrm>
              <a:off x="9308926" y="1678488"/>
              <a:ext cx="3093929" cy="2805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5CB760-5008-4B79-9A37-A5C529CAB362}"/>
                </a:ext>
              </a:extLst>
            </p:cNvPr>
            <p:cNvSpPr/>
            <p:nvPr/>
          </p:nvSpPr>
          <p:spPr>
            <a:xfrm>
              <a:off x="2868460" y="5999966"/>
              <a:ext cx="2507293" cy="236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C300F3-3DB8-4DAC-A1CD-BB506B3742F9}"/>
                </a:ext>
              </a:extLst>
            </p:cNvPr>
            <p:cNvSpPr/>
            <p:nvPr/>
          </p:nvSpPr>
          <p:spPr>
            <a:xfrm>
              <a:off x="5994747" y="5999965"/>
              <a:ext cx="2940909" cy="2366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3EF752-7084-4371-AC29-8B8F636BFD61}"/>
                </a:ext>
              </a:extLst>
            </p:cNvPr>
            <p:cNvSpPr/>
            <p:nvPr/>
          </p:nvSpPr>
          <p:spPr>
            <a:xfrm>
              <a:off x="9504546" y="5372741"/>
              <a:ext cx="2940909" cy="2994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945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142857-59DA-4877-8199-0E8E87A71EC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7A4ADC7-4E3A-464B-ACF6-13C31A87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4E8B12-BAD6-4CF3-9B64-BDE31C833467}"/>
                </a:ext>
              </a:extLst>
            </p:cNvPr>
            <p:cNvSpPr/>
            <p:nvPr/>
          </p:nvSpPr>
          <p:spPr>
            <a:xfrm>
              <a:off x="6056730" y="5602305"/>
              <a:ext cx="2867351" cy="2805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340ED1-FFF9-494C-91C1-138CCE8FDC98}"/>
                </a:ext>
              </a:extLst>
            </p:cNvPr>
            <p:cNvSpPr/>
            <p:nvPr/>
          </p:nvSpPr>
          <p:spPr>
            <a:xfrm>
              <a:off x="5223353" y="2605414"/>
              <a:ext cx="3093929" cy="187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43170D-D807-402C-BBD6-498960A7936B}"/>
                </a:ext>
              </a:extLst>
            </p:cNvPr>
            <p:cNvSpPr/>
            <p:nvPr/>
          </p:nvSpPr>
          <p:spPr>
            <a:xfrm>
              <a:off x="9308926" y="1678488"/>
              <a:ext cx="3093929" cy="2805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7DB9EA-8338-4242-9E69-AB56BEC525EB}"/>
                </a:ext>
              </a:extLst>
            </p:cNvPr>
            <p:cNvSpPr/>
            <p:nvPr/>
          </p:nvSpPr>
          <p:spPr>
            <a:xfrm>
              <a:off x="2868460" y="5999966"/>
              <a:ext cx="2507293" cy="236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BB70BC-994B-4AC1-83F5-85C88D894EFD}"/>
                </a:ext>
              </a:extLst>
            </p:cNvPr>
            <p:cNvSpPr/>
            <p:nvPr/>
          </p:nvSpPr>
          <p:spPr>
            <a:xfrm>
              <a:off x="5994747" y="5999965"/>
              <a:ext cx="2940909" cy="2366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1A8640-1666-4921-BA9E-0EB9636CE954}"/>
                </a:ext>
              </a:extLst>
            </p:cNvPr>
            <p:cNvSpPr/>
            <p:nvPr/>
          </p:nvSpPr>
          <p:spPr>
            <a:xfrm>
              <a:off x="9504546" y="5999963"/>
              <a:ext cx="2940909" cy="2366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733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2470403-0764-46D3-94C3-C3B8DCB6130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EFD9B5C-4841-4528-8FF7-9839B3FB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0E0FA7-9633-4BC7-A06F-D49F6BE93425}"/>
                </a:ext>
              </a:extLst>
            </p:cNvPr>
            <p:cNvSpPr/>
            <p:nvPr/>
          </p:nvSpPr>
          <p:spPr>
            <a:xfrm>
              <a:off x="5223353" y="2467626"/>
              <a:ext cx="3093929" cy="201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4B915-D53E-43DB-A934-E3EA6921FF98}"/>
                </a:ext>
              </a:extLst>
            </p:cNvPr>
            <p:cNvSpPr/>
            <p:nvPr/>
          </p:nvSpPr>
          <p:spPr>
            <a:xfrm>
              <a:off x="9308926" y="2041742"/>
              <a:ext cx="3093929" cy="244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16519E-097E-4D58-B35A-8DF9A6473D7C}"/>
                </a:ext>
              </a:extLst>
            </p:cNvPr>
            <p:cNvSpPr/>
            <p:nvPr/>
          </p:nvSpPr>
          <p:spPr>
            <a:xfrm>
              <a:off x="5994747" y="5999965"/>
              <a:ext cx="2940909" cy="2366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98CDB6-27A3-46D1-9F74-8B282762D86D}"/>
                </a:ext>
              </a:extLst>
            </p:cNvPr>
            <p:cNvSpPr/>
            <p:nvPr/>
          </p:nvSpPr>
          <p:spPr>
            <a:xfrm>
              <a:off x="9517072" y="5924183"/>
              <a:ext cx="2940909" cy="244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441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05EEEE-66CF-4BEF-964B-734D956DBF5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4A7FAA01-0D02-4844-BE4D-9DF0EA80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FC65EF-7D39-4B4C-B85F-6EA839161D2E}"/>
                </a:ext>
              </a:extLst>
            </p:cNvPr>
            <p:cNvSpPr/>
            <p:nvPr/>
          </p:nvSpPr>
          <p:spPr>
            <a:xfrm>
              <a:off x="5223353" y="2317314"/>
              <a:ext cx="3093929" cy="216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93C462-79DD-47DF-BEE0-07054EAE13C2}"/>
                </a:ext>
              </a:extLst>
            </p:cNvPr>
            <p:cNvSpPr/>
            <p:nvPr/>
          </p:nvSpPr>
          <p:spPr>
            <a:xfrm>
              <a:off x="9308926" y="2016690"/>
              <a:ext cx="3093929" cy="2467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058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973EC6B-D951-4C36-A261-8DB4706E5A0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639AE51F-88BA-4ACB-AD10-C8F408C0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38C9B0-F399-458E-8E79-98F42A920ED4}"/>
                </a:ext>
              </a:extLst>
            </p:cNvPr>
            <p:cNvSpPr/>
            <p:nvPr/>
          </p:nvSpPr>
          <p:spPr>
            <a:xfrm>
              <a:off x="5223353" y="2417522"/>
              <a:ext cx="3093929" cy="2066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515702-D856-4F85-BF3B-D218489511AC}"/>
                </a:ext>
              </a:extLst>
            </p:cNvPr>
            <p:cNvSpPr/>
            <p:nvPr/>
          </p:nvSpPr>
          <p:spPr>
            <a:xfrm>
              <a:off x="9308926" y="2005602"/>
              <a:ext cx="3093929" cy="2478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C3E5D7-D408-484C-82C8-9DCC42DCE714}"/>
                </a:ext>
              </a:extLst>
            </p:cNvPr>
            <p:cNvSpPr/>
            <p:nvPr/>
          </p:nvSpPr>
          <p:spPr>
            <a:xfrm>
              <a:off x="5994747" y="5999965"/>
              <a:ext cx="2940909" cy="2366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446860-9CE8-4C1F-98F3-AF85A3D2147F}"/>
                </a:ext>
              </a:extLst>
            </p:cNvPr>
            <p:cNvSpPr/>
            <p:nvPr/>
          </p:nvSpPr>
          <p:spPr>
            <a:xfrm>
              <a:off x="9504546" y="5888043"/>
              <a:ext cx="2940909" cy="2478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858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633BA4C-1035-4134-A8BF-7115BB9DA90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19CE0F9-3BE9-4633-B60A-B88BE58F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E38486-5A03-4E13-82BF-D55767F2CC55}"/>
                </a:ext>
              </a:extLst>
            </p:cNvPr>
            <p:cNvSpPr/>
            <p:nvPr/>
          </p:nvSpPr>
          <p:spPr>
            <a:xfrm>
              <a:off x="5223353" y="1778696"/>
              <a:ext cx="3093929" cy="751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7A0EEA-87EF-41AD-A9B0-EB11B0C79089}"/>
                </a:ext>
              </a:extLst>
            </p:cNvPr>
            <p:cNvSpPr/>
            <p:nvPr/>
          </p:nvSpPr>
          <p:spPr>
            <a:xfrm>
              <a:off x="9308926" y="2066794"/>
              <a:ext cx="3093929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7B9305-2DB6-4EB9-84CD-E7B8D9C7D751}"/>
                </a:ext>
              </a:extLst>
            </p:cNvPr>
            <p:cNvSpPr/>
            <p:nvPr/>
          </p:nvSpPr>
          <p:spPr>
            <a:xfrm>
              <a:off x="5994747" y="5949235"/>
              <a:ext cx="2940909" cy="2417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886861-4C94-49CE-9DB7-F61C1CB0A9B9}"/>
                </a:ext>
              </a:extLst>
            </p:cNvPr>
            <p:cNvSpPr/>
            <p:nvPr/>
          </p:nvSpPr>
          <p:spPr>
            <a:xfrm>
              <a:off x="9554650" y="5949235"/>
              <a:ext cx="2940909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734B89-4906-4F4C-8AC2-D3F55361203F}"/>
                </a:ext>
              </a:extLst>
            </p:cNvPr>
            <p:cNvSpPr/>
            <p:nvPr/>
          </p:nvSpPr>
          <p:spPr>
            <a:xfrm>
              <a:off x="5223353" y="3394553"/>
              <a:ext cx="3093929" cy="751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8720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8E62F4E-90A0-4FF1-AFEC-562885CFD01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4D18172-DE4E-49D6-AB70-47DB8A79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7CFB4D-0613-49FF-A4C1-FCE07A773493}"/>
                </a:ext>
              </a:extLst>
            </p:cNvPr>
            <p:cNvSpPr/>
            <p:nvPr/>
          </p:nvSpPr>
          <p:spPr>
            <a:xfrm>
              <a:off x="5223353" y="1678488"/>
              <a:ext cx="3093929" cy="78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8B9A8F-AD16-4507-B9F7-13A86EC5DEBB}"/>
                </a:ext>
              </a:extLst>
            </p:cNvPr>
            <p:cNvSpPr/>
            <p:nvPr/>
          </p:nvSpPr>
          <p:spPr>
            <a:xfrm>
              <a:off x="9308926" y="2029216"/>
              <a:ext cx="3093929" cy="2455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880256-8D28-40C3-A576-A6294E7DF56D}"/>
                </a:ext>
              </a:extLst>
            </p:cNvPr>
            <p:cNvSpPr/>
            <p:nvPr/>
          </p:nvSpPr>
          <p:spPr>
            <a:xfrm>
              <a:off x="5994747" y="5999965"/>
              <a:ext cx="2940909" cy="2366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01B362-D8B1-47F6-8261-B3C4C1EDAB90}"/>
                </a:ext>
              </a:extLst>
            </p:cNvPr>
            <p:cNvSpPr/>
            <p:nvPr/>
          </p:nvSpPr>
          <p:spPr>
            <a:xfrm>
              <a:off x="5223353" y="2818356"/>
              <a:ext cx="3093929" cy="350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779D23-BAC9-4FBB-A164-BFB527AE85E6}"/>
                </a:ext>
              </a:extLst>
            </p:cNvPr>
            <p:cNvSpPr/>
            <p:nvPr/>
          </p:nvSpPr>
          <p:spPr>
            <a:xfrm>
              <a:off x="5223353" y="3770334"/>
              <a:ext cx="3093929" cy="713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829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A2797B-BCB2-42ED-B1EE-49209F99D7E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FB88BA-0128-43F5-BDEA-B0A9EF03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B1AD96-4F41-4073-A4AB-3121945CEDC3}"/>
                </a:ext>
              </a:extLst>
            </p:cNvPr>
            <p:cNvSpPr/>
            <p:nvPr/>
          </p:nvSpPr>
          <p:spPr>
            <a:xfrm>
              <a:off x="5223353" y="4146114"/>
              <a:ext cx="3093929" cy="338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7278F4-2687-495C-B11F-0CE1212EB6FC}"/>
                </a:ext>
              </a:extLst>
            </p:cNvPr>
            <p:cNvSpPr/>
            <p:nvPr/>
          </p:nvSpPr>
          <p:spPr>
            <a:xfrm>
              <a:off x="9308926" y="2005602"/>
              <a:ext cx="3093929" cy="2478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A267E2-DA6E-402C-928B-15CDF152B4CB}"/>
                </a:ext>
              </a:extLst>
            </p:cNvPr>
            <p:cNvSpPr/>
            <p:nvPr/>
          </p:nvSpPr>
          <p:spPr>
            <a:xfrm>
              <a:off x="5994747" y="5999967"/>
              <a:ext cx="2940909" cy="2366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EE4DA5-6E54-449F-9B38-54C4D173807E}"/>
                </a:ext>
              </a:extLst>
            </p:cNvPr>
            <p:cNvSpPr/>
            <p:nvPr/>
          </p:nvSpPr>
          <p:spPr>
            <a:xfrm>
              <a:off x="9504546" y="5888043"/>
              <a:ext cx="2940909" cy="2478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BD985D-E77F-4158-9ED8-94CFC34300AB}"/>
                </a:ext>
              </a:extLst>
            </p:cNvPr>
            <p:cNvSpPr/>
            <p:nvPr/>
          </p:nvSpPr>
          <p:spPr>
            <a:xfrm>
              <a:off x="5223352" y="2968669"/>
              <a:ext cx="3093929" cy="801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FD06CD-B598-4C1F-8AAE-6FDE9FAFCE2D}"/>
                </a:ext>
              </a:extLst>
            </p:cNvPr>
            <p:cNvSpPr/>
            <p:nvPr/>
          </p:nvSpPr>
          <p:spPr>
            <a:xfrm flipV="1">
              <a:off x="5223351" y="1828799"/>
              <a:ext cx="3093929" cy="626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534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108</Words>
  <Application>Microsoft Office PowerPoint</Application>
  <PresentationFormat>A3 Paper (297x420 mm)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2020-04-02T15:39:55Z</dcterms:created>
  <dcterms:modified xsi:type="dcterms:W3CDTF">2020-04-02T15:51:35Z</dcterms:modified>
</cp:coreProperties>
</file>