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114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1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9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8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6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5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33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9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1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3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0B298-6052-437E-9C13-DE0D4DA235CA}" type="datetimeFigureOut">
              <a:rPr lang="en-GB" smtClean="0"/>
              <a:t>05/04/2020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C431D-D50A-48C8-9F20-D8E3CEC70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5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ICT_MOBILE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2CFF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ICT IN DESIGN, MANUFACTURING, MARKETING AND DISTRIBUTION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2750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“CAD / CAM”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601551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770032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C7EA388-B766-479F-AE3C-0379E625458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187CB9C-AEE2-4DDC-9DA7-CB0CBEE12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B33D8-4DEF-42E2-BB16-9CBCB59B0161}"/>
                </a:ext>
              </a:extLst>
            </p:cNvPr>
            <p:cNvSpPr/>
            <p:nvPr/>
          </p:nvSpPr>
          <p:spPr>
            <a:xfrm>
              <a:off x="4972833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578105-A683-4732-97DB-24660DA132B1}"/>
                </a:ext>
              </a:extLst>
            </p:cNvPr>
            <p:cNvSpPr/>
            <p:nvPr/>
          </p:nvSpPr>
          <p:spPr>
            <a:xfrm>
              <a:off x="9047236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83425-C026-4CAE-B977-A4CE19A0D6A0}"/>
                </a:ext>
              </a:extLst>
            </p:cNvPr>
            <p:cNvSpPr/>
            <p:nvPr/>
          </p:nvSpPr>
          <p:spPr>
            <a:xfrm>
              <a:off x="644673" y="5669280"/>
              <a:ext cx="354632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A7E6B2E-2620-4309-8593-CD40F9C444D1}"/>
                </a:ext>
              </a:extLst>
            </p:cNvPr>
            <p:cNvSpPr/>
            <p:nvPr/>
          </p:nvSpPr>
          <p:spPr>
            <a:xfrm>
              <a:off x="4972832" y="569214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52CE47-D71F-4AB9-BF3A-E2ED7893E4E2}"/>
                </a:ext>
              </a:extLst>
            </p:cNvPr>
            <p:cNvSpPr/>
            <p:nvPr/>
          </p:nvSpPr>
          <p:spPr>
            <a:xfrm>
              <a:off x="8973333" y="6063408"/>
              <a:ext cx="3444657" cy="2286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4053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EF1FCF6-DD04-4C7C-89A6-36102264673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FC9BED5-D029-46EC-8475-E9DECEC3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15731D1-CEC9-46D3-A8F3-360A567BE4D1}"/>
                </a:ext>
              </a:extLst>
            </p:cNvPr>
            <p:cNvSpPr/>
            <p:nvPr/>
          </p:nvSpPr>
          <p:spPr>
            <a:xfrm>
              <a:off x="4972833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88A567-8C33-4E0C-8AE1-B7953551DF4A}"/>
                </a:ext>
              </a:extLst>
            </p:cNvPr>
            <p:cNvSpPr/>
            <p:nvPr/>
          </p:nvSpPr>
          <p:spPr>
            <a:xfrm>
              <a:off x="9047236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FF6F41-D5EB-4C3C-862C-20767ECDE61E}"/>
                </a:ext>
              </a:extLst>
            </p:cNvPr>
            <p:cNvSpPr/>
            <p:nvPr/>
          </p:nvSpPr>
          <p:spPr>
            <a:xfrm>
              <a:off x="644673" y="5787342"/>
              <a:ext cx="3546327" cy="2562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0A3ACF-22AF-4F56-84C9-81553185575E}"/>
                </a:ext>
              </a:extLst>
            </p:cNvPr>
            <p:cNvSpPr/>
            <p:nvPr/>
          </p:nvSpPr>
          <p:spPr>
            <a:xfrm>
              <a:off x="4972832" y="6063408"/>
              <a:ext cx="3444657" cy="2309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DC205D-E6FD-49C8-9F9E-207BDC576813}"/>
                </a:ext>
              </a:extLst>
            </p:cNvPr>
            <p:cNvSpPr/>
            <p:nvPr/>
          </p:nvSpPr>
          <p:spPr>
            <a:xfrm>
              <a:off x="8973333" y="566928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0387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9E73289-88E3-4E06-B452-4E8E53339B3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BA1EB3-7DD4-49F3-AA1D-7B3E66A20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C30A2E-787D-4F92-9D52-7EC0344E2A1F}"/>
                </a:ext>
              </a:extLst>
            </p:cNvPr>
            <p:cNvSpPr/>
            <p:nvPr/>
          </p:nvSpPr>
          <p:spPr>
            <a:xfrm>
              <a:off x="4972833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5D2A5-042B-4EFA-BC70-7698C3D7DA1D}"/>
                </a:ext>
              </a:extLst>
            </p:cNvPr>
            <p:cNvSpPr/>
            <p:nvPr/>
          </p:nvSpPr>
          <p:spPr>
            <a:xfrm>
              <a:off x="9047236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78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DD6951-530B-4342-821A-71E4C5EB79EA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8014F60-45FD-4D76-9EBA-915E613F6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FA5B30-7637-4523-AD2D-424A09BFCF91}"/>
                </a:ext>
              </a:extLst>
            </p:cNvPr>
            <p:cNvSpPr/>
            <p:nvPr/>
          </p:nvSpPr>
          <p:spPr>
            <a:xfrm>
              <a:off x="4972833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4F3FBE-F6A0-4641-9A11-42F55719B0C2}"/>
                </a:ext>
              </a:extLst>
            </p:cNvPr>
            <p:cNvSpPr/>
            <p:nvPr/>
          </p:nvSpPr>
          <p:spPr>
            <a:xfrm>
              <a:off x="9047236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A8A220-AA3F-4E67-9081-AC52F17D1EE3}"/>
                </a:ext>
              </a:extLst>
            </p:cNvPr>
            <p:cNvSpPr/>
            <p:nvPr/>
          </p:nvSpPr>
          <p:spPr>
            <a:xfrm>
              <a:off x="563651" y="5738730"/>
              <a:ext cx="3444658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FC6DC6-7775-4753-91C8-299933E34EBA}"/>
                </a:ext>
              </a:extLst>
            </p:cNvPr>
            <p:cNvSpPr/>
            <p:nvPr/>
          </p:nvSpPr>
          <p:spPr>
            <a:xfrm>
              <a:off x="4792876" y="5919216"/>
              <a:ext cx="3444657" cy="25000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5BAD1-9F57-4B0C-AEA4-6E0160D649C1}"/>
                </a:ext>
              </a:extLst>
            </p:cNvPr>
            <p:cNvSpPr/>
            <p:nvPr/>
          </p:nvSpPr>
          <p:spPr>
            <a:xfrm>
              <a:off x="8955045" y="6063408"/>
              <a:ext cx="3444657" cy="2355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9598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AD774A9-A711-47F2-B2C9-0754EA728BE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D0B06B5-6631-4427-8F69-432F6F034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F98C32-B7D5-4418-9DD3-4E67DC832280}"/>
                </a:ext>
              </a:extLst>
            </p:cNvPr>
            <p:cNvSpPr/>
            <p:nvPr/>
          </p:nvSpPr>
          <p:spPr>
            <a:xfrm>
              <a:off x="4972833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14B7F7-6336-4551-BA43-CCEB074AEA3A}"/>
                </a:ext>
              </a:extLst>
            </p:cNvPr>
            <p:cNvSpPr/>
            <p:nvPr/>
          </p:nvSpPr>
          <p:spPr>
            <a:xfrm>
              <a:off x="9047236" y="182880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B55E99-EA07-4314-8227-28393C547A2D}"/>
                </a:ext>
              </a:extLst>
            </p:cNvPr>
            <p:cNvSpPr/>
            <p:nvPr/>
          </p:nvSpPr>
          <p:spPr>
            <a:xfrm>
              <a:off x="588721" y="5735320"/>
              <a:ext cx="3444657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A32EDF-A8F6-4F48-98B1-7DFC1E64CDA0}"/>
                </a:ext>
              </a:extLst>
            </p:cNvPr>
            <p:cNvSpPr/>
            <p:nvPr/>
          </p:nvSpPr>
          <p:spPr>
            <a:xfrm>
              <a:off x="4781027" y="5735320"/>
              <a:ext cx="3482863" cy="2680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9259C6-5541-479D-97A6-999D3357F91F}"/>
                </a:ext>
              </a:extLst>
            </p:cNvPr>
            <p:cNvSpPr/>
            <p:nvPr/>
          </p:nvSpPr>
          <p:spPr>
            <a:xfrm>
              <a:off x="8958093" y="5781040"/>
              <a:ext cx="3444657" cy="2634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481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116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2020-04-05T12:57:08Z</dcterms:created>
  <dcterms:modified xsi:type="dcterms:W3CDTF">2020-04-05T13:04:13Z</dcterms:modified>
</cp:coreProperties>
</file>