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0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3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1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2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0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9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7BD3-368C-4165-B1F3-10DC7982F575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ED8B-BE6E-4440-AB29-4DAE3882F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olymer_finish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F95D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FINISHES FOR POLYMERS</a:t>
            </a:r>
          </a:p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PROCESSES AND TECHNIQUES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67595"/>
            <a:ext cx="12295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“FINISHES FOR POLYMERS – PROCESSES AND TECHNIQUES”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82820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99668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DD978F-3337-4E9D-9600-2C061A47042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81E93D2-5847-4C83-BEB3-ECCF079F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FA45F7-B2B5-4758-AE6B-A676E1243FAE}"/>
                </a:ext>
              </a:extLst>
            </p:cNvPr>
            <p:cNvSpPr/>
            <p:nvPr/>
          </p:nvSpPr>
          <p:spPr>
            <a:xfrm>
              <a:off x="5189220" y="2072640"/>
              <a:ext cx="31394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47E733-ACD8-4CF3-BB59-74FD4156C30B}"/>
                </a:ext>
              </a:extLst>
            </p:cNvPr>
            <p:cNvSpPr/>
            <p:nvPr/>
          </p:nvSpPr>
          <p:spPr>
            <a:xfrm>
              <a:off x="9243060" y="2072640"/>
              <a:ext cx="31394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E02A4E-E66E-4B2F-B0F1-17292B56EBC3}"/>
                </a:ext>
              </a:extLst>
            </p:cNvPr>
            <p:cNvSpPr/>
            <p:nvPr/>
          </p:nvSpPr>
          <p:spPr>
            <a:xfrm>
              <a:off x="2705100" y="5913120"/>
              <a:ext cx="248412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ABB6C9-E618-4C78-8E83-E31C25CC8D99}"/>
                </a:ext>
              </a:extLst>
            </p:cNvPr>
            <p:cNvSpPr/>
            <p:nvPr/>
          </p:nvSpPr>
          <p:spPr>
            <a:xfrm>
              <a:off x="9319260" y="5996940"/>
              <a:ext cx="31394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01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2F9787-68A5-4B6C-9FB7-E19500A4E634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B11B875-7A78-4AEE-9116-8DF8B7FA4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675B2C-B3E2-4A45-9F7C-1388B0A1EB4C}"/>
                </a:ext>
              </a:extLst>
            </p:cNvPr>
            <p:cNvSpPr/>
            <p:nvPr/>
          </p:nvSpPr>
          <p:spPr>
            <a:xfrm>
              <a:off x="5181600" y="2080260"/>
              <a:ext cx="315468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F2EC23-3AF6-4412-B169-FD1E9BFCFA8C}"/>
                </a:ext>
              </a:extLst>
            </p:cNvPr>
            <p:cNvSpPr/>
            <p:nvPr/>
          </p:nvSpPr>
          <p:spPr>
            <a:xfrm>
              <a:off x="5737860" y="5890260"/>
              <a:ext cx="3070860" cy="2392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C8979B-EC25-4E73-9E99-F4104A14EFA7}"/>
                </a:ext>
              </a:extLst>
            </p:cNvPr>
            <p:cNvSpPr/>
            <p:nvPr/>
          </p:nvSpPr>
          <p:spPr>
            <a:xfrm>
              <a:off x="9304020" y="5935980"/>
              <a:ext cx="3154680" cy="2453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361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803ECB7-3CF5-4399-9777-5B9D8D926E3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67C6302-F44D-4AD7-BB50-DFDDC90F2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D4581C-1001-434F-BECF-AEDA2431D1AE}"/>
                </a:ext>
              </a:extLst>
            </p:cNvPr>
            <p:cNvSpPr/>
            <p:nvPr/>
          </p:nvSpPr>
          <p:spPr>
            <a:xfrm>
              <a:off x="5185458" y="1678329"/>
              <a:ext cx="3136739" cy="2789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97D62A-1493-4EDA-9D5B-B150DCA6B222}"/>
                </a:ext>
              </a:extLst>
            </p:cNvPr>
            <p:cNvSpPr/>
            <p:nvPr/>
          </p:nvSpPr>
          <p:spPr>
            <a:xfrm>
              <a:off x="2558005" y="5871395"/>
              <a:ext cx="2627453" cy="2439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09306B-6CC6-4CCD-A242-91713AA1B359}"/>
                </a:ext>
              </a:extLst>
            </p:cNvPr>
            <p:cNvSpPr/>
            <p:nvPr/>
          </p:nvSpPr>
          <p:spPr>
            <a:xfrm>
              <a:off x="5694744" y="5871395"/>
              <a:ext cx="3136739" cy="2439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0524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79A4BE-0E87-4714-A9D7-7E78EE35DB7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2E3981D-57C4-4B63-A8F6-293D098C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B4EF6F-08CE-42BF-9AAF-6C5B9AAB10FE}"/>
                </a:ext>
              </a:extLst>
            </p:cNvPr>
            <p:cNvSpPr/>
            <p:nvPr/>
          </p:nvSpPr>
          <p:spPr>
            <a:xfrm>
              <a:off x="5185458" y="1713053"/>
              <a:ext cx="3171464" cy="276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100B2A-E9C7-4C63-988E-CEF69E0DD096}"/>
                </a:ext>
              </a:extLst>
            </p:cNvPr>
            <p:cNvSpPr/>
            <p:nvPr/>
          </p:nvSpPr>
          <p:spPr>
            <a:xfrm>
              <a:off x="416689" y="7245752"/>
              <a:ext cx="3865944" cy="1053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1AE6D1-1CAE-4414-B946-5F5A714AD7C1}"/>
                </a:ext>
              </a:extLst>
            </p:cNvPr>
            <p:cNvSpPr/>
            <p:nvPr/>
          </p:nvSpPr>
          <p:spPr>
            <a:xfrm>
              <a:off x="4388733" y="7236107"/>
              <a:ext cx="3865944" cy="1053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481AD0-67FE-422B-AEA1-D14472892DEC}"/>
                </a:ext>
              </a:extLst>
            </p:cNvPr>
            <p:cNvSpPr/>
            <p:nvPr/>
          </p:nvSpPr>
          <p:spPr>
            <a:xfrm>
              <a:off x="8308017" y="7245752"/>
              <a:ext cx="3865944" cy="1053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701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9C6CE5-F951-4565-8B46-A702DFE2DEC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F05C4C1-4CF5-4914-B97B-870543EBE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03A5EA-E126-4E8E-BE02-E0D78C4A01F0}"/>
                </a:ext>
              </a:extLst>
            </p:cNvPr>
            <p:cNvSpPr/>
            <p:nvPr/>
          </p:nvSpPr>
          <p:spPr>
            <a:xfrm>
              <a:off x="5201920" y="2052320"/>
              <a:ext cx="3149600" cy="242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1F4A77-60C7-4F02-9617-040F766C6BC9}"/>
                </a:ext>
              </a:extLst>
            </p:cNvPr>
            <p:cNvSpPr/>
            <p:nvPr/>
          </p:nvSpPr>
          <p:spPr>
            <a:xfrm>
              <a:off x="406400" y="7244080"/>
              <a:ext cx="3911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E63826-9C58-456C-8B9C-9520C356D33F}"/>
                </a:ext>
              </a:extLst>
            </p:cNvPr>
            <p:cNvSpPr/>
            <p:nvPr/>
          </p:nvSpPr>
          <p:spPr>
            <a:xfrm>
              <a:off x="4409440" y="7244080"/>
              <a:ext cx="383032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2BE153-8634-4B0F-BBFD-CE3149851327}"/>
                </a:ext>
              </a:extLst>
            </p:cNvPr>
            <p:cNvSpPr/>
            <p:nvPr/>
          </p:nvSpPr>
          <p:spPr>
            <a:xfrm>
              <a:off x="8310880" y="7152640"/>
              <a:ext cx="3952240" cy="115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2528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117</Words>
  <Application>Microsoft Office PowerPoint</Application>
  <PresentationFormat>A3 Paper (297x420 mm)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2020-04-07T15:52:50Z</dcterms:created>
  <dcterms:modified xsi:type="dcterms:W3CDTF">2020-04-07T16:00:21Z</dcterms:modified>
</cp:coreProperties>
</file>