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1" r:id="rId4"/>
    <p:sldId id="280" r:id="rId5"/>
    <p:sldId id="279" r:id="rId6"/>
    <p:sldId id="278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D607-5F15-48D5-81C2-B913FB2B471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2AD7-3A71-4D26-AB5C-F56A4B82E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43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D607-5F15-48D5-81C2-B913FB2B471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2AD7-3A71-4D26-AB5C-F56A4B82E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98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D607-5F15-48D5-81C2-B913FB2B471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2AD7-3A71-4D26-AB5C-F56A4B82E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D607-5F15-48D5-81C2-B913FB2B471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2AD7-3A71-4D26-AB5C-F56A4B82E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66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D607-5F15-48D5-81C2-B913FB2B471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2AD7-3A71-4D26-AB5C-F56A4B82E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29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D607-5F15-48D5-81C2-B913FB2B471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2AD7-3A71-4D26-AB5C-F56A4B82E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37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D607-5F15-48D5-81C2-B913FB2B471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2AD7-3A71-4D26-AB5C-F56A4B82E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69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D607-5F15-48D5-81C2-B913FB2B471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2AD7-3A71-4D26-AB5C-F56A4B82E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07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D607-5F15-48D5-81C2-B913FB2B471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2AD7-3A71-4D26-AB5C-F56A4B82E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86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D607-5F15-48D5-81C2-B913FB2B471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2AD7-3A71-4D26-AB5C-F56A4B82E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99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D607-5F15-48D5-81C2-B913FB2B471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2AD7-3A71-4D26-AB5C-F56A4B82E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0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FD607-5F15-48D5-81C2-B913FB2B471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92AD7-3A71-4D26-AB5C-F56A4B82E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88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engineering_equipment2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CC5E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63903" y="244174"/>
            <a:ext cx="122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WORKING WITH METALS – PART THREE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341503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“WORKING WITH METALS – PART THREE”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014010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182491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9422D56-848D-44D5-9137-E9ECA51CD18A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7D46F82-A9AA-43BF-9B97-E226E89EB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7CE437-1AEE-4CF3-84DF-6941D5BC4276}"/>
                </a:ext>
              </a:extLst>
            </p:cNvPr>
            <p:cNvSpPr/>
            <p:nvPr/>
          </p:nvSpPr>
          <p:spPr>
            <a:xfrm>
              <a:off x="5204460" y="2125980"/>
              <a:ext cx="3131820" cy="235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F8E4A5-D962-417C-83D2-C9D37E8EE2A3}"/>
                </a:ext>
              </a:extLst>
            </p:cNvPr>
            <p:cNvSpPr/>
            <p:nvPr/>
          </p:nvSpPr>
          <p:spPr>
            <a:xfrm>
              <a:off x="2743200" y="5844540"/>
              <a:ext cx="2377440" cy="2484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8F40B-A8AE-4B3B-A9D8-67CA72099F66}"/>
                </a:ext>
              </a:extLst>
            </p:cNvPr>
            <p:cNvSpPr/>
            <p:nvPr/>
          </p:nvSpPr>
          <p:spPr>
            <a:xfrm>
              <a:off x="5707380" y="5920740"/>
              <a:ext cx="3131820" cy="2407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1506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78DC41E-59CC-4E04-B230-7FB50F032C87}"/>
              </a:ext>
            </a:extLst>
          </p:cNvPr>
          <p:cNvGrpSpPr/>
          <p:nvPr/>
        </p:nvGrpSpPr>
        <p:grpSpPr>
          <a:xfrm>
            <a:off x="0" y="274994"/>
            <a:ext cx="12801600" cy="9051211"/>
            <a:chOff x="0" y="274994"/>
            <a:chExt cx="12801600" cy="9051211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0D17B65-205E-4468-8018-7A16DB26F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994"/>
              <a:ext cx="12801600" cy="905121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C8961E-E28F-4E2E-96AF-A2CC6620D6AD}"/>
                </a:ext>
              </a:extLst>
            </p:cNvPr>
            <p:cNvSpPr/>
            <p:nvPr/>
          </p:nvSpPr>
          <p:spPr>
            <a:xfrm>
              <a:off x="5199888" y="2151888"/>
              <a:ext cx="3145536" cy="2316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005A37-9875-4DF9-8AE9-543A06015F48}"/>
                </a:ext>
              </a:extLst>
            </p:cNvPr>
            <p:cNvSpPr/>
            <p:nvPr/>
          </p:nvSpPr>
          <p:spPr>
            <a:xfrm>
              <a:off x="2688336" y="6010656"/>
              <a:ext cx="2511552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FC2E0C-C6B6-40E7-88E5-A95E8DAF5C05}"/>
                </a:ext>
              </a:extLst>
            </p:cNvPr>
            <p:cNvSpPr/>
            <p:nvPr/>
          </p:nvSpPr>
          <p:spPr>
            <a:xfrm>
              <a:off x="2688336" y="6888480"/>
              <a:ext cx="2511552" cy="560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FD3D22-2843-481B-87B0-7C67DA1F690A}"/>
                </a:ext>
              </a:extLst>
            </p:cNvPr>
            <p:cNvSpPr/>
            <p:nvPr/>
          </p:nvSpPr>
          <p:spPr>
            <a:xfrm>
              <a:off x="2731008" y="7815072"/>
              <a:ext cx="2407920" cy="475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73D3A4-4637-47C0-ABC5-D28E916A1F5E}"/>
                </a:ext>
              </a:extLst>
            </p:cNvPr>
            <p:cNvSpPr/>
            <p:nvPr/>
          </p:nvSpPr>
          <p:spPr>
            <a:xfrm>
              <a:off x="5705856" y="6010656"/>
              <a:ext cx="3145536" cy="2316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8146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8C2D2F8-0D62-4558-83D8-A556FC8E923C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6FF56EB-8367-4201-86B1-6C6CE12C1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7DDABFB-85BA-43F5-AA28-4C20ACAB25EE}"/>
                </a:ext>
              </a:extLst>
            </p:cNvPr>
            <p:cNvSpPr/>
            <p:nvPr/>
          </p:nvSpPr>
          <p:spPr>
            <a:xfrm>
              <a:off x="5193792" y="2090928"/>
              <a:ext cx="3145536" cy="2383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C97E40-CD69-4692-B828-4551273EEF21}"/>
                </a:ext>
              </a:extLst>
            </p:cNvPr>
            <p:cNvSpPr/>
            <p:nvPr/>
          </p:nvSpPr>
          <p:spPr>
            <a:xfrm>
              <a:off x="5705856" y="5943600"/>
              <a:ext cx="3090672" cy="2383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923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F49DEF-D01C-41EA-894F-6F98BEE1AD6E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4A1CC43-E35A-46FB-82F8-8C82A95EB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A18F269-F0DA-41AA-B77B-3DE4B345EFD3}"/>
                </a:ext>
              </a:extLst>
            </p:cNvPr>
            <p:cNvSpPr/>
            <p:nvPr/>
          </p:nvSpPr>
          <p:spPr>
            <a:xfrm>
              <a:off x="5181600" y="2080260"/>
              <a:ext cx="3154680" cy="2385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E233922-DC62-4145-B777-FE03F0B1636D}"/>
                </a:ext>
              </a:extLst>
            </p:cNvPr>
            <p:cNvSpPr/>
            <p:nvPr/>
          </p:nvSpPr>
          <p:spPr>
            <a:xfrm>
              <a:off x="9395460" y="1988820"/>
              <a:ext cx="1402080" cy="1424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D04D03-4537-45EE-9877-4F2F3639BB73}"/>
                </a:ext>
              </a:extLst>
            </p:cNvPr>
            <p:cNvSpPr/>
            <p:nvPr/>
          </p:nvSpPr>
          <p:spPr>
            <a:xfrm>
              <a:off x="2667000" y="5852160"/>
              <a:ext cx="2514600" cy="2468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295286-9577-439B-9729-C78903E43315}"/>
                </a:ext>
              </a:extLst>
            </p:cNvPr>
            <p:cNvSpPr/>
            <p:nvPr/>
          </p:nvSpPr>
          <p:spPr>
            <a:xfrm>
              <a:off x="5692140" y="5852160"/>
              <a:ext cx="3154680" cy="2468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2AB7BB-7520-4437-BAD6-A3E0AA9E253F}"/>
                </a:ext>
              </a:extLst>
            </p:cNvPr>
            <p:cNvSpPr/>
            <p:nvPr/>
          </p:nvSpPr>
          <p:spPr>
            <a:xfrm>
              <a:off x="9357360" y="5852160"/>
              <a:ext cx="3154680" cy="2468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7165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65E5B5D-B500-4F24-97DD-17A5EB1DE098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8319AA7-5274-4A9A-9FBA-549A64A46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1B42E55-18DD-4568-88A4-17FF0E5CD65B}"/>
                </a:ext>
              </a:extLst>
            </p:cNvPr>
            <p:cNvSpPr/>
            <p:nvPr/>
          </p:nvSpPr>
          <p:spPr>
            <a:xfrm>
              <a:off x="5199888" y="2060448"/>
              <a:ext cx="3169920" cy="2420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C7E9DC-C5E0-42CA-A075-250E86FDD152}"/>
                </a:ext>
              </a:extLst>
            </p:cNvPr>
            <p:cNvSpPr/>
            <p:nvPr/>
          </p:nvSpPr>
          <p:spPr>
            <a:xfrm>
              <a:off x="5699760" y="5870448"/>
              <a:ext cx="3115056" cy="2462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14635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116</Words>
  <Application>Microsoft Office PowerPoint</Application>
  <PresentationFormat>A3 Paper (297x420 mm)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2020-04-08T13:35:58Z</dcterms:created>
  <dcterms:modified xsi:type="dcterms:W3CDTF">2020-04-08T13:43:08Z</dcterms:modified>
</cp:coreProperties>
</file>