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258" r:id="rId5"/>
    <p:sldId id="261" r:id="rId6"/>
    <p:sldId id="259" r:id="rId7"/>
    <p:sldId id="260" r:id="rId8"/>
    <p:sldId id="263" r:id="rId9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554" y="96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6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8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8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7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25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70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0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33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3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1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04313-45B2-4A08-B12C-E3985543F29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7655E-D083-4976-A517-7B51E5CEA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1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mobapps/structures1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0F0739-62C1-4E9F-8DB8-FFB342838B38}"/>
              </a:ext>
            </a:extLst>
          </p:cNvPr>
          <p:cNvSpPr txBox="1"/>
          <p:nvPr/>
        </p:nvSpPr>
        <p:spPr>
          <a:xfrm>
            <a:off x="1284051" y="155643"/>
            <a:ext cx="10038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6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52EEF5-39D1-49A8-A426-0372A8171AB2}"/>
              </a:ext>
            </a:extLst>
          </p:cNvPr>
          <p:cNvSpPr/>
          <p:nvPr/>
        </p:nvSpPr>
        <p:spPr>
          <a:xfrm>
            <a:off x="505838" y="1378459"/>
            <a:ext cx="115953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 ANSWER ALL THE QUESTIONS YOU WILL NEED TO DOWNLOAD THE “STRUCTURES” APP, FROM THE INTERACTIVE MOBILE APP SECTION OF www.technologystudent.com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CD26A-0825-4A47-8A99-A686C7CB5C5F}"/>
              </a:ext>
            </a:extLst>
          </p:cNvPr>
          <p:cNvSpPr txBox="1"/>
          <p:nvPr/>
        </p:nvSpPr>
        <p:spPr>
          <a:xfrm>
            <a:off x="1284051" y="6482129"/>
            <a:ext cx="103696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Once you have downloaded the App, you can use it to navigate the website. You may need to follow the links on each page of the App, to research / complete answers to all the questions.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hlinkClick r:id="rId2"/>
            <a:extLst>
              <a:ext uri="{FF2B5EF4-FFF2-40B4-BE49-F238E27FC236}">
                <a16:creationId xmlns:a16="http://schemas.microsoft.com/office/drawing/2014/main" id="{52DE87B6-E2B3-40CD-9484-F7860886812F}"/>
              </a:ext>
            </a:extLst>
          </p:cNvPr>
          <p:cNvSpPr/>
          <p:nvPr/>
        </p:nvSpPr>
        <p:spPr>
          <a:xfrm>
            <a:off x="6926094" y="4176277"/>
            <a:ext cx="1906621" cy="1906621"/>
          </a:xfrm>
          <a:prstGeom prst="ellipse">
            <a:avLst/>
          </a:prstGeom>
          <a:effectLst>
            <a:glow rad="3302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AE7CAC-AEE9-4F0D-BE72-4DA89620CB89}"/>
              </a:ext>
            </a:extLst>
          </p:cNvPr>
          <p:cNvSpPr txBox="1"/>
          <p:nvPr/>
        </p:nvSpPr>
        <p:spPr>
          <a:xfrm>
            <a:off x="3151761" y="4344758"/>
            <a:ext cx="3501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CLICK ON THE BUTTON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 DOWNLOAD THE APP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E97E6-B9FE-47FC-9525-980D8C7F25C3}"/>
              </a:ext>
            </a:extLst>
          </p:cNvPr>
          <p:cNvSpPr txBox="1"/>
          <p:nvPr/>
        </p:nvSpPr>
        <p:spPr>
          <a:xfrm>
            <a:off x="206570" y="8878244"/>
            <a:ext cx="12316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IF YOUR ARE AN EDUCATOR, CONSIDER JOINING US AT FACEBOOK – WORLD ASSOCIATION OF TECHNOLOGY TEACHERS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97F29102-475C-4568-BC73-273EDA9D1704}"/>
              </a:ext>
            </a:extLst>
          </p:cNvPr>
          <p:cNvSpPr txBox="1"/>
          <p:nvPr/>
        </p:nvSpPr>
        <p:spPr>
          <a:xfrm>
            <a:off x="3810600" y="9203243"/>
            <a:ext cx="568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https://www.facebook.com/groups/254963448192823/</a:t>
            </a:r>
          </a:p>
        </p:txBody>
      </p:sp>
    </p:spTree>
    <p:extLst>
      <p:ext uri="{BB962C8B-B14F-4D97-AF65-F5344CB8AC3E}">
        <p14:creationId xmlns:p14="http://schemas.microsoft.com/office/powerpoint/2010/main" val="1969379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3F9F2B-43ED-46FD-ABD0-63E5F37718FC}"/>
              </a:ext>
            </a:extLst>
          </p:cNvPr>
          <p:cNvGrpSpPr/>
          <p:nvPr/>
        </p:nvGrpSpPr>
        <p:grpSpPr>
          <a:xfrm>
            <a:off x="0" y="274994"/>
            <a:ext cx="12801600" cy="9051211"/>
            <a:chOff x="0" y="274994"/>
            <a:chExt cx="12801600" cy="9051211"/>
          </a:xfrm>
        </p:grpSpPr>
        <p:pic>
          <p:nvPicPr>
            <p:cNvPr id="3" name="Picture 2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D38498BA-8FFE-4257-8711-DEA69EECF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994"/>
              <a:ext cx="12801600" cy="905121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7AA817-950D-4B52-9865-DD750850BFC6}"/>
                </a:ext>
              </a:extLst>
            </p:cNvPr>
            <p:cNvSpPr/>
            <p:nvPr/>
          </p:nvSpPr>
          <p:spPr>
            <a:xfrm>
              <a:off x="10503877" y="5849815"/>
              <a:ext cx="1922585" cy="1184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A1B28F-A1BD-4B87-B93B-9654D1755D35}"/>
                </a:ext>
              </a:extLst>
            </p:cNvPr>
            <p:cNvSpPr/>
            <p:nvPr/>
          </p:nvSpPr>
          <p:spPr>
            <a:xfrm>
              <a:off x="8944708" y="7233138"/>
              <a:ext cx="3481754" cy="1043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75948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702A78-07C7-40AD-B0D7-AE9EF1B8150E}"/>
              </a:ext>
            </a:extLst>
          </p:cNvPr>
          <p:cNvGrpSpPr/>
          <p:nvPr/>
        </p:nvGrpSpPr>
        <p:grpSpPr>
          <a:xfrm>
            <a:off x="0" y="274490"/>
            <a:ext cx="12801600" cy="9052219"/>
            <a:chOff x="0" y="274490"/>
            <a:chExt cx="12801600" cy="9052219"/>
          </a:xfrm>
        </p:grpSpPr>
        <p:pic>
          <p:nvPicPr>
            <p:cNvPr id="10" name="Picture 9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EAF04AC2-FBE4-4167-B8C5-98DD439AC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490"/>
              <a:ext cx="12801600" cy="905221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3ABDB9-F1EB-41BD-89E9-493ACF1F8660}"/>
                </a:ext>
              </a:extLst>
            </p:cNvPr>
            <p:cNvSpPr/>
            <p:nvPr/>
          </p:nvSpPr>
          <p:spPr>
            <a:xfrm>
              <a:off x="4923692" y="1957754"/>
              <a:ext cx="3399693" cy="2579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9A476F-8FEA-45AE-B786-7D8DAD53B267}"/>
                </a:ext>
              </a:extLst>
            </p:cNvPr>
            <p:cNvSpPr/>
            <p:nvPr/>
          </p:nvSpPr>
          <p:spPr>
            <a:xfrm>
              <a:off x="539262" y="5732585"/>
              <a:ext cx="4103076" cy="1008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DF2DE7-7402-42C3-B1E1-89767CA89629}"/>
                </a:ext>
              </a:extLst>
            </p:cNvPr>
            <p:cNvSpPr/>
            <p:nvPr/>
          </p:nvSpPr>
          <p:spPr>
            <a:xfrm>
              <a:off x="8968154" y="6224954"/>
              <a:ext cx="3411415" cy="2110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6472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DEFA9C3-C866-42FA-9515-23DD8F1445DF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13" name="Picture 1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C1CE46F-11F2-40BC-A0EA-97F95E22B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60566F-CAB7-49B1-9AE8-DEACF67F5343}"/>
                </a:ext>
              </a:extLst>
            </p:cNvPr>
            <p:cNvSpPr/>
            <p:nvPr/>
          </p:nvSpPr>
          <p:spPr>
            <a:xfrm>
              <a:off x="4900247" y="1946031"/>
              <a:ext cx="3458308" cy="2567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A15B6A-56C2-4C8D-9F4A-6F172B798450}"/>
                </a:ext>
              </a:extLst>
            </p:cNvPr>
            <p:cNvSpPr/>
            <p:nvPr/>
          </p:nvSpPr>
          <p:spPr>
            <a:xfrm>
              <a:off x="5017477" y="5802923"/>
              <a:ext cx="3458308" cy="2567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A1A901-882F-4D33-B532-0C77326F8375}"/>
                </a:ext>
              </a:extLst>
            </p:cNvPr>
            <p:cNvSpPr/>
            <p:nvPr/>
          </p:nvSpPr>
          <p:spPr>
            <a:xfrm>
              <a:off x="8968154" y="5838092"/>
              <a:ext cx="3458308" cy="25673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313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50219B-6CDA-4AA7-AD95-7C813F84E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722"/>
            <a:ext cx="12801600" cy="90517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40A77F-B4F5-4E55-857E-3BE41D482AD2}"/>
              </a:ext>
            </a:extLst>
          </p:cNvPr>
          <p:cNvSpPr/>
          <p:nvPr/>
        </p:nvSpPr>
        <p:spPr>
          <a:xfrm>
            <a:off x="4900246" y="1910862"/>
            <a:ext cx="3446585" cy="2614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D4500-797E-4962-94E6-9DA8A86E39D2}"/>
              </a:ext>
            </a:extLst>
          </p:cNvPr>
          <p:cNvSpPr/>
          <p:nvPr/>
        </p:nvSpPr>
        <p:spPr>
          <a:xfrm>
            <a:off x="4994031" y="5767754"/>
            <a:ext cx="3446585" cy="2508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02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C9C5083-F49D-4A0C-92C8-1ADA3FD5EE83}"/>
              </a:ext>
            </a:extLst>
          </p:cNvPr>
          <p:cNvGrpSpPr/>
          <p:nvPr/>
        </p:nvGrpSpPr>
        <p:grpSpPr>
          <a:xfrm>
            <a:off x="0" y="274994"/>
            <a:ext cx="12801600" cy="9051211"/>
            <a:chOff x="0" y="274994"/>
            <a:chExt cx="12801600" cy="9051211"/>
          </a:xfrm>
        </p:grpSpPr>
        <p:pic>
          <p:nvPicPr>
            <p:cNvPr id="10" name="Picture 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C62C7F2-CD12-458F-B5AA-548D11601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994"/>
              <a:ext cx="12801600" cy="905121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399755-BE5E-4A71-A2B1-E490B8355172}"/>
                </a:ext>
              </a:extLst>
            </p:cNvPr>
            <p:cNvSpPr/>
            <p:nvPr/>
          </p:nvSpPr>
          <p:spPr>
            <a:xfrm>
              <a:off x="5005754" y="5779477"/>
              <a:ext cx="3458308" cy="2579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5266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24F5E17-FF57-48D0-AA58-DD158E80F8DE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10" name="Picture 9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3B7A427E-7087-4D0C-ADA9-49FD12FF0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A6C02F-4668-4CCE-A1DF-69993D8697D3}"/>
                </a:ext>
              </a:extLst>
            </p:cNvPr>
            <p:cNvSpPr/>
            <p:nvPr/>
          </p:nvSpPr>
          <p:spPr>
            <a:xfrm>
              <a:off x="8886092" y="1676400"/>
              <a:ext cx="3516923" cy="27900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0342A1-C310-445F-97B7-6D215FEB99ED}"/>
                </a:ext>
              </a:extLst>
            </p:cNvPr>
            <p:cNvSpPr/>
            <p:nvPr/>
          </p:nvSpPr>
          <p:spPr>
            <a:xfrm>
              <a:off x="5005754" y="5744308"/>
              <a:ext cx="3458308" cy="2649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5865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512B3CB-1B7B-4C24-862B-B4002B47016D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8" name="Picture 7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D7196205-F119-451B-9055-2483EF643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15678B-478E-4900-96DA-52CC0D0E696C}"/>
                </a:ext>
              </a:extLst>
            </p:cNvPr>
            <p:cNvSpPr/>
            <p:nvPr/>
          </p:nvSpPr>
          <p:spPr>
            <a:xfrm>
              <a:off x="8921262" y="1699846"/>
              <a:ext cx="3434861" cy="2708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5139DC-0674-4CE8-935B-9B8BF627F951}"/>
                </a:ext>
              </a:extLst>
            </p:cNvPr>
            <p:cNvSpPr/>
            <p:nvPr/>
          </p:nvSpPr>
          <p:spPr>
            <a:xfrm>
              <a:off x="5017477" y="5832961"/>
              <a:ext cx="3458308" cy="2513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75995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106</Words>
  <Application>Microsoft Office PowerPoint</Application>
  <PresentationFormat>A3 Paper (297x420 mm)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</dc:creator>
  <cp:lastModifiedBy>Vincent RYan</cp:lastModifiedBy>
  <cp:revision>14</cp:revision>
  <dcterms:created xsi:type="dcterms:W3CDTF">2020-04-01T14:20:59Z</dcterms:created>
  <dcterms:modified xsi:type="dcterms:W3CDTF">2020-08-18T14:12:32Z</dcterms:modified>
</cp:coreProperties>
</file>