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47445" y="7122360"/>
            <a:ext cx="530225" cy="1206500"/>
          </a:xfrm>
          <a:custGeom>
            <a:avLst/>
            <a:gdLst/>
            <a:ahLst/>
            <a:cxnLst/>
            <a:rect l="l" t="t" r="r" b="b"/>
            <a:pathLst>
              <a:path w="530225" h="1206500">
                <a:moveTo>
                  <a:pt x="529793" y="730935"/>
                </a:moveTo>
                <a:lnTo>
                  <a:pt x="513842" y="86639"/>
                </a:lnTo>
                <a:lnTo>
                  <a:pt x="483095" y="33540"/>
                </a:lnTo>
                <a:lnTo>
                  <a:pt x="415366" y="5054"/>
                </a:lnTo>
                <a:lnTo>
                  <a:pt x="374713" y="0"/>
                </a:lnTo>
                <a:lnTo>
                  <a:pt x="333311" y="1066"/>
                </a:lnTo>
                <a:lnTo>
                  <a:pt x="293966" y="8229"/>
                </a:lnTo>
                <a:lnTo>
                  <a:pt x="232829" y="40754"/>
                </a:lnTo>
                <a:lnTo>
                  <a:pt x="213931" y="97472"/>
                </a:lnTo>
                <a:lnTo>
                  <a:pt x="216192" y="146951"/>
                </a:lnTo>
                <a:lnTo>
                  <a:pt x="220294" y="196291"/>
                </a:lnTo>
                <a:lnTo>
                  <a:pt x="225894" y="245503"/>
                </a:lnTo>
                <a:lnTo>
                  <a:pt x="232676" y="294614"/>
                </a:lnTo>
                <a:lnTo>
                  <a:pt x="240284" y="343662"/>
                </a:lnTo>
                <a:lnTo>
                  <a:pt x="264807" y="490664"/>
                </a:lnTo>
                <a:lnTo>
                  <a:pt x="272415" y="539711"/>
                </a:lnTo>
                <a:lnTo>
                  <a:pt x="279196" y="588822"/>
                </a:lnTo>
                <a:lnTo>
                  <a:pt x="284810" y="638035"/>
                </a:lnTo>
                <a:lnTo>
                  <a:pt x="288899" y="687374"/>
                </a:lnTo>
                <a:lnTo>
                  <a:pt x="289217" y="694448"/>
                </a:lnTo>
                <a:lnTo>
                  <a:pt x="0" y="1080173"/>
                </a:lnTo>
                <a:lnTo>
                  <a:pt x="143738" y="1205903"/>
                </a:lnTo>
                <a:lnTo>
                  <a:pt x="469303" y="842822"/>
                </a:lnTo>
                <a:lnTo>
                  <a:pt x="506742" y="800849"/>
                </a:lnTo>
                <a:lnTo>
                  <a:pt x="523671" y="772680"/>
                </a:lnTo>
                <a:lnTo>
                  <a:pt x="524344" y="763600"/>
                </a:lnTo>
                <a:lnTo>
                  <a:pt x="524510" y="763371"/>
                </a:lnTo>
                <a:lnTo>
                  <a:pt x="529793" y="730935"/>
                </a:lnTo>
                <a:close/>
              </a:path>
            </a:pathLst>
          </a:custGeom>
          <a:solidFill>
            <a:srgbClr val="78787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29625" y="8225695"/>
            <a:ext cx="351155" cy="344170"/>
          </a:xfrm>
          <a:custGeom>
            <a:avLst/>
            <a:gdLst/>
            <a:ahLst/>
            <a:cxnLst/>
            <a:rect l="l" t="t" r="r" b="b"/>
            <a:pathLst>
              <a:path w="351155" h="344170">
                <a:moveTo>
                  <a:pt x="126134" y="0"/>
                </a:moveTo>
                <a:lnTo>
                  <a:pt x="71631" y="14709"/>
                </a:lnTo>
                <a:lnTo>
                  <a:pt x="37107" y="34561"/>
                </a:lnTo>
                <a:lnTo>
                  <a:pt x="1612" y="67542"/>
                </a:lnTo>
                <a:lnTo>
                  <a:pt x="0" y="75530"/>
                </a:lnTo>
                <a:lnTo>
                  <a:pt x="13106" y="87018"/>
                </a:lnTo>
                <a:lnTo>
                  <a:pt x="44080" y="112458"/>
                </a:lnTo>
                <a:lnTo>
                  <a:pt x="60486" y="127800"/>
                </a:lnTo>
                <a:lnTo>
                  <a:pt x="69910" y="134754"/>
                </a:lnTo>
                <a:lnTo>
                  <a:pt x="76046" y="135407"/>
                </a:lnTo>
                <a:lnTo>
                  <a:pt x="81840" y="132885"/>
                </a:lnTo>
                <a:lnTo>
                  <a:pt x="87066" y="139085"/>
                </a:lnTo>
                <a:lnTo>
                  <a:pt x="94516" y="150650"/>
                </a:lnTo>
                <a:lnTo>
                  <a:pt x="106983" y="164223"/>
                </a:lnTo>
                <a:lnTo>
                  <a:pt x="131720" y="186566"/>
                </a:lnTo>
                <a:lnTo>
                  <a:pt x="171511" y="223197"/>
                </a:lnTo>
                <a:lnTo>
                  <a:pt x="218652" y="265672"/>
                </a:lnTo>
                <a:lnTo>
                  <a:pt x="265441" y="305545"/>
                </a:lnTo>
                <a:lnTo>
                  <a:pt x="304175" y="334369"/>
                </a:lnTo>
                <a:lnTo>
                  <a:pt x="327150" y="343700"/>
                </a:lnTo>
                <a:lnTo>
                  <a:pt x="349561" y="328360"/>
                </a:lnTo>
                <a:lnTo>
                  <a:pt x="350883" y="304927"/>
                </a:lnTo>
                <a:lnTo>
                  <a:pt x="339694" y="279559"/>
                </a:lnTo>
                <a:lnTo>
                  <a:pt x="324572" y="258419"/>
                </a:lnTo>
                <a:lnTo>
                  <a:pt x="284826" y="209984"/>
                </a:lnTo>
                <a:lnTo>
                  <a:pt x="255406" y="171607"/>
                </a:lnTo>
                <a:lnTo>
                  <a:pt x="238052" y="145142"/>
                </a:lnTo>
                <a:lnTo>
                  <a:pt x="234503" y="132448"/>
                </a:lnTo>
                <a:lnTo>
                  <a:pt x="250607" y="111188"/>
                </a:lnTo>
                <a:lnTo>
                  <a:pt x="126134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850944" y="8502559"/>
            <a:ext cx="117475" cy="52069"/>
          </a:xfrm>
          <a:custGeom>
            <a:avLst/>
            <a:gdLst/>
            <a:ahLst/>
            <a:cxnLst/>
            <a:rect l="l" t="t" r="r" b="b"/>
            <a:pathLst>
              <a:path w="117475" h="52070">
                <a:moveTo>
                  <a:pt x="111061" y="0"/>
                </a:moveTo>
                <a:lnTo>
                  <a:pt x="83692" y="7916"/>
                </a:lnTo>
                <a:lnTo>
                  <a:pt x="56064" y="14668"/>
                </a:lnTo>
                <a:lnTo>
                  <a:pt x="28168" y="20220"/>
                </a:lnTo>
                <a:lnTo>
                  <a:pt x="0" y="24536"/>
                </a:lnTo>
                <a:lnTo>
                  <a:pt x="6057" y="51968"/>
                </a:lnTo>
                <a:lnTo>
                  <a:pt x="33253" y="43249"/>
                </a:lnTo>
                <a:lnTo>
                  <a:pt x="60831" y="36264"/>
                </a:lnTo>
                <a:lnTo>
                  <a:pt x="88787" y="30994"/>
                </a:lnTo>
                <a:lnTo>
                  <a:pt x="117119" y="27419"/>
                </a:lnTo>
                <a:lnTo>
                  <a:pt x="111061" y="0"/>
                </a:lnTo>
                <a:close/>
              </a:path>
            </a:pathLst>
          </a:custGeom>
          <a:solidFill>
            <a:srgbClr val="81828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901821" y="8520652"/>
            <a:ext cx="15240" cy="15875"/>
          </a:xfrm>
          <a:custGeom>
            <a:avLst/>
            <a:gdLst/>
            <a:ahLst/>
            <a:cxnLst/>
            <a:rect l="l" t="t" r="r" b="b"/>
            <a:pathLst>
              <a:path w="15240" h="15875">
                <a:moveTo>
                  <a:pt x="5702" y="0"/>
                </a:moveTo>
                <a:lnTo>
                  <a:pt x="0" y="5372"/>
                </a:lnTo>
                <a:lnTo>
                  <a:pt x="1803" y="13004"/>
                </a:lnTo>
                <a:lnTo>
                  <a:pt x="9309" y="15252"/>
                </a:lnTo>
                <a:lnTo>
                  <a:pt x="15011" y="9867"/>
                </a:lnTo>
                <a:lnTo>
                  <a:pt x="13207" y="2247"/>
                </a:lnTo>
                <a:lnTo>
                  <a:pt x="5702" y="0"/>
                </a:lnTo>
                <a:close/>
              </a:path>
            </a:pathLst>
          </a:custGeom>
          <a:solidFill>
            <a:srgbClr val="6767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892976" y="8455114"/>
            <a:ext cx="266065" cy="90805"/>
          </a:xfrm>
          <a:custGeom>
            <a:avLst/>
            <a:gdLst/>
            <a:ahLst/>
            <a:cxnLst/>
            <a:rect l="l" t="t" r="r" b="b"/>
            <a:pathLst>
              <a:path w="266065" h="90804">
                <a:moveTo>
                  <a:pt x="242841" y="0"/>
                </a:moveTo>
                <a:lnTo>
                  <a:pt x="198443" y="10377"/>
                </a:lnTo>
                <a:lnTo>
                  <a:pt x="54606" y="46467"/>
                </a:lnTo>
                <a:lnTo>
                  <a:pt x="10202" y="56845"/>
                </a:lnTo>
                <a:lnTo>
                  <a:pt x="1337" y="64014"/>
                </a:lnTo>
                <a:lnTo>
                  <a:pt x="0" y="76546"/>
                </a:lnTo>
                <a:lnTo>
                  <a:pt x="5618" y="87606"/>
                </a:lnTo>
                <a:lnTo>
                  <a:pt x="17619" y="90360"/>
                </a:lnTo>
                <a:lnTo>
                  <a:pt x="62255" y="81060"/>
                </a:lnTo>
                <a:lnTo>
                  <a:pt x="207896" y="53178"/>
                </a:lnTo>
                <a:lnTo>
                  <a:pt x="252531" y="43878"/>
                </a:lnTo>
                <a:lnTo>
                  <a:pt x="264412" y="33984"/>
                </a:lnTo>
                <a:lnTo>
                  <a:pt x="265898" y="17914"/>
                </a:lnTo>
                <a:lnTo>
                  <a:pt x="258278" y="3857"/>
                </a:lnTo>
                <a:lnTo>
                  <a:pt x="242841" y="0"/>
                </a:lnTo>
                <a:close/>
              </a:path>
            </a:pathLst>
          </a:custGeom>
          <a:solidFill>
            <a:srgbClr val="AFB0B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1120378" y="8466008"/>
            <a:ext cx="25400" cy="26034"/>
          </a:xfrm>
          <a:custGeom>
            <a:avLst/>
            <a:gdLst/>
            <a:ahLst/>
            <a:cxnLst/>
            <a:rect l="l" t="t" r="r" b="b"/>
            <a:pathLst>
              <a:path w="25400" h="26034">
                <a:moveTo>
                  <a:pt x="9715" y="0"/>
                </a:moveTo>
                <a:lnTo>
                  <a:pt x="0" y="8890"/>
                </a:lnTo>
                <a:lnTo>
                  <a:pt x="2844" y="21742"/>
                </a:lnTo>
                <a:lnTo>
                  <a:pt x="15392" y="25704"/>
                </a:lnTo>
                <a:lnTo>
                  <a:pt x="25107" y="16814"/>
                </a:lnTo>
                <a:lnTo>
                  <a:pt x="22263" y="3962"/>
                </a:lnTo>
                <a:lnTo>
                  <a:pt x="9715" y="0"/>
                </a:lnTo>
                <a:close/>
              </a:path>
            </a:pathLst>
          </a:custGeom>
          <a:solidFill>
            <a:srgbClr val="81828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2" name="bg 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58586" y="7905544"/>
            <a:ext cx="1144038" cy="1144307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063645" y="8411865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55670" y="0"/>
                </a:moveTo>
                <a:lnTo>
                  <a:pt x="31064" y="9502"/>
                </a:lnTo>
                <a:lnTo>
                  <a:pt x="11306" y="28374"/>
                </a:lnTo>
                <a:lnTo>
                  <a:pt x="417" y="53433"/>
                </a:lnTo>
                <a:lnTo>
                  <a:pt x="0" y="79806"/>
                </a:lnTo>
                <a:lnTo>
                  <a:pt x="9502" y="104413"/>
                </a:lnTo>
                <a:lnTo>
                  <a:pt x="28374" y="124171"/>
                </a:lnTo>
                <a:lnTo>
                  <a:pt x="53433" y="135059"/>
                </a:lnTo>
                <a:lnTo>
                  <a:pt x="79806" y="135477"/>
                </a:lnTo>
                <a:lnTo>
                  <a:pt x="104413" y="125974"/>
                </a:lnTo>
                <a:lnTo>
                  <a:pt x="124171" y="107102"/>
                </a:lnTo>
                <a:lnTo>
                  <a:pt x="135059" y="82043"/>
                </a:lnTo>
                <a:lnTo>
                  <a:pt x="135477" y="55670"/>
                </a:lnTo>
                <a:lnTo>
                  <a:pt x="125974" y="31064"/>
                </a:lnTo>
                <a:lnTo>
                  <a:pt x="107102" y="11306"/>
                </a:lnTo>
                <a:lnTo>
                  <a:pt x="82043" y="417"/>
                </a:lnTo>
                <a:lnTo>
                  <a:pt x="55670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4" name="bg object 2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94333" y="7459126"/>
            <a:ext cx="195872" cy="1063993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98752" y="5740450"/>
            <a:ext cx="1035971" cy="276207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hyperlink" Target="http://www.technologystudent.com/designpro/drawdex.htm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hyperlink" Target="https://technologystudent.com/forcmom/kinetic1.html" TargetMode="External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 rot="600000">
            <a:off x="1074244" y="7354300"/>
            <a:ext cx="358950" cy="50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95"/>
              </a:lnSpc>
            </a:pPr>
            <a:r>
              <a:rPr dirty="0" sz="400">
                <a:solidFill>
                  <a:srgbClr val="076335"/>
                </a:solidFill>
                <a:latin typeface="Arial"/>
                <a:cs typeface="Arial"/>
              </a:rPr>
              <a:t>V.Ryan</a:t>
            </a:r>
            <a:r>
              <a:rPr dirty="0" sz="400" spc="-10">
                <a:solidFill>
                  <a:srgbClr val="076335"/>
                </a:solidFill>
                <a:latin typeface="Arial"/>
                <a:cs typeface="Arial"/>
              </a:rPr>
              <a:t> </a:t>
            </a:r>
            <a:r>
              <a:rPr dirty="0" sz="400">
                <a:solidFill>
                  <a:srgbClr val="076335"/>
                </a:solidFill>
                <a:latin typeface="Arial"/>
                <a:cs typeface="Arial"/>
              </a:rPr>
              <a:t>©</a:t>
            </a:r>
            <a:r>
              <a:rPr dirty="0" sz="400" spc="-10">
                <a:solidFill>
                  <a:srgbClr val="076335"/>
                </a:solidFill>
                <a:latin typeface="Arial"/>
                <a:cs typeface="Arial"/>
              </a:rPr>
              <a:t> </a:t>
            </a:r>
            <a:r>
              <a:rPr dirty="0" sz="400" spc="-20">
                <a:solidFill>
                  <a:srgbClr val="076335"/>
                </a:solidFill>
                <a:latin typeface="Arial"/>
                <a:cs typeface="Arial"/>
              </a:rPr>
              <a:t>2023</a:t>
            </a:r>
            <a:endParaRPr sz="4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47737" y="-49565"/>
            <a:ext cx="5697855" cy="480695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654050">
              <a:lnSpc>
                <a:spcPct val="100000"/>
              </a:lnSpc>
              <a:spcBef>
                <a:spcPts val="835"/>
              </a:spcBef>
            </a:pPr>
            <a:r>
              <a:rPr dirty="0" u="sng" sz="1600" spc="4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POTENTIAL</a:t>
            </a:r>
            <a:r>
              <a:rPr dirty="0" u="sng" sz="1600" spc="18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ENERGY</a:t>
            </a:r>
            <a:r>
              <a:rPr dirty="0" u="sng" sz="1600" spc="10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dirty="0" u="sng" sz="1600" spc="2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KINETIC</a:t>
            </a:r>
            <a:r>
              <a:rPr dirty="0" u="sng" sz="1600" spc="2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ENERGY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265"/>
              </a:spcBef>
              <a:tabLst>
                <a:tab pos="2066289" algn="l"/>
                <a:tab pos="3948429" algn="l"/>
              </a:tabLst>
            </a:pPr>
            <a:r>
              <a:rPr dirty="0" sz="550" spc="1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dirty="0" sz="550" spc="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dirty="0" sz="550" spc="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550" spc="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550" spc="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5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550" spc="-1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dirty="0" sz="5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u="sng" baseline="10101" sz="82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dirty="0" baseline="10101" sz="825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dirty="0" baseline="10101" sz="825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dirty="0" baseline="10101" sz="825" spc="682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10101" sz="825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baseline="10101" sz="825" spc="7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10101" sz="825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dirty="0" baseline="10101" sz="825" spc="-3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baseline="10101" sz="825">
              <a:latin typeface="Arial"/>
              <a:cs typeface="Arial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7733" y="2244504"/>
            <a:ext cx="1593075" cy="1788452"/>
          </a:xfrm>
          <a:prstGeom prst="rect">
            <a:avLst/>
          </a:prstGeom>
        </p:spPr>
      </p:pic>
      <p:grpSp>
        <p:nvGrpSpPr>
          <p:cNvPr id="5" name="object 5" descr=""/>
          <p:cNvGrpSpPr/>
          <p:nvPr/>
        </p:nvGrpSpPr>
        <p:grpSpPr>
          <a:xfrm>
            <a:off x="2884065" y="2086110"/>
            <a:ext cx="1852930" cy="1962150"/>
            <a:chOff x="2884065" y="2086110"/>
            <a:chExt cx="1852930" cy="1962150"/>
          </a:xfrm>
        </p:grpSpPr>
        <p:pic>
          <p:nvPicPr>
            <p:cNvPr id="6" name="object 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84065" y="2238436"/>
              <a:ext cx="1846554" cy="1809626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3882981" y="2090612"/>
              <a:ext cx="849630" cy="227965"/>
            </a:xfrm>
            <a:custGeom>
              <a:avLst/>
              <a:gdLst/>
              <a:ahLst/>
              <a:cxnLst/>
              <a:rect l="l" t="t" r="r" b="b"/>
              <a:pathLst>
                <a:path w="849629" h="227964">
                  <a:moveTo>
                    <a:pt x="0" y="227545"/>
                  </a:moveTo>
                  <a:lnTo>
                    <a:pt x="49955" y="221449"/>
                  </a:lnTo>
                  <a:lnTo>
                    <a:pt x="99911" y="214306"/>
                  </a:lnTo>
                  <a:lnTo>
                    <a:pt x="149866" y="206145"/>
                  </a:lnTo>
                  <a:lnTo>
                    <a:pt x="199821" y="196992"/>
                  </a:lnTo>
                  <a:lnTo>
                    <a:pt x="249776" y="186875"/>
                  </a:lnTo>
                  <a:lnTo>
                    <a:pt x="299731" y="175819"/>
                  </a:lnTo>
                  <a:lnTo>
                    <a:pt x="349686" y="163852"/>
                  </a:lnTo>
                  <a:lnTo>
                    <a:pt x="399640" y="151001"/>
                  </a:lnTo>
                  <a:lnTo>
                    <a:pt x="449595" y="137293"/>
                  </a:lnTo>
                  <a:lnTo>
                    <a:pt x="499550" y="122754"/>
                  </a:lnTo>
                  <a:lnTo>
                    <a:pt x="549504" y="107413"/>
                  </a:lnTo>
                  <a:lnTo>
                    <a:pt x="599459" y="91294"/>
                  </a:lnTo>
                  <a:lnTo>
                    <a:pt x="649414" y="74427"/>
                  </a:lnTo>
                  <a:lnTo>
                    <a:pt x="699369" y="56837"/>
                  </a:lnTo>
                  <a:lnTo>
                    <a:pt x="749325" y="38551"/>
                  </a:lnTo>
                  <a:lnTo>
                    <a:pt x="799280" y="19596"/>
                  </a:lnTo>
                  <a:lnTo>
                    <a:pt x="849236" y="0"/>
                  </a:lnTo>
                </a:path>
              </a:pathLst>
            </a:custGeom>
            <a:ln w="9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905841" y="2302918"/>
              <a:ext cx="483870" cy="129539"/>
            </a:xfrm>
            <a:custGeom>
              <a:avLst/>
              <a:gdLst/>
              <a:ahLst/>
              <a:cxnLst/>
              <a:rect l="l" t="t" r="r" b="b"/>
              <a:pathLst>
                <a:path w="483870" h="129539">
                  <a:moveTo>
                    <a:pt x="0" y="129540"/>
                  </a:moveTo>
                  <a:lnTo>
                    <a:pt x="51313" y="122522"/>
                  </a:lnTo>
                  <a:lnTo>
                    <a:pt x="101868" y="113986"/>
                  </a:lnTo>
                  <a:lnTo>
                    <a:pt x="151701" y="104006"/>
                  </a:lnTo>
                  <a:lnTo>
                    <a:pt x="200849" y="92657"/>
                  </a:lnTo>
                  <a:lnTo>
                    <a:pt x="249351" y="80014"/>
                  </a:lnTo>
                  <a:lnTo>
                    <a:pt x="297244" y="66151"/>
                  </a:lnTo>
                  <a:lnTo>
                    <a:pt x="344563" y="51144"/>
                  </a:lnTo>
                  <a:lnTo>
                    <a:pt x="391348" y="35066"/>
                  </a:lnTo>
                  <a:lnTo>
                    <a:pt x="437636" y="17993"/>
                  </a:lnTo>
                  <a:lnTo>
                    <a:pt x="483463" y="0"/>
                  </a:lnTo>
                </a:path>
              </a:pathLst>
            </a:custGeom>
            <a:ln w="9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898220" y="2462939"/>
              <a:ext cx="341630" cy="91440"/>
            </a:xfrm>
            <a:custGeom>
              <a:avLst/>
              <a:gdLst/>
              <a:ahLst/>
              <a:cxnLst/>
              <a:rect l="l" t="t" r="r" b="b"/>
              <a:pathLst>
                <a:path w="341629" h="91439">
                  <a:moveTo>
                    <a:pt x="0" y="91440"/>
                  </a:moveTo>
                  <a:lnTo>
                    <a:pt x="59409" y="81852"/>
                  </a:lnTo>
                  <a:lnTo>
                    <a:pt x="115627" y="71275"/>
                  </a:lnTo>
                  <a:lnTo>
                    <a:pt x="168437" y="59609"/>
                  </a:lnTo>
                  <a:lnTo>
                    <a:pt x="217623" y="46750"/>
                  </a:lnTo>
                  <a:lnTo>
                    <a:pt x="262969" y="32597"/>
                  </a:lnTo>
                  <a:lnTo>
                    <a:pt x="304258" y="17047"/>
                  </a:lnTo>
                  <a:lnTo>
                    <a:pt x="341274" y="0"/>
                  </a:lnTo>
                </a:path>
              </a:pathLst>
            </a:custGeom>
            <a:ln w="9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0" name="object 10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126993" y="8193730"/>
            <a:ext cx="2103141" cy="623672"/>
          </a:xfrm>
          <a:prstGeom prst="rect">
            <a:avLst/>
          </a:prstGeom>
        </p:spPr>
      </p:pic>
      <p:sp>
        <p:nvSpPr>
          <p:cNvPr id="11" name="object 11" descr=""/>
          <p:cNvSpPr txBox="1"/>
          <p:nvPr/>
        </p:nvSpPr>
        <p:spPr>
          <a:xfrm>
            <a:off x="220052" y="971013"/>
            <a:ext cx="5130800" cy="63627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just" marL="12700" marR="5080">
              <a:lnSpc>
                <a:spcPts val="1560"/>
              </a:lnSpc>
              <a:spcBef>
                <a:spcPts val="25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dirty="0" sz="1400" spc="2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Underneath</a:t>
            </a:r>
            <a:r>
              <a:rPr dirty="0" sz="1400" spc="2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dirty="0" sz="1400" spc="2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2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2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images</a:t>
            </a:r>
            <a:r>
              <a:rPr dirty="0" sz="1400" spc="2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dirty="0" sz="1400" spc="2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underline</a:t>
            </a:r>
            <a:r>
              <a:rPr dirty="0" sz="1400" spc="2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dirty="0" sz="1400" spc="2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are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examples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‘potential 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energy’</a:t>
            </a:r>
            <a:r>
              <a:rPr dirty="0" sz="14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4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4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‘kinetic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energy’.</a:t>
            </a:r>
            <a:r>
              <a:rPr dirty="0" sz="14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4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short,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simple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explanation.</a:t>
            </a:r>
            <a:r>
              <a:rPr dirty="0" sz="1400" spc="85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dirty="0" sz="1400" spc="-10" b="1" i="1">
                <a:solidFill>
                  <a:srgbClr val="151616"/>
                </a:solidFill>
                <a:latin typeface="Arial"/>
                <a:cs typeface="Arial"/>
              </a:rPr>
              <a:t>12</a:t>
            </a:r>
            <a:r>
              <a:rPr dirty="0" sz="1400" spc="-15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7287" y="4121553"/>
            <a:ext cx="2437130" cy="497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22275">
              <a:lnSpc>
                <a:spcPct val="129200"/>
              </a:lnSpc>
              <a:spcBef>
                <a:spcPts val="100"/>
              </a:spcBef>
              <a:tabLst>
                <a:tab pos="2423795" algn="l"/>
              </a:tabLst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POTENTIAL</a:t>
            </a:r>
            <a:r>
              <a:rPr dirty="0" sz="1200" spc="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200" spc="1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KINETIC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EXPLANATION:</a:t>
            </a:r>
            <a:r>
              <a:rPr dirty="0" sz="1200" spc="2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2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665539" y="4121553"/>
            <a:ext cx="2362200" cy="497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80695">
              <a:lnSpc>
                <a:spcPct val="129200"/>
              </a:lnSpc>
              <a:spcBef>
                <a:spcPts val="100"/>
              </a:spcBef>
              <a:tabLst>
                <a:tab pos="2348865" algn="l"/>
              </a:tabLst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POTENTIAL</a:t>
            </a:r>
            <a:r>
              <a:rPr dirty="0" sz="1200" spc="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200" spc="1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KINETIC EXPLANATION:</a:t>
            </a:r>
            <a:r>
              <a:rPr dirty="0" u="sng" sz="12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118455" y="4121553"/>
            <a:ext cx="2408555" cy="497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93395">
              <a:lnSpc>
                <a:spcPct val="129200"/>
              </a:lnSpc>
              <a:spcBef>
                <a:spcPts val="100"/>
              </a:spcBef>
              <a:tabLst>
                <a:tab pos="2395220" algn="l"/>
              </a:tabLst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POTENTIAL</a:t>
            </a:r>
            <a:r>
              <a:rPr dirty="0" sz="1200" spc="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200" spc="1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KINETIC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EXPLANATION: </a:t>
            </a:r>
            <a:r>
              <a:rPr dirty="0" u="sng" sz="12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2577414" y="2114366"/>
            <a:ext cx="2402840" cy="8473440"/>
            <a:chOff x="2577414" y="2114366"/>
            <a:chExt cx="2402840" cy="8473440"/>
          </a:xfrm>
        </p:grpSpPr>
        <p:sp>
          <p:nvSpPr>
            <p:cNvPr id="16" name="object 16" descr=""/>
            <p:cNvSpPr/>
            <p:nvPr/>
          </p:nvSpPr>
          <p:spPr>
            <a:xfrm>
              <a:off x="2581916" y="2114366"/>
              <a:ext cx="0" cy="8473440"/>
            </a:xfrm>
            <a:custGeom>
              <a:avLst/>
              <a:gdLst/>
              <a:ahLst/>
              <a:cxnLst/>
              <a:rect l="l" t="t" r="r" b="b"/>
              <a:pathLst>
                <a:path w="0" h="8473440">
                  <a:moveTo>
                    <a:pt x="0" y="0"/>
                  </a:moveTo>
                  <a:lnTo>
                    <a:pt x="0" y="8473287"/>
                  </a:lnTo>
                </a:path>
              </a:pathLst>
            </a:custGeom>
            <a:ln w="9004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2617801" y="4947894"/>
              <a:ext cx="2362200" cy="0"/>
            </a:xfrm>
            <a:custGeom>
              <a:avLst/>
              <a:gdLst/>
              <a:ahLst/>
              <a:cxnLst/>
              <a:rect l="l" t="t" r="r" b="b"/>
              <a:pathLst>
                <a:path w="2362200" h="0">
                  <a:moveTo>
                    <a:pt x="0" y="0"/>
                  </a:moveTo>
                  <a:lnTo>
                    <a:pt x="236220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2617801" y="5297993"/>
              <a:ext cx="2362200" cy="0"/>
            </a:xfrm>
            <a:custGeom>
              <a:avLst/>
              <a:gdLst/>
              <a:ahLst/>
              <a:cxnLst/>
              <a:rect l="l" t="t" r="r" b="b"/>
              <a:pathLst>
                <a:path w="2362200" h="0">
                  <a:moveTo>
                    <a:pt x="0" y="0"/>
                  </a:moveTo>
                  <a:lnTo>
                    <a:pt x="236220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617801" y="5633694"/>
              <a:ext cx="2362200" cy="0"/>
            </a:xfrm>
            <a:custGeom>
              <a:avLst/>
              <a:gdLst/>
              <a:ahLst/>
              <a:cxnLst/>
              <a:rect l="l" t="t" r="r" b="b"/>
              <a:pathLst>
                <a:path w="2362200" h="0">
                  <a:moveTo>
                    <a:pt x="0" y="0"/>
                  </a:moveTo>
                  <a:lnTo>
                    <a:pt x="236220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2617801" y="9809456"/>
              <a:ext cx="2362200" cy="0"/>
            </a:xfrm>
            <a:custGeom>
              <a:avLst/>
              <a:gdLst/>
              <a:ahLst/>
              <a:cxnLst/>
              <a:rect l="l" t="t" r="r" b="b"/>
              <a:pathLst>
                <a:path w="2362200" h="0">
                  <a:moveTo>
                    <a:pt x="0" y="0"/>
                  </a:moveTo>
                  <a:lnTo>
                    <a:pt x="236220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2617801" y="10159556"/>
              <a:ext cx="2362200" cy="0"/>
            </a:xfrm>
            <a:custGeom>
              <a:avLst/>
              <a:gdLst/>
              <a:ahLst/>
              <a:cxnLst/>
              <a:rect l="l" t="t" r="r" b="b"/>
              <a:pathLst>
                <a:path w="2362200" h="0">
                  <a:moveTo>
                    <a:pt x="0" y="0"/>
                  </a:moveTo>
                  <a:lnTo>
                    <a:pt x="236220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2617801" y="10495256"/>
              <a:ext cx="2362200" cy="0"/>
            </a:xfrm>
            <a:custGeom>
              <a:avLst/>
              <a:gdLst/>
              <a:ahLst/>
              <a:cxnLst/>
              <a:rect l="l" t="t" r="r" b="b"/>
              <a:pathLst>
                <a:path w="2362200" h="0">
                  <a:moveTo>
                    <a:pt x="0" y="0"/>
                  </a:moveTo>
                  <a:lnTo>
                    <a:pt x="2362200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/>
          <p:nvPr/>
        </p:nvSpPr>
        <p:spPr>
          <a:xfrm>
            <a:off x="5062679" y="2114366"/>
            <a:ext cx="0" cy="8480425"/>
          </a:xfrm>
          <a:custGeom>
            <a:avLst/>
            <a:gdLst/>
            <a:ahLst/>
            <a:cxnLst/>
            <a:rect l="l" t="t" r="r" b="b"/>
            <a:pathLst>
              <a:path w="0" h="8480425">
                <a:moveTo>
                  <a:pt x="0" y="0"/>
                </a:moveTo>
                <a:lnTo>
                  <a:pt x="0" y="8479929"/>
                </a:lnTo>
              </a:path>
            </a:pathLst>
          </a:custGeom>
          <a:ln w="9004">
            <a:solidFill>
              <a:srgbClr val="151616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 txBox="1"/>
          <p:nvPr/>
        </p:nvSpPr>
        <p:spPr>
          <a:xfrm>
            <a:off x="186817" y="9001833"/>
            <a:ext cx="2387600" cy="497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72745">
              <a:lnSpc>
                <a:spcPct val="129200"/>
              </a:lnSpc>
              <a:spcBef>
                <a:spcPts val="100"/>
              </a:spcBef>
              <a:tabLst>
                <a:tab pos="2374265" algn="l"/>
              </a:tabLst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POTENTIAL</a:t>
            </a:r>
            <a:r>
              <a:rPr dirty="0" sz="1200" spc="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200" spc="1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KINETIC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EXPLANATION:</a:t>
            </a:r>
            <a:r>
              <a:rPr dirty="0" sz="1200" spc="-1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2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643936" y="9001833"/>
            <a:ext cx="2383790" cy="497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502284">
              <a:lnSpc>
                <a:spcPct val="129200"/>
              </a:lnSpc>
              <a:spcBef>
                <a:spcPts val="100"/>
              </a:spcBef>
              <a:tabLst>
                <a:tab pos="2370455" algn="l"/>
              </a:tabLst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POTENTIAL</a:t>
            </a:r>
            <a:r>
              <a:rPr dirty="0" sz="1200" spc="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200" spc="1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KINETIC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EXPLANATION:</a:t>
            </a:r>
            <a:r>
              <a:rPr dirty="0" sz="1200" spc="-1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2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5136451" y="9001833"/>
            <a:ext cx="2390775" cy="497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75615">
              <a:lnSpc>
                <a:spcPct val="129200"/>
              </a:lnSpc>
              <a:spcBef>
                <a:spcPts val="100"/>
              </a:spcBef>
              <a:tabLst>
                <a:tab pos="2377440" algn="l"/>
              </a:tabLst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POTENTIAL</a:t>
            </a:r>
            <a:r>
              <a:rPr dirty="0" sz="1200" spc="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200" spc="1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KINETIC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EXPLANATION:</a:t>
            </a:r>
            <a:r>
              <a:rPr dirty="0" sz="12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2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009660" y="560599"/>
            <a:ext cx="5537835" cy="29781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wrap="square" lIns="0" tIns="38735" rIns="0" bIns="0" rtlCol="0" vert="horz">
            <a:spAutoFit/>
          </a:bodyPr>
          <a:lstStyle/>
          <a:p>
            <a:pPr marL="153035">
              <a:lnSpc>
                <a:spcPct val="100000"/>
              </a:lnSpc>
              <a:spcBef>
                <a:spcPts val="305"/>
              </a:spcBef>
              <a:tabLst>
                <a:tab pos="1719580" algn="l"/>
              </a:tabLst>
            </a:pP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dirty="0" baseline="4629" sz="1800" spc="-15">
                <a:solidFill>
                  <a:srgbClr val="151616"/>
                </a:solidFill>
                <a:latin typeface="Arial"/>
                <a:cs typeface="Arial"/>
                <a:hlinkClick r:id="rId7"/>
              </a:rPr>
              <a:t>https://technologystudent.com/forcmom/kinetic1.html</a:t>
            </a:r>
            <a:endParaRPr baseline="4629" sz="1800">
              <a:latin typeface="Arial"/>
              <a:cs typeface="Arial"/>
            </a:endParaRPr>
          </a:p>
        </p:txBody>
      </p:sp>
      <p:grpSp>
        <p:nvGrpSpPr>
          <p:cNvPr id="28" name="object 28" descr=""/>
          <p:cNvGrpSpPr/>
          <p:nvPr/>
        </p:nvGrpSpPr>
        <p:grpSpPr>
          <a:xfrm>
            <a:off x="5899740" y="1394646"/>
            <a:ext cx="1033144" cy="2609215"/>
            <a:chOff x="5899740" y="1394646"/>
            <a:chExt cx="1033144" cy="2609215"/>
          </a:xfrm>
        </p:grpSpPr>
        <p:sp>
          <p:nvSpPr>
            <p:cNvPr id="29" name="object 29" descr=""/>
            <p:cNvSpPr/>
            <p:nvPr/>
          </p:nvSpPr>
          <p:spPr>
            <a:xfrm>
              <a:off x="6246203" y="2743310"/>
              <a:ext cx="469265" cy="1095375"/>
            </a:xfrm>
            <a:custGeom>
              <a:avLst/>
              <a:gdLst/>
              <a:ahLst/>
              <a:cxnLst/>
              <a:rect l="l" t="t" r="r" b="b"/>
              <a:pathLst>
                <a:path w="469265" h="1095375">
                  <a:moveTo>
                    <a:pt x="468795" y="1072718"/>
                  </a:moveTo>
                  <a:lnTo>
                    <a:pt x="417664" y="657758"/>
                  </a:lnTo>
                  <a:lnTo>
                    <a:pt x="410184" y="598322"/>
                  </a:lnTo>
                  <a:lnTo>
                    <a:pt x="408736" y="594296"/>
                  </a:lnTo>
                  <a:lnTo>
                    <a:pt x="408724" y="593877"/>
                  </a:lnTo>
                  <a:lnTo>
                    <a:pt x="257390" y="48044"/>
                  </a:lnTo>
                  <a:lnTo>
                    <a:pt x="241134" y="22898"/>
                  </a:lnTo>
                  <a:lnTo>
                    <a:pt x="214312" y="7150"/>
                  </a:lnTo>
                  <a:lnTo>
                    <a:pt x="180124" y="0"/>
                  </a:lnTo>
                  <a:lnTo>
                    <a:pt x="141795" y="622"/>
                  </a:lnTo>
                  <a:lnTo>
                    <a:pt x="102514" y="8178"/>
                  </a:lnTo>
                  <a:lnTo>
                    <a:pt x="65481" y="21869"/>
                  </a:lnTo>
                  <a:lnTo>
                    <a:pt x="11023" y="64325"/>
                  </a:lnTo>
                  <a:lnTo>
                    <a:pt x="0" y="91440"/>
                  </a:lnTo>
                  <a:lnTo>
                    <a:pt x="4051" y="121386"/>
                  </a:lnTo>
                  <a:lnTo>
                    <a:pt x="19011" y="170611"/>
                  </a:lnTo>
                  <a:lnTo>
                    <a:pt x="36029" y="219125"/>
                  </a:lnTo>
                  <a:lnTo>
                    <a:pt x="54673" y="267093"/>
                  </a:lnTo>
                  <a:lnTo>
                    <a:pt x="74472" y="314667"/>
                  </a:lnTo>
                  <a:lnTo>
                    <a:pt x="136156" y="456641"/>
                  </a:lnTo>
                  <a:lnTo>
                    <a:pt x="155943" y="504215"/>
                  </a:lnTo>
                  <a:lnTo>
                    <a:pt x="174586" y="552183"/>
                  </a:lnTo>
                  <a:lnTo>
                    <a:pt x="191617" y="600710"/>
                  </a:lnTo>
                  <a:lnTo>
                    <a:pt x="206552" y="649922"/>
                  </a:lnTo>
                  <a:lnTo>
                    <a:pt x="207822" y="651725"/>
                  </a:lnTo>
                  <a:lnTo>
                    <a:pt x="302488" y="1095311"/>
                  </a:lnTo>
                  <a:lnTo>
                    <a:pt x="468795" y="1072718"/>
                  </a:lnTo>
                  <a:close/>
                </a:path>
              </a:pathLst>
            </a:custGeom>
            <a:solidFill>
              <a:srgbClr val="78787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6539382" y="3828283"/>
              <a:ext cx="376555" cy="145415"/>
            </a:xfrm>
            <a:custGeom>
              <a:avLst/>
              <a:gdLst/>
              <a:ahLst/>
              <a:cxnLst/>
              <a:rect l="l" t="t" r="r" b="b"/>
              <a:pathLst>
                <a:path w="376554" h="145414">
                  <a:moveTo>
                    <a:pt x="175005" y="0"/>
                  </a:moveTo>
                  <a:lnTo>
                    <a:pt x="29463" y="18224"/>
                  </a:lnTo>
                  <a:lnTo>
                    <a:pt x="7731" y="62820"/>
                  </a:lnTo>
                  <a:lnTo>
                    <a:pt x="0" y="122351"/>
                  </a:lnTo>
                  <a:lnTo>
                    <a:pt x="2278" y="139710"/>
                  </a:lnTo>
                  <a:lnTo>
                    <a:pt x="6635" y="145389"/>
                  </a:lnTo>
                  <a:lnTo>
                    <a:pt x="21813" y="143343"/>
                  </a:lnTo>
                  <a:lnTo>
                    <a:pt x="56553" y="137528"/>
                  </a:lnTo>
                  <a:lnTo>
                    <a:pt x="76192" y="135523"/>
                  </a:lnTo>
                  <a:lnTo>
                    <a:pt x="86240" y="133293"/>
                  </a:lnTo>
                  <a:lnTo>
                    <a:pt x="90220" y="129603"/>
                  </a:lnTo>
                  <a:lnTo>
                    <a:pt x="91898" y="124314"/>
                  </a:lnTo>
                  <a:lnTo>
                    <a:pt x="99021" y="124437"/>
                  </a:lnTo>
                  <a:lnTo>
                    <a:pt x="110984" y="126185"/>
                  </a:lnTo>
                  <a:lnTo>
                    <a:pt x="127177" y="125768"/>
                  </a:lnTo>
                  <a:lnTo>
                    <a:pt x="225241" y="114582"/>
                  </a:lnTo>
                  <a:lnTo>
                    <a:pt x="291806" y="105762"/>
                  </a:lnTo>
                  <a:lnTo>
                    <a:pt x="346920" y="95308"/>
                  </a:lnTo>
                  <a:lnTo>
                    <a:pt x="373227" y="83604"/>
                  </a:lnTo>
                  <a:lnTo>
                    <a:pt x="376009" y="59897"/>
                  </a:lnTo>
                  <a:lnTo>
                    <a:pt x="361251" y="45485"/>
                  </a:lnTo>
                  <a:lnTo>
                    <a:pt x="337987" y="38244"/>
                  </a:lnTo>
                  <a:lnTo>
                    <a:pt x="315252" y="36055"/>
                  </a:lnTo>
                  <a:lnTo>
                    <a:pt x="260214" y="34403"/>
                  </a:lnTo>
                  <a:lnTo>
                    <a:pt x="217804" y="31721"/>
                  </a:lnTo>
                  <a:lnTo>
                    <a:pt x="190254" y="27929"/>
                  </a:lnTo>
                  <a:lnTo>
                    <a:pt x="179793" y="22948"/>
                  </a:lnTo>
                  <a:lnTo>
                    <a:pt x="17500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6260096" y="1839306"/>
              <a:ext cx="285750" cy="567055"/>
            </a:xfrm>
            <a:custGeom>
              <a:avLst/>
              <a:gdLst/>
              <a:ahLst/>
              <a:cxnLst/>
              <a:rect l="l" t="t" r="r" b="b"/>
              <a:pathLst>
                <a:path w="285750" h="567055">
                  <a:moveTo>
                    <a:pt x="117398" y="0"/>
                  </a:moveTo>
                  <a:lnTo>
                    <a:pt x="79557" y="8462"/>
                  </a:lnTo>
                  <a:lnTo>
                    <a:pt x="18580" y="46411"/>
                  </a:lnTo>
                  <a:lnTo>
                    <a:pt x="0" y="104011"/>
                  </a:lnTo>
                  <a:lnTo>
                    <a:pt x="13176" y="145613"/>
                  </a:lnTo>
                  <a:lnTo>
                    <a:pt x="25981" y="192434"/>
                  </a:lnTo>
                  <a:lnTo>
                    <a:pt x="38413" y="242773"/>
                  </a:lnTo>
                  <a:lnTo>
                    <a:pt x="50476" y="294927"/>
                  </a:lnTo>
                  <a:lnTo>
                    <a:pt x="73494" y="397873"/>
                  </a:lnTo>
                  <a:lnTo>
                    <a:pt x="84453" y="445260"/>
                  </a:lnTo>
                  <a:lnTo>
                    <a:pt x="95046" y="487653"/>
                  </a:lnTo>
                  <a:lnTo>
                    <a:pt x="111777" y="526676"/>
                  </a:lnTo>
                  <a:lnTo>
                    <a:pt x="164292" y="564930"/>
                  </a:lnTo>
                  <a:lnTo>
                    <a:pt x="194831" y="566484"/>
                  </a:lnTo>
                  <a:lnTo>
                    <a:pt x="224725" y="557873"/>
                  </a:lnTo>
                  <a:lnTo>
                    <a:pt x="251352" y="540259"/>
                  </a:lnTo>
                  <a:lnTo>
                    <a:pt x="272088" y="514804"/>
                  </a:lnTo>
                  <a:lnTo>
                    <a:pt x="284310" y="482670"/>
                  </a:lnTo>
                  <a:lnTo>
                    <a:pt x="285394" y="445019"/>
                  </a:lnTo>
                  <a:lnTo>
                    <a:pt x="238010" y="65543"/>
                  </a:lnTo>
                  <a:lnTo>
                    <a:pt x="219307" y="31735"/>
                  </a:lnTo>
                  <a:lnTo>
                    <a:pt x="190692" y="10379"/>
                  </a:lnTo>
                  <a:lnTo>
                    <a:pt x="155583" y="219"/>
                  </a:lnTo>
                  <a:lnTo>
                    <a:pt x="117398" y="0"/>
                  </a:lnTo>
                  <a:close/>
                </a:path>
              </a:pathLst>
            </a:custGeom>
            <a:solidFill>
              <a:srgbClr val="006B3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2" name="object 3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705108" y="2256064"/>
              <a:ext cx="227462" cy="177666"/>
            </a:xfrm>
            <a:prstGeom prst="rect">
              <a:avLst/>
            </a:prstGeom>
          </p:spPr>
        </p:pic>
        <p:sp>
          <p:nvSpPr>
            <p:cNvPr id="33" name="object 33" descr=""/>
            <p:cNvSpPr/>
            <p:nvPr/>
          </p:nvSpPr>
          <p:spPr>
            <a:xfrm>
              <a:off x="6375830" y="2226208"/>
              <a:ext cx="425450" cy="200660"/>
            </a:xfrm>
            <a:custGeom>
              <a:avLst/>
              <a:gdLst/>
              <a:ahLst/>
              <a:cxnLst/>
              <a:rect l="l" t="t" r="r" b="b"/>
              <a:pathLst>
                <a:path w="425450" h="200660">
                  <a:moveTo>
                    <a:pt x="85294" y="0"/>
                  </a:moveTo>
                  <a:lnTo>
                    <a:pt x="48602" y="10142"/>
                  </a:lnTo>
                  <a:lnTo>
                    <a:pt x="22150" y="31723"/>
                  </a:lnTo>
                  <a:lnTo>
                    <a:pt x="5946" y="60812"/>
                  </a:lnTo>
                  <a:lnTo>
                    <a:pt x="0" y="93481"/>
                  </a:lnTo>
                  <a:lnTo>
                    <a:pt x="4318" y="125801"/>
                  </a:lnTo>
                  <a:lnTo>
                    <a:pt x="18909" y="153844"/>
                  </a:lnTo>
                  <a:lnTo>
                    <a:pt x="43782" y="173680"/>
                  </a:lnTo>
                  <a:lnTo>
                    <a:pt x="78944" y="181381"/>
                  </a:lnTo>
                  <a:lnTo>
                    <a:pt x="424892" y="200647"/>
                  </a:lnTo>
                  <a:lnTo>
                    <a:pt x="422162" y="65430"/>
                  </a:lnTo>
                  <a:lnTo>
                    <a:pt x="367162" y="58430"/>
                  </a:lnTo>
                  <a:lnTo>
                    <a:pt x="319038" y="49083"/>
                  </a:lnTo>
                  <a:lnTo>
                    <a:pt x="275040" y="38327"/>
                  </a:lnTo>
                  <a:lnTo>
                    <a:pt x="232416" y="27102"/>
                  </a:lnTo>
                  <a:lnTo>
                    <a:pt x="188418" y="16347"/>
                  </a:lnTo>
                  <a:lnTo>
                    <a:pt x="140294" y="7000"/>
                  </a:lnTo>
                  <a:lnTo>
                    <a:pt x="85294" y="0"/>
                  </a:lnTo>
                  <a:close/>
                </a:path>
              </a:pathLst>
            </a:custGeom>
            <a:solidFill>
              <a:srgbClr val="006B3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6162513" y="1402792"/>
              <a:ext cx="472440" cy="1443990"/>
            </a:xfrm>
            <a:custGeom>
              <a:avLst/>
              <a:gdLst/>
              <a:ahLst/>
              <a:cxnLst/>
              <a:rect l="l" t="t" r="r" b="b"/>
              <a:pathLst>
                <a:path w="472440" h="1443989">
                  <a:moveTo>
                    <a:pt x="283477" y="0"/>
                  </a:moveTo>
                  <a:lnTo>
                    <a:pt x="234221" y="3137"/>
                  </a:lnTo>
                  <a:lnTo>
                    <a:pt x="195979" y="16205"/>
                  </a:lnTo>
                  <a:lnTo>
                    <a:pt x="149546" y="66129"/>
                  </a:lnTo>
                  <a:lnTo>
                    <a:pt x="138194" y="137763"/>
                  </a:lnTo>
                  <a:lnTo>
                    <a:pt x="143802" y="177969"/>
                  </a:lnTo>
                  <a:lnTo>
                    <a:pt x="155937" y="219098"/>
                  </a:lnTo>
                  <a:lnTo>
                    <a:pt x="173850" y="259651"/>
                  </a:lnTo>
                  <a:lnTo>
                    <a:pt x="183604" y="286804"/>
                  </a:lnTo>
                  <a:lnTo>
                    <a:pt x="193889" y="322891"/>
                  </a:lnTo>
                  <a:lnTo>
                    <a:pt x="190703" y="356781"/>
                  </a:lnTo>
                  <a:lnTo>
                    <a:pt x="178221" y="389213"/>
                  </a:lnTo>
                  <a:lnTo>
                    <a:pt x="160617" y="420928"/>
                  </a:lnTo>
                  <a:lnTo>
                    <a:pt x="144080" y="445614"/>
                  </a:lnTo>
                  <a:lnTo>
                    <a:pt x="120247" y="479504"/>
                  </a:lnTo>
                  <a:lnTo>
                    <a:pt x="97123" y="513979"/>
                  </a:lnTo>
                  <a:lnTo>
                    <a:pt x="82715" y="540423"/>
                  </a:lnTo>
                  <a:lnTo>
                    <a:pt x="84496" y="575389"/>
                  </a:lnTo>
                  <a:lnTo>
                    <a:pt x="105850" y="616567"/>
                  </a:lnTo>
                  <a:lnTo>
                    <a:pt x="135889" y="660910"/>
                  </a:lnTo>
                  <a:lnTo>
                    <a:pt x="163727" y="705374"/>
                  </a:lnTo>
                  <a:lnTo>
                    <a:pt x="178473" y="746912"/>
                  </a:lnTo>
                  <a:lnTo>
                    <a:pt x="166961" y="769388"/>
                  </a:lnTo>
                  <a:lnTo>
                    <a:pt x="139037" y="793578"/>
                  </a:lnTo>
                  <a:lnTo>
                    <a:pt x="111993" y="817578"/>
                  </a:lnTo>
                  <a:lnTo>
                    <a:pt x="103124" y="839482"/>
                  </a:lnTo>
                  <a:lnTo>
                    <a:pt x="99108" y="866609"/>
                  </a:lnTo>
                  <a:lnTo>
                    <a:pt x="77894" y="888447"/>
                  </a:lnTo>
                  <a:lnTo>
                    <a:pt x="53991" y="911266"/>
                  </a:lnTo>
                  <a:lnTo>
                    <a:pt x="41910" y="941336"/>
                  </a:lnTo>
                  <a:lnTo>
                    <a:pt x="40559" y="966275"/>
                  </a:lnTo>
                  <a:lnTo>
                    <a:pt x="38216" y="989068"/>
                  </a:lnTo>
                  <a:lnTo>
                    <a:pt x="34475" y="1011257"/>
                  </a:lnTo>
                  <a:lnTo>
                    <a:pt x="28931" y="1034389"/>
                  </a:lnTo>
                  <a:lnTo>
                    <a:pt x="8348" y="1142639"/>
                  </a:lnTo>
                  <a:lnTo>
                    <a:pt x="1053" y="1196955"/>
                  </a:lnTo>
                  <a:lnTo>
                    <a:pt x="0" y="1251099"/>
                  </a:lnTo>
                  <a:lnTo>
                    <a:pt x="8369" y="1304848"/>
                  </a:lnTo>
                  <a:lnTo>
                    <a:pt x="8814" y="1304886"/>
                  </a:lnTo>
                  <a:lnTo>
                    <a:pt x="338239" y="1443939"/>
                  </a:lnTo>
                  <a:lnTo>
                    <a:pt x="332107" y="1409374"/>
                  </a:lnTo>
                  <a:lnTo>
                    <a:pt x="330656" y="1387954"/>
                  </a:lnTo>
                  <a:lnTo>
                    <a:pt x="333037" y="1377289"/>
                  </a:lnTo>
                  <a:lnTo>
                    <a:pt x="338397" y="1374988"/>
                  </a:lnTo>
                  <a:lnTo>
                    <a:pt x="345885" y="1378661"/>
                  </a:lnTo>
                  <a:lnTo>
                    <a:pt x="354650" y="1385920"/>
                  </a:lnTo>
                  <a:lnTo>
                    <a:pt x="363840" y="1394373"/>
                  </a:lnTo>
                  <a:lnTo>
                    <a:pt x="372605" y="1401631"/>
                  </a:lnTo>
                  <a:lnTo>
                    <a:pt x="380093" y="1405304"/>
                  </a:lnTo>
                  <a:lnTo>
                    <a:pt x="385453" y="1403001"/>
                  </a:lnTo>
                  <a:lnTo>
                    <a:pt x="387834" y="1392334"/>
                  </a:lnTo>
                  <a:lnTo>
                    <a:pt x="386383" y="1370912"/>
                  </a:lnTo>
                  <a:lnTo>
                    <a:pt x="380251" y="1336344"/>
                  </a:lnTo>
                  <a:lnTo>
                    <a:pt x="391853" y="1242459"/>
                  </a:lnTo>
                  <a:lnTo>
                    <a:pt x="399757" y="1162449"/>
                  </a:lnTo>
                  <a:lnTo>
                    <a:pt x="404664" y="1096227"/>
                  </a:lnTo>
                  <a:lnTo>
                    <a:pt x="407271" y="1043708"/>
                  </a:lnTo>
                  <a:lnTo>
                    <a:pt x="408279" y="1004806"/>
                  </a:lnTo>
                  <a:lnTo>
                    <a:pt x="408483" y="940663"/>
                  </a:lnTo>
                  <a:lnTo>
                    <a:pt x="322034" y="562406"/>
                  </a:lnTo>
                  <a:lnTo>
                    <a:pt x="323063" y="504609"/>
                  </a:lnTo>
                  <a:lnTo>
                    <a:pt x="322082" y="475552"/>
                  </a:lnTo>
                  <a:lnTo>
                    <a:pt x="339163" y="433803"/>
                  </a:lnTo>
                  <a:lnTo>
                    <a:pt x="378828" y="360387"/>
                  </a:lnTo>
                  <a:lnTo>
                    <a:pt x="382969" y="351078"/>
                  </a:lnTo>
                  <a:lnTo>
                    <a:pt x="383883" y="353936"/>
                  </a:lnTo>
                  <a:lnTo>
                    <a:pt x="391846" y="356120"/>
                  </a:lnTo>
                  <a:lnTo>
                    <a:pt x="401876" y="359217"/>
                  </a:lnTo>
                  <a:lnTo>
                    <a:pt x="438796" y="337786"/>
                  </a:lnTo>
                  <a:lnTo>
                    <a:pt x="449487" y="282212"/>
                  </a:lnTo>
                  <a:lnTo>
                    <a:pt x="449872" y="243522"/>
                  </a:lnTo>
                  <a:lnTo>
                    <a:pt x="472389" y="247510"/>
                  </a:lnTo>
                  <a:lnTo>
                    <a:pt x="472313" y="244487"/>
                  </a:lnTo>
                  <a:lnTo>
                    <a:pt x="468092" y="204526"/>
                  </a:lnTo>
                  <a:lnTo>
                    <a:pt x="460356" y="179601"/>
                  </a:lnTo>
                  <a:lnTo>
                    <a:pt x="452696" y="160275"/>
                  </a:lnTo>
                  <a:lnTo>
                    <a:pt x="448704" y="137109"/>
                  </a:lnTo>
                  <a:lnTo>
                    <a:pt x="443374" y="95306"/>
                  </a:lnTo>
                  <a:lnTo>
                    <a:pt x="421384" y="47306"/>
                  </a:lnTo>
                  <a:lnTo>
                    <a:pt x="381253" y="13658"/>
                  </a:lnTo>
                  <a:lnTo>
                    <a:pt x="322200" y="868"/>
                  </a:lnTo>
                  <a:lnTo>
                    <a:pt x="283477" y="0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6162513" y="1402792"/>
              <a:ext cx="472440" cy="1443990"/>
            </a:xfrm>
            <a:custGeom>
              <a:avLst/>
              <a:gdLst/>
              <a:ahLst/>
              <a:cxnLst/>
              <a:rect l="l" t="t" r="r" b="b"/>
              <a:pathLst>
                <a:path w="472440" h="1443989">
                  <a:moveTo>
                    <a:pt x="173850" y="259651"/>
                  </a:moveTo>
                  <a:lnTo>
                    <a:pt x="183604" y="286804"/>
                  </a:lnTo>
                  <a:lnTo>
                    <a:pt x="193889" y="322891"/>
                  </a:lnTo>
                  <a:lnTo>
                    <a:pt x="190703" y="356781"/>
                  </a:lnTo>
                  <a:lnTo>
                    <a:pt x="178221" y="389213"/>
                  </a:lnTo>
                  <a:lnTo>
                    <a:pt x="160617" y="420928"/>
                  </a:lnTo>
                  <a:lnTo>
                    <a:pt x="144080" y="445614"/>
                  </a:lnTo>
                  <a:lnTo>
                    <a:pt x="120247" y="479504"/>
                  </a:lnTo>
                  <a:lnTo>
                    <a:pt x="97123" y="513979"/>
                  </a:lnTo>
                  <a:lnTo>
                    <a:pt x="82715" y="540423"/>
                  </a:lnTo>
                  <a:lnTo>
                    <a:pt x="84496" y="575389"/>
                  </a:lnTo>
                  <a:lnTo>
                    <a:pt x="105850" y="616567"/>
                  </a:lnTo>
                  <a:lnTo>
                    <a:pt x="135889" y="660910"/>
                  </a:lnTo>
                  <a:lnTo>
                    <a:pt x="163727" y="705374"/>
                  </a:lnTo>
                  <a:lnTo>
                    <a:pt x="178473" y="746912"/>
                  </a:lnTo>
                  <a:lnTo>
                    <a:pt x="166961" y="769388"/>
                  </a:lnTo>
                  <a:lnTo>
                    <a:pt x="139037" y="793578"/>
                  </a:lnTo>
                  <a:lnTo>
                    <a:pt x="111993" y="817578"/>
                  </a:lnTo>
                  <a:lnTo>
                    <a:pt x="103124" y="839482"/>
                  </a:lnTo>
                  <a:lnTo>
                    <a:pt x="99108" y="866609"/>
                  </a:lnTo>
                  <a:lnTo>
                    <a:pt x="77894" y="888447"/>
                  </a:lnTo>
                  <a:lnTo>
                    <a:pt x="53991" y="911266"/>
                  </a:lnTo>
                  <a:lnTo>
                    <a:pt x="41910" y="941336"/>
                  </a:lnTo>
                  <a:lnTo>
                    <a:pt x="40559" y="966275"/>
                  </a:lnTo>
                  <a:lnTo>
                    <a:pt x="38216" y="989068"/>
                  </a:lnTo>
                  <a:lnTo>
                    <a:pt x="34475" y="1011257"/>
                  </a:lnTo>
                  <a:lnTo>
                    <a:pt x="28931" y="1034389"/>
                  </a:lnTo>
                  <a:lnTo>
                    <a:pt x="18702" y="1088376"/>
                  </a:lnTo>
                  <a:lnTo>
                    <a:pt x="8348" y="1142639"/>
                  </a:lnTo>
                  <a:lnTo>
                    <a:pt x="1053" y="1196955"/>
                  </a:lnTo>
                  <a:lnTo>
                    <a:pt x="0" y="1251099"/>
                  </a:lnTo>
                  <a:lnTo>
                    <a:pt x="8369" y="1304848"/>
                  </a:lnTo>
                  <a:lnTo>
                    <a:pt x="8814" y="1304886"/>
                  </a:lnTo>
                  <a:lnTo>
                    <a:pt x="338239" y="1443939"/>
                  </a:lnTo>
                  <a:lnTo>
                    <a:pt x="332107" y="1409374"/>
                  </a:lnTo>
                  <a:lnTo>
                    <a:pt x="330656" y="1387954"/>
                  </a:lnTo>
                  <a:lnTo>
                    <a:pt x="333037" y="1377289"/>
                  </a:lnTo>
                  <a:lnTo>
                    <a:pt x="338397" y="1374988"/>
                  </a:lnTo>
                  <a:lnTo>
                    <a:pt x="345885" y="1378661"/>
                  </a:lnTo>
                  <a:lnTo>
                    <a:pt x="354650" y="1385920"/>
                  </a:lnTo>
                  <a:lnTo>
                    <a:pt x="363840" y="1394373"/>
                  </a:lnTo>
                  <a:lnTo>
                    <a:pt x="372605" y="1401631"/>
                  </a:lnTo>
                  <a:lnTo>
                    <a:pt x="380093" y="1405304"/>
                  </a:lnTo>
                  <a:lnTo>
                    <a:pt x="385453" y="1403001"/>
                  </a:lnTo>
                  <a:lnTo>
                    <a:pt x="387834" y="1392334"/>
                  </a:lnTo>
                  <a:lnTo>
                    <a:pt x="386383" y="1370912"/>
                  </a:lnTo>
                  <a:lnTo>
                    <a:pt x="380251" y="1336344"/>
                  </a:lnTo>
                  <a:lnTo>
                    <a:pt x="391853" y="1242459"/>
                  </a:lnTo>
                  <a:lnTo>
                    <a:pt x="399757" y="1162449"/>
                  </a:lnTo>
                  <a:lnTo>
                    <a:pt x="404664" y="1096227"/>
                  </a:lnTo>
                  <a:lnTo>
                    <a:pt x="407271" y="1043708"/>
                  </a:lnTo>
                  <a:lnTo>
                    <a:pt x="408279" y="1004806"/>
                  </a:lnTo>
                  <a:lnTo>
                    <a:pt x="408387" y="979436"/>
                  </a:lnTo>
                  <a:lnTo>
                    <a:pt x="408292" y="967511"/>
                  </a:lnTo>
                  <a:lnTo>
                    <a:pt x="408483" y="940663"/>
                  </a:lnTo>
                  <a:lnTo>
                    <a:pt x="322034" y="562406"/>
                  </a:lnTo>
                  <a:lnTo>
                    <a:pt x="323063" y="504609"/>
                  </a:lnTo>
                  <a:lnTo>
                    <a:pt x="322082" y="475552"/>
                  </a:lnTo>
                  <a:lnTo>
                    <a:pt x="339163" y="433803"/>
                  </a:lnTo>
                  <a:lnTo>
                    <a:pt x="362135" y="391402"/>
                  </a:lnTo>
                  <a:lnTo>
                    <a:pt x="378828" y="360387"/>
                  </a:lnTo>
                  <a:lnTo>
                    <a:pt x="382969" y="351078"/>
                  </a:lnTo>
                  <a:lnTo>
                    <a:pt x="383883" y="353936"/>
                  </a:lnTo>
                  <a:lnTo>
                    <a:pt x="391846" y="356120"/>
                  </a:lnTo>
                  <a:lnTo>
                    <a:pt x="401876" y="359217"/>
                  </a:lnTo>
                  <a:lnTo>
                    <a:pt x="407680" y="360432"/>
                  </a:lnTo>
                  <a:lnTo>
                    <a:pt x="413602" y="358799"/>
                  </a:lnTo>
                  <a:lnTo>
                    <a:pt x="446543" y="313358"/>
                  </a:lnTo>
                  <a:lnTo>
                    <a:pt x="449885" y="246494"/>
                  </a:lnTo>
                  <a:lnTo>
                    <a:pt x="449872" y="243522"/>
                  </a:lnTo>
                  <a:lnTo>
                    <a:pt x="472389" y="247510"/>
                  </a:lnTo>
                  <a:lnTo>
                    <a:pt x="472313" y="244487"/>
                  </a:lnTo>
                  <a:lnTo>
                    <a:pt x="468092" y="204526"/>
                  </a:lnTo>
                  <a:lnTo>
                    <a:pt x="460356" y="179601"/>
                  </a:lnTo>
                  <a:lnTo>
                    <a:pt x="452696" y="160275"/>
                  </a:lnTo>
                  <a:lnTo>
                    <a:pt x="448704" y="137109"/>
                  </a:lnTo>
                  <a:lnTo>
                    <a:pt x="443374" y="95306"/>
                  </a:lnTo>
                  <a:lnTo>
                    <a:pt x="421384" y="47306"/>
                  </a:lnTo>
                  <a:lnTo>
                    <a:pt x="381253" y="13658"/>
                  </a:lnTo>
                  <a:lnTo>
                    <a:pt x="322200" y="868"/>
                  </a:lnTo>
                  <a:lnTo>
                    <a:pt x="283477" y="0"/>
                  </a:lnTo>
                  <a:lnTo>
                    <a:pt x="234221" y="3137"/>
                  </a:lnTo>
                  <a:lnTo>
                    <a:pt x="195979" y="16205"/>
                  </a:lnTo>
                  <a:lnTo>
                    <a:pt x="149546" y="66129"/>
                  </a:lnTo>
                  <a:lnTo>
                    <a:pt x="138194" y="137763"/>
                  </a:lnTo>
                  <a:lnTo>
                    <a:pt x="143802" y="177969"/>
                  </a:lnTo>
                  <a:lnTo>
                    <a:pt x="155937" y="219098"/>
                  </a:lnTo>
                  <a:lnTo>
                    <a:pt x="173850" y="259651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5994870" y="2714901"/>
              <a:ext cx="511175" cy="1082675"/>
            </a:xfrm>
            <a:custGeom>
              <a:avLst/>
              <a:gdLst/>
              <a:ahLst/>
              <a:cxnLst/>
              <a:rect l="l" t="t" r="r" b="b"/>
              <a:pathLst>
                <a:path w="511175" h="1082675">
                  <a:moveTo>
                    <a:pt x="511162" y="99834"/>
                  </a:moveTo>
                  <a:lnTo>
                    <a:pt x="487718" y="45250"/>
                  </a:lnTo>
                  <a:lnTo>
                    <a:pt x="423672" y="10617"/>
                  </a:lnTo>
                  <a:lnTo>
                    <a:pt x="384594" y="2044"/>
                  </a:lnTo>
                  <a:lnTo>
                    <a:pt x="345173" y="0"/>
                  </a:lnTo>
                  <a:lnTo>
                    <a:pt x="308673" y="4978"/>
                  </a:lnTo>
                  <a:lnTo>
                    <a:pt x="257543" y="38049"/>
                  </a:lnTo>
                  <a:lnTo>
                    <a:pt x="243738" y="118300"/>
                  </a:lnTo>
                  <a:lnTo>
                    <a:pt x="240220" y="169595"/>
                  </a:lnTo>
                  <a:lnTo>
                    <a:pt x="238391" y="221030"/>
                  </a:lnTo>
                  <a:lnTo>
                    <a:pt x="237794" y="272554"/>
                  </a:lnTo>
                  <a:lnTo>
                    <a:pt x="238404" y="427342"/>
                  </a:lnTo>
                  <a:lnTo>
                    <a:pt x="237794" y="478866"/>
                  </a:lnTo>
                  <a:lnTo>
                    <a:pt x="235978" y="530301"/>
                  </a:lnTo>
                  <a:lnTo>
                    <a:pt x="232460" y="581596"/>
                  </a:lnTo>
                  <a:lnTo>
                    <a:pt x="229108" y="611632"/>
                  </a:lnTo>
                  <a:lnTo>
                    <a:pt x="0" y="984224"/>
                  </a:lnTo>
                  <a:lnTo>
                    <a:pt x="135953" y="1082636"/>
                  </a:lnTo>
                  <a:lnTo>
                    <a:pt x="385292" y="747014"/>
                  </a:lnTo>
                  <a:lnTo>
                    <a:pt x="420890" y="698830"/>
                  </a:lnTo>
                  <a:lnTo>
                    <a:pt x="434035" y="669340"/>
                  </a:lnTo>
                  <a:lnTo>
                    <a:pt x="433527" y="664019"/>
                  </a:lnTo>
                  <a:lnTo>
                    <a:pt x="434619" y="661060"/>
                  </a:lnTo>
                  <a:lnTo>
                    <a:pt x="511162" y="99834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5899740" y="3718733"/>
              <a:ext cx="326390" cy="285115"/>
            </a:xfrm>
            <a:custGeom>
              <a:avLst/>
              <a:gdLst/>
              <a:ahLst/>
              <a:cxnLst/>
              <a:rect l="l" t="t" r="r" b="b"/>
              <a:pathLst>
                <a:path w="326389" h="285114">
                  <a:moveTo>
                    <a:pt x="104273" y="0"/>
                  </a:moveTo>
                  <a:lnTo>
                    <a:pt x="57773" y="17275"/>
                  </a:lnTo>
                  <a:lnTo>
                    <a:pt x="11093" y="55029"/>
                  </a:lnTo>
                  <a:lnTo>
                    <a:pt x="0" y="76277"/>
                  </a:lnTo>
                  <a:lnTo>
                    <a:pt x="12397" y="85273"/>
                  </a:lnTo>
                  <a:lnTo>
                    <a:pt x="41560" y="105041"/>
                  </a:lnTo>
                  <a:lnTo>
                    <a:pt x="57161" y="117138"/>
                  </a:lnTo>
                  <a:lnTo>
                    <a:pt x="65965" y="122458"/>
                  </a:lnTo>
                  <a:lnTo>
                    <a:pt x="71380" y="122529"/>
                  </a:lnTo>
                  <a:lnTo>
                    <a:pt x="76252" y="119859"/>
                  </a:lnTo>
                  <a:lnTo>
                    <a:pt x="81327" y="124864"/>
                  </a:lnTo>
                  <a:lnTo>
                    <a:pt x="179482" y="204834"/>
                  </a:lnTo>
                  <a:lnTo>
                    <a:pt x="233747" y="244386"/>
                  </a:lnTo>
                  <a:lnTo>
                    <a:pt x="280851" y="274850"/>
                  </a:lnTo>
                  <a:lnTo>
                    <a:pt x="307968" y="284530"/>
                  </a:lnTo>
                  <a:lnTo>
                    <a:pt x="326340" y="269292"/>
                  </a:lnTo>
                  <a:lnTo>
                    <a:pt x="325602" y="248677"/>
                  </a:lnTo>
                  <a:lnTo>
                    <a:pt x="313758" y="227382"/>
                  </a:lnTo>
                  <a:lnTo>
                    <a:pt x="298811" y="210108"/>
                  </a:lnTo>
                  <a:lnTo>
                    <a:pt x="260116" y="170934"/>
                  </a:lnTo>
                  <a:lnTo>
                    <a:pt x="231271" y="139726"/>
                  </a:lnTo>
                  <a:lnTo>
                    <a:pt x="213949" y="117970"/>
                  </a:lnTo>
                  <a:lnTo>
                    <a:pt x="209823" y="107149"/>
                  </a:lnTo>
                  <a:lnTo>
                    <a:pt x="222192" y="87236"/>
                  </a:lnTo>
                  <a:lnTo>
                    <a:pt x="104273" y="0"/>
                  </a:lnTo>
                  <a:close/>
                </a:path>
              </a:pathLst>
            </a:custGeom>
            <a:solidFill>
              <a:srgbClr val="3D3D3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6129364" y="1807002"/>
              <a:ext cx="495300" cy="1449070"/>
            </a:xfrm>
            <a:custGeom>
              <a:avLst/>
              <a:gdLst/>
              <a:ahLst/>
              <a:cxnLst/>
              <a:rect l="l" t="t" r="r" b="b"/>
              <a:pathLst>
                <a:path w="495300" h="1449070">
                  <a:moveTo>
                    <a:pt x="167330" y="0"/>
                  </a:moveTo>
                  <a:lnTo>
                    <a:pt x="124396" y="37884"/>
                  </a:lnTo>
                  <a:lnTo>
                    <a:pt x="103058" y="76912"/>
                  </a:lnTo>
                  <a:lnTo>
                    <a:pt x="88404" y="121029"/>
                  </a:lnTo>
                  <a:lnTo>
                    <a:pt x="79030" y="168290"/>
                  </a:lnTo>
                  <a:lnTo>
                    <a:pt x="73532" y="216753"/>
                  </a:lnTo>
                  <a:lnTo>
                    <a:pt x="70506" y="264472"/>
                  </a:lnTo>
                  <a:lnTo>
                    <a:pt x="68549" y="309504"/>
                  </a:lnTo>
                  <a:lnTo>
                    <a:pt x="66255" y="349905"/>
                  </a:lnTo>
                  <a:lnTo>
                    <a:pt x="60947" y="458947"/>
                  </a:lnTo>
                  <a:lnTo>
                    <a:pt x="57243" y="512799"/>
                  </a:lnTo>
                  <a:lnTo>
                    <a:pt x="47960" y="561453"/>
                  </a:lnTo>
                  <a:lnTo>
                    <a:pt x="35443" y="607320"/>
                  </a:lnTo>
                  <a:lnTo>
                    <a:pt x="22041" y="652812"/>
                  </a:lnTo>
                  <a:lnTo>
                    <a:pt x="10102" y="700337"/>
                  </a:lnTo>
                  <a:lnTo>
                    <a:pt x="1972" y="752306"/>
                  </a:lnTo>
                  <a:lnTo>
                    <a:pt x="0" y="811131"/>
                  </a:lnTo>
                  <a:lnTo>
                    <a:pt x="1434" y="854516"/>
                  </a:lnTo>
                  <a:lnTo>
                    <a:pt x="5774" y="965845"/>
                  </a:lnTo>
                  <a:lnTo>
                    <a:pt x="11450" y="1095385"/>
                  </a:lnTo>
                  <a:lnTo>
                    <a:pt x="17713" y="1225694"/>
                  </a:lnTo>
                  <a:lnTo>
                    <a:pt x="23815" y="1339329"/>
                  </a:lnTo>
                  <a:lnTo>
                    <a:pt x="26571" y="1384444"/>
                  </a:lnTo>
                  <a:lnTo>
                    <a:pt x="31026" y="1440365"/>
                  </a:lnTo>
                  <a:lnTo>
                    <a:pt x="80695" y="1448832"/>
                  </a:lnTo>
                  <a:lnTo>
                    <a:pt x="132796" y="1446674"/>
                  </a:lnTo>
                  <a:lnTo>
                    <a:pt x="195764" y="1441552"/>
                  </a:lnTo>
                  <a:lnTo>
                    <a:pt x="264115" y="1434441"/>
                  </a:lnTo>
                  <a:lnTo>
                    <a:pt x="332365" y="1426313"/>
                  </a:lnTo>
                  <a:lnTo>
                    <a:pt x="395031" y="1418142"/>
                  </a:lnTo>
                  <a:lnTo>
                    <a:pt x="446630" y="1410901"/>
                  </a:lnTo>
                  <a:lnTo>
                    <a:pt x="494690" y="1403103"/>
                  </a:lnTo>
                  <a:lnTo>
                    <a:pt x="490938" y="1355285"/>
                  </a:lnTo>
                  <a:lnTo>
                    <a:pt x="487401" y="1301792"/>
                  </a:lnTo>
                  <a:lnTo>
                    <a:pt x="484126" y="1244195"/>
                  </a:lnTo>
                  <a:lnTo>
                    <a:pt x="481158" y="1184069"/>
                  </a:lnTo>
                  <a:lnTo>
                    <a:pt x="478541" y="1122985"/>
                  </a:lnTo>
                  <a:lnTo>
                    <a:pt x="476323" y="1062516"/>
                  </a:lnTo>
                  <a:lnTo>
                    <a:pt x="474547" y="1004236"/>
                  </a:lnTo>
                  <a:lnTo>
                    <a:pt x="473259" y="949715"/>
                  </a:lnTo>
                  <a:lnTo>
                    <a:pt x="472505" y="900528"/>
                  </a:lnTo>
                  <a:lnTo>
                    <a:pt x="472330" y="858247"/>
                  </a:lnTo>
                  <a:lnTo>
                    <a:pt x="472780" y="824444"/>
                  </a:lnTo>
                  <a:lnTo>
                    <a:pt x="473900" y="800692"/>
                  </a:lnTo>
                  <a:lnTo>
                    <a:pt x="488969" y="615829"/>
                  </a:lnTo>
                  <a:lnTo>
                    <a:pt x="491423" y="581827"/>
                  </a:lnTo>
                  <a:lnTo>
                    <a:pt x="492739" y="556677"/>
                  </a:lnTo>
                  <a:lnTo>
                    <a:pt x="493004" y="537404"/>
                  </a:lnTo>
                  <a:lnTo>
                    <a:pt x="492306" y="521034"/>
                  </a:lnTo>
                  <a:lnTo>
                    <a:pt x="490733" y="504592"/>
                  </a:lnTo>
                  <a:lnTo>
                    <a:pt x="485309" y="459594"/>
                  </a:lnTo>
                  <a:lnTo>
                    <a:pt x="481634" y="425089"/>
                  </a:lnTo>
                  <a:lnTo>
                    <a:pt x="473290" y="340660"/>
                  </a:lnTo>
                  <a:lnTo>
                    <a:pt x="464691" y="283744"/>
                  </a:lnTo>
                  <a:lnTo>
                    <a:pt x="451705" y="228588"/>
                  </a:lnTo>
                  <a:lnTo>
                    <a:pt x="436565" y="176644"/>
                  </a:lnTo>
                  <a:lnTo>
                    <a:pt x="421507" y="129366"/>
                  </a:lnTo>
                  <a:lnTo>
                    <a:pt x="408762" y="88209"/>
                  </a:lnTo>
                  <a:lnTo>
                    <a:pt x="382047" y="58153"/>
                  </a:lnTo>
                  <a:lnTo>
                    <a:pt x="333833" y="41566"/>
                  </a:lnTo>
                  <a:lnTo>
                    <a:pt x="278344" y="32097"/>
                  </a:lnTo>
                  <a:lnTo>
                    <a:pt x="229805" y="23392"/>
                  </a:lnTo>
                  <a:lnTo>
                    <a:pt x="202437" y="9101"/>
                  </a:lnTo>
                  <a:lnTo>
                    <a:pt x="192473" y="5916"/>
                  </a:lnTo>
                  <a:lnTo>
                    <a:pt x="180492" y="1446"/>
                  </a:lnTo>
                  <a:lnTo>
                    <a:pt x="167330" y="0"/>
                  </a:lnTo>
                  <a:close/>
                </a:path>
              </a:pathLst>
            </a:custGeom>
            <a:solidFill>
              <a:srgbClr val="0481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6281823" y="1759316"/>
              <a:ext cx="253365" cy="130175"/>
            </a:xfrm>
            <a:custGeom>
              <a:avLst/>
              <a:gdLst/>
              <a:ahLst/>
              <a:cxnLst/>
              <a:rect l="l" t="t" r="r" b="b"/>
              <a:pathLst>
                <a:path w="253365" h="130175">
                  <a:moveTo>
                    <a:pt x="60591" y="0"/>
                  </a:moveTo>
                  <a:lnTo>
                    <a:pt x="0" y="53213"/>
                  </a:lnTo>
                  <a:lnTo>
                    <a:pt x="252768" y="129628"/>
                  </a:lnTo>
                  <a:lnTo>
                    <a:pt x="235165" y="65684"/>
                  </a:lnTo>
                  <a:lnTo>
                    <a:pt x="60591" y="0"/>
                  </a:lnTo>
                  <a:close/>
                </a:path>
              </a:pathLst>
            </a:custGeom>
            <a:solidFill>
              <a:srgbClr val="027A3B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0" name="object 40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347282" y="2565817"/>
              <a:ext cx="96366" cy="164958"/>
            </a:xfrm>
            <a:prstGeom prst="rect">
              <a:avLst/>
            </a:prstGeom>
          </p:spPr>
        </p:pic>
        <p:pic>
          <p:nvPicPr>
            <p:cNvPr id="41" name="object 41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298787" y="2572697"/>
              <a:ext cx="219087" cy="311425"/>
            </a:xfrm>
            <a:prstGeom prst="rect">
              <a:avLst/>
            </a:prstGeom>
          </p:spPr>
        </p:pic>
        <p:sp>
          <p:nvSpPr>
            <p:cNvPr id="42" name="object 42" descr=""/>
            <p:cNvSpPr/>
            <p:nvPr/>
          </p:nvSpPr>
          <p:spPr>
            <a:xfrm>
              <a:off x="6296749" y="1394646"/>
              <a:ext cx="327660" cy="233679"/>
            </a:xfrm>
            <a:custGeom>
              <a:avLst/>
              <a:gdLst/>
              <a:ahLst/>
              <a:cxnLst/>
              <a:rect l="l" t="t" r="r" b="b"/>
              <a:pathLst>
                <a:path w="327659" h="233680">
                  <a:moveTo>
                    <a:pt x="129750" y="0"/>
                  </a:moveTo>
                  <a:lnTo>
                    <a:pt x="62705" y="19673"/>
                  </a:lnTo>
                  <a:lnTo>
                    <a:pt x="10433" y="67818"/>
                  </a:lnTo>
                  <a:lnTo>
                    <a:pt x="0" y="109066"/>
                  </a:lnTo>
                  <a:lnTo>
                    <a:pt x="2429" y="164249"/>
                  </a:lnTo>
                  <a:lnTo>
                    <a:pt x="9740" y="212593"/>
                  </a:lnTo>
                  <a:lnTo>
                    <a:pt x="13951" y="233324"/>
                  </a:lnTo>
                  <a:lnTo>
                    <a:pt x="70796" y="224485"/>
                  </a:lnTo>
                  <a:lnTo>
                    <a:pt x="69513" y="215131"/>
                  </a:lnTo>
                  <a:lnTo>
                    <a:pt x="67156" y="192292"/>
                  </a:lnTo>
                  <a:lnTo>
                    <a:pt x="65969" y="163797"/>
                  </a:lnTo>
                  <a:lnTo>
                    <a:pt x="68193" y="137477"/>
                  </a:lnTo>
                  <a:lnTo>
                    <a:pt x="75310" y="120352"/>
                  </a:lnTo>
                  <a:lnTo>
                    <a:pt x="86737" y="113006"/>
                  </a:lnTo>
                  <a:lnTo>
                    <a:pt x="101613" y="113587"/>
                  </a:lnTo>
                  <a:lnTo>
                    <a:pt x="119082" y="120243"/>
                  </a:lnTo>
                  <a:lnTo>
                    <a:pt x="129377" y="137181"/>
                  </a:lnTo>
                  <a:lnTo>
                    <a:pt x="128018" y="162633"/>
                  </a:lnTo>
                  <a:lnTo>
                    <a:pt x="122041" y="185812"/>
                  </a:lnTo>
                  <a:lnTo>
                    <a:pt x="118485" y="195935"/>
                  </a:lnTo>
                  <a:lnTo>
                    <a:pt x="158147" y="206171"/>
                  </a:lnTo>
                  <a:lnTo>
                    <a:pt x="163289" y="189897"/>
                  </a:lnTo>
                  <a:lnTo>
                    <a:pt x="176953" y="154022"/>
                  </a:lnTo>
                  <a:lnTo>
                    <a:pt x="196498" y="117971"/>
                  </a:lnTo>
                  <a:lnTo>
                    <a:pt x="219285" y="101168"/>
                  </a:lnTo>
                  <a:lnTo>
                    <a:pt x="249415" y="103069"/>
                  </a:lnTo>
                  <a:lnTo>
                    <a:pt x="285104" y="108169"/>
                  </a:lnTo>
                  <a:lnTo>
                    <a:pt x="314909" y="113444"/>
                  </a:lnTo>
                  <a:lnTo>
                    <a:pt x="327387" y="115874"/>
                  </a:lnTo>
                  <a:lnTo>
                    <a:pt x="316991" y="74662"/>
                  </a:lnTo>
                  <a:lnTo>
                    <a:pt x="282707" y="30167"/>
                  </a:lnTo>
                  <a:lnTo>
                    <a:pt x="245764" y="12230"/>
                  </a:lnTo>
                  <a:lnTo>
                    <a:pt x="196773" y="3167"/>
                  </a:lnTo>
                  <a:lnTo>
                    <a:pt x="164120" y="1223"/>
                  </a:lnTo>
                  <a:lnTo>
                    <a:pt x="12975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3" name="object 43" descr=""/>
          <p:cNvSpPr txBox="1"/>
          <p:nvPr/>
        </p:nvSpPr>
        <p:spPr>
          <a:xfrm rot="21360000">
            <a:off x="6219643" y="3109214"/>
            <a:ext cx="315306" cy="45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5"/>
              </a:lnSpc>
            </a:pPr>
            <a:r>
              <a:rPr dirty="0" sz="350">
                <a:solidFill>
                  <a:srgbClr val="076335"/>
                </a:solidFill>
                <a:latin typeface="Arial"/>
                <a:cs typeface="Arial"/>
              </a:rPr>
              <a:t>V.Ryan ©</a:t>
            </a:r>
            <a:r>
              <a:rPr dirty="0" sz="350" spc="5">
                <a:solidFill>
                  <a:srgbClr val="076335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076335"/>
                </a:solidFill>
                <a:latin typeface="Arial"/>
                <a:cs typeface="Arial"/>
              </a:rPr>
              <a:t>2023</a:t>
            </a:r>
            <a:endParaRPr sz="350">
              <a:latin typeface="Arial"/>
              <a:cs typeface="Arial"/>
            </a:endParaRPr>
          </a:p>
        </p:txBody>
      </p:sp>
      <p:grpSp>
        <p:nvGrpSpPr>
          <p:cNvPr id="44" name="object 44" descr=""/>
          <p:cNvGrpSpPr/>
          <p:nvPr/>
        </p:nvGrpSpPr>
        <p:grpSpPr>
          <a:xfrm>
            <a:off x="5482969" y="1829509"/>
            <a:ext cx="1018540" cy="1363980"/>
            <a:chOff x="5482969" y="1829509"/>
            <a:chExt cx="1018540" cy="1363980"/>
          </a:xfrm>
        </p:grpSpPr>
        <p:sp>
          <p:nvSpPr>
            <p:cNvPr id="45" name="object 45" descr=""/>
            <p:cNvSpPr/>
            <p:nvPr/>
          </p:nvSpPr>
          <p:spPr>
            <a:xfrm>
              <a:off x="6104491" y="1897718"/>
              <a:ext cx="396875" cy="529590"/>
            </a:xfrm>
            <a:custGeom>
              <a:avLst/>
              <a:gdLst/>
              <a:ahLst/>
              <a:cxnLst/>
              <a:rect l="l" t="t" r="r" b="b"/>
              <a:pathLst>
                <a:path w="396875" h="529589">
                  <a:moveTo>
                    <a:pt x="266969" y="0"/>
                  </a:moveTo>
                  <a:lnTo>
                    <a:pt x="232182" y="21"/>
                  </a:lnTo>
                  <a:lnTo>
                    <a:pt x="202482" y="10560"/>
                  </a:lnTo>
                  <a:lnTo>
                    <a:pt x="181310" y="32809"/>
                  </a:lnTo>
                  <a:lnTo>
                    <a:pt x="165146" y="73344"/>
                  </a:lnTo>
                  <a:lnTo>
                    <a:pt x="145386" y="117682"/>
                  </a:lnTo>
                  <a:lnTo>
                    <a:pt x="123110" y="164505"/>
                  </a:lnTo>
                  <a:lnTo>
                    <a:pt x="99397" y="212498"/>
                  </a:lnTo>
                  <a:lnTo>
                    <a:pt x="51982" y="306729"/>
                  </a:lnTo>
                  <a:lnTo>
                    <a:pt x="30439" y="350334"/>
                  </a:lnTo>
                  <a:lnTo>
                    <a:pt x="11778" y="389844"/>
                  </a:lnTo>
                  <a:lnTo>
                    <a:pt x="0" y="430638"/>
                  </a:lnTo>
                  <a:lnTo>
                    <a:pt x="2461" y="465447"/>
                  </a:lnTo>
                  <a:lnTo>
                    <a:pt x="16396" y="493510"/>
                  </a:lnTo>
                  <a:lnTo>
                    <a:pt x="39039" y="514062"/>
                  </a:lnTo>
                  <a:lnTo>
                    <a:pt x="67623" y="526341"/>
                  </a:lnTo>
                  <a:lnTo>
                    <a:pt x="99384" y="529583"/>
                  </a:lnTo>
                  <a:lnTo>
                    <a:pt x="131554" y="523026"/>
                  </a:lnTo>
                  <a:lnTo>
                    <a:pt x="161368" y="505907"/>
                  </a:lnTo>
                  <a:lnTo>
                    <a:pt x="186060" y="477462"/>
                  </a:lnTo>
                  <a:lnTo>
                    <a:pt x="389832" y="153853"/>
                  </a:lnTo>
                  <a:lnTo>
                    <a:pt x="396781" y="115850"/>
                  </a:lnTo>
                  <a:lnTo>
                    <a:pt x="388171" y="81199"/>
                  </a:lnTo>
                  <a:lnTo>
                    <a:pt x="367444" y="51094"/>
                  </a:lnTo>
                  <a:lnTo>
                    <a:pt x="338041" y="26730"/>
                  </a:lnTo>
                  <a:lnTo>
                    <a:pt x="303402" y="9301"/>
                  </a:lnTo>
                  <a:lnTo>
                    <a:pt x="266969" y="0"/>
                  </a:lnTo>
                  <a:close/>
                </a:path>
              </a:pathLst>
            </a:custGeom>
            <a:solidFill>
              <a:srgbClr val="006B3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6" name="object 46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244413" y="2616740"/>
              <a:ext cx="210823" cy="223300"/>
            </a:xfrm>
            <a:prstGeom prst="rect">
              <a:avLst/>
            </a:prstGeom>
          </p:spPr>
        </p:pic>
        <p:sp>
          <p:nvSpPr>
            <p:cNvPr id="47" name="object 47" descr=""/>
            <p:cNvSpPr/>
            <p:nvPr/>
          </p:nvSpPr>
          <p:spPr>
            <a:xfrm>
              <a:off x="6108472" y="2263685"/>
              <a:ext cx="269240" cy="436880"/>
            </a:xfrm>
            <a:custGeom>
              <a:avLst/>
              <a:gdLst/>
              <a:ahLst/>
              <a:cxnLst/>
              <a:rect l="l" t="t" r="r" b="b"/>
              <a:pathLst>
                <a:path w="269239" h="436880">
                  <a:moveTo>
                    <a:pt x="83249" y="0"/>
                  </a:moveTo>
                  <a:lnTo>
                    <a:pt x="51456" y="9582"/>
                  </a:lnTo>
                  <a:lnTo>
                    <a:pt x="24649" y="28145"/>
                  </a:lnTo>
                  <a:lnTo>
                    <a:pt x="6330" y="53906"/>
                  </a:lnTo>
                  <a:lnTo>
                    <a:pt x="0" y="85085"/>
                  </a:lnTo>
                  <a:lnTo>
                    <a:pt x="9160" y="119899"/>
                  </a:lnTo>
                  <a:lnTo>
                    <a:pt x="149559" y="436662"/>
                  </a:lnTo>
                  <a:lnTo>
                    <a:pt x="268685" y="372654"/>
                  </a:lnTo>
                  <a:lnTo>
                    <a:pt x="249872" y="320500"/>
                  </a:lnTo>
                  <a:lnTo>
                    <a:pt x="236279" y="273398"/>
                  </a:lnTo>
                  <a:lnTo>
                    <a:pt x="225818" y="229327"/>
                  </a:lnTo>
                  <a:lnTo>
                    <a:pt x="216400" y="186268"/>
                  </a:lnTo>
                  <a:lnTo>
                    <a:pt x="205938" y="142198"/>
                  </a:lnTo>
                  <a:lnTo>
                    <a:pt x="192342" y="95099"/>
                  </a:lnTo>
                  <a:lnTo>
                    <a:pt x="173524" y="42950"/>
                  </a:lnTo>
                  <a:lnTo>
                    <a:pt x="147784" y="14902"/>
                  </a:lnTo>
                  <a:lnTo>
                    <a:pt x="116526" y="1179"/>
                  </a:lnTo>
                  <a:lnTo>
                    <a:pt x="83249" y="0"/>
                  </a:lnTo>
                  <a:close/>
                </a:path>
              </a:pathLst>
            </a:custGeom>
            <a:solidFill>
              <a:srgbClr val="006B3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5482958" y="1829520"/>
              <a:ext cx="684530" cy="1363980"/>
            </a:xfrm>
            <a:custGeom>
              <a:avLst/>
              <a:gdLst/>
              <a:ahLst/>
              <a:cxnLst/>
              <a:rect l="l" t="t" r="r" b="b"/>
              <a:pathLst>
                <a:path w="684529" h="1363980">
                  <a:moveTo>
                    <a:pt x="539445" y="497484"/>
                  </a:moveTo>
                  <a:lnTo>
                    <a:pt x="0" y="497484"/>
                  </a:lnTo>
                  <a:lnTo>
                    <a:pt x="536448" y="515467"/>
                  </a:lnTo>
                  <a:lnTo>
                    <a:pt x="539445" y="497484"/>
                  </a:lnTo>
                  <a:close/>
                </a:path>
                <a:path w="684529" h="1363980">
                  <a:moveTo>
                    <a:pt x="588251" y="971003"/>
                  </a:moveTo>
                  <a:lnTo>
                    <a:pt x="176923" y="971003"/>
                  </a:lnTo>
                  <a:lnTo>
                    <a:pt x="585965" y="984707"/>
                  </a:lnTo>
                  <a:lnTo>
                    <a:pt x="588251" y="971003"/>
                  </a:lnTo>
                  <a:close/>
                </a:path>
                <a:path w="684529" h="1363980">
                  <a:moveTo>
                    <a:pt x="616724" y="1345615"/>
                  </a:moveTo>
                  <a:lnTo>
                    <a:pt x="77279" y="1345615"/>
                  </a:lnTo>
                  <a:lnTo>
                    <a:pt x="613727" y="1363599"/>
                  </a:lnTo>
                  <a:lnTo>
                    <a:pt x="616724" y="1345615"/>
                  </a:lnTo>
                  <a:close/>
                </a:path>
                <a:path w="684529" h="1363980">
                  <a:moveTo>
                    <a:pt x="630212" y="215773"/>
                  </a:moveTo>
                  <a:lnTo>
                    <a:pt x="188912" y="215773"/>
                  </a:lnTo>
                  <a:lnTo>
                    <a:pt x="627761" y="230479"/>
                  </a:lnTo>
                  <a:lnTo>
                    <a:pt x="630212" y="215773"/>
                  </a:lnTo>
                  <a:close/>
                </a:path>
                <a:path w="684529" h="1363980">
                  <a:moveTo>
                    <a:pt x="684149" y="0"/>
                  </a:moveTo>
                  <a:lnTo>
                    <a:pt x="144703" y="0"/>
                  </a:lnTo>
                  <a:lnTo>
                    <a:pt x="681151" y="17983"/>
                  </a:lnTo>
                  <a:lnTo>
                    <a:pt x="684149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9" name="object 49" descr=""/>
          <p:cNvGrpSpPr/>
          <p:nvPr/>
        </p:nvGrpSpPr>
        <p:grpSpPr>
          <a:xfrm>
            <a:off x="3386326" y="6925812"/>
            <a:ext cx="656590" cy="1962785"/>
            <a:chOff x="3386326" y="6925812"/>
            <a:chExt cx="656590" cy="1962785"/>
          </a:xfrm>
        </p:grpSpPr>
        <p:sp>
          <p:nvSpPr>
            <p:cNvPr id="50" name="object 50" descr=""/>
            <p:cNvSpPr/>
            <p:nvPr/>
          </p:nvSpPr>
          <p:spPr>
            <a:xfrm>
              <a:off x="3447403" y="7680896"/>
              <a:ext cx="530225" cy="1088390"/>
            </a:xfrm>
            <a:custGeom>
              <a:avLst/>
              <a:gdLst/>
              <a:ahLst/>
              <a:cxnLst/>
              <a:rect l="l" t="t" r="r" b="b"/>
              <a:pathLst>
                <a:path w="530225" h="1088390">
                  <a:moveTo>
                    <a:pt x="530199" y="0"/>
                  </a:moveTo>
                  <a:lnTo>
                    <a:pt x="0" y="24511"/>
                  </a:lnTo>
                  <a:lnTo>
                    <a:pt x="12255" y="1084910"/>
                  </a:lnTo>
                  <a:lnTo>
                    <a:pt x="180822" y="1087970"/>
                  </a:lnTo>
                  <a:lnTo>
                    <a:pt x="263563" y="309524"/>
                  </a:lnTo>
                  <a:lnTo>
                    <a:pt x="343255" y="1084910"/>
                  </a:lnTo>
                  <a:lnTo>
                    <a:pt x="524065" y="1084910"/>
                  </a:lnTo>
                  <a:lnTo>
                    <a:pt x="530199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3386326" y="6925812"/>
              <a:ext cx="656590" cy="826769"/>
            </a:xfrm>
            <a:custGeom>
              <a:avLst/>
              <a:gdLst/>
              <a:ahLst/>
              <a:cxnLst/>
              <a:rect l="l" t="t" r="r" b="b"/>
              <a:pathLst>
                <a:path w="656589" h="826770">
                  <a:moveTo>
                    <a:pt x="437673" y="0"/>
                  </a:moveTo>
                  <a:lnTo>
                    <a:pt x="335006" y="39839"/>
                  </a:lnTo>
                  <a:lnTo>
                    <a:pt x="246131" y="4597"/>
                  </a:lnTo>
                  <a:lnTo>
                    <a:pt x="118763" y="35356"/>
                  </a:lnTo>
                  <a:lnTo>
                    <a:pt x="79432" y="51864"/>
                  </a:lnTo>
                  <a:lnTo>
                    <a:pt x="48590" y="75710"/>
                  </a:lnTo>
                  <a:lnTo>
                    <a:pt x="25731" y="106848"/>
                  </a:lnTo>
                  <a:lnTo>
                    <a:pt x="10350" y="145233"/>
                  </a:lnTo>
                  <a:lnTo>
                    <a:pt x="1942" y="190820"/>
                  </a:lnTo>
                  <a:lnTo>
                    <a:pt x="0" y="243562"/>
                  </a:lnTo>
                  <a:lnTo>
                    <a:pt x="4018" y="303415"/>
                  </a:lnTo>
                  <a:lnTo>
                    <a:pt x="13254" y="355533"/>
                  </a:lnTo>
                  <a:lnTo>
                    <a:pt x="22103" y="407684"/>
                  </a:lnTo>
                  <a:lnTo>
                    <a:pt x="30415" y="459860"/>
                  </a:lnTo>
                  <a:lnTo>
                    <a:pt x="38043" y="512054"/>
                  </a:lnTo>
                  <a:lnTo>
                    <a:pt x="44839" y="564256"/>
                  </a:lnTo>
                  <a:lnTo>
                    <a:pt x="50655" y="616458"/>
                  </a:lnTo>
                  <a:lnTo>
                    <a:pt x="55341" y="668653"/>
                  </a:lnTo>
                  <a:lnTo>
                    <a:pt x="58750" y="720831"/>
                  </a:lnTo>
                  <a:lnTo>
                    <a:pt x="60733" y="772985"/>
                  </a:lnTo>
                  <a:lnTo>
                    <a:pt x="61143" y="825106"/>
                  </a:lnTo>
                  <a:lnTo>
                    <a:pt x="170398" y="825829"/>
                  </a:lnTo>
                  <a:lnTo>
                    <a:pt x="481910" y="825678"/>
                  </a:lnTo>
                  <a:lnTo>
                    <a:pt x="591165" y="826401"/>
                  </a:lnTo>
                  <a:lnTo>
                    <a:pt x="599072" y="718611"/>
                  </a:lnTo>
                  <a:lnTo>
                    <a:pt x="603340" y="665122"/>
                  </a:lnTo>
                  <a:lnTo>
                    <a:pt x="607929" y="611895"/>
                  </a:lnTo>
                  <a:lnTo>
                    <a:pt x="612923" y="558920"/>
                  </a:lnTo>
                  <a:lnTo>
                    <a:pt x="618407" y="506191"/>
                  </a:lnTo>
                  <a:lnTo>
                    <a:pt x="624466" y="453700"/>
                  </a:lnTo>
                  <a:lnTo>
                    <a:pt x="631183" y="401438"/>
                  </a:lnTo>
                  <a:lnTo>
                    <a:pt x="638643" y="349398"/>
                  </a:lnTo>
                  <a:lnTo>
                    <a:pt x="646930" y="297573"/>
                  </a:lnTo>
                  <a:lnTo>
                    <a:pt x="653708" y="249118"/>
                  </a:lnTo>
                  <a:lnTo>
                    <a:pt x="656062" y="202604"/>
                  </a:lnTo>
                  <a:lnTo>
                    <a:pt x="652690" y="159063"/>
                  </a:lnTo>
                  <a:lnTo>
                    <a:pt x="642290" y="119522"/>
                  </a:lnTo>
                  <a:lnTo>
                    <a:pt x="623561" y="85013"/>
                  </a:lnTo>
                  <a:lnTo>
                    <a:pt x="595202" y="56563"/>
                  </a:lnTo>
                  <a:lnTo>
                    <a:pt x="555910" y="35204"/>
                  </a:lnTo>
                  <a:lnTo>
                    <a:pt x="437673" y="0"/>
                  </a:lnTo>
                  <a:close/>
                </a:path>
              </a:pathLst>
            </a:custGeom>
            <a:solidFill>
              <a:srgbClr val="0481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3445096" y="8876131"/>
              <a:ext cx="190500" cy="12700"/>
            </a:xfrm>
            <a:custGeom>
              <a:avLst/>
              <a:gdLst/>
              <a:ahLst/>
              <a:cxnLst/>
              <a:rect l="l" t="t" r="r" b="b"/>
              <a:pathLst>
                <a:path w="190500" h="12700">
                  <a:moveTo>
                    <a:pt x="190017" y="0"/>
                  </a:moveTo>
                  <a:lnTo>
                    <a:pt x="0" y="0"/>
                  </a:lnTo>
                  <a:lnTo>
                    <a:pt x="0" y="12255"/>
                  </a:lnTo>
                  <a:lnTo>
                    <a:pt x="190017" y="12255"/>
                  </a:lnTo>
                  <a:lnTo>
                    <a:pt x="19001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3446451" y="8778057"/>
              <a:ext cx="186690" cy="97790"/>
            </a:xfrm>
            <a:custGeom>
              <a:avLst/>
              <a:gdLst/>
              <a:ahLst/>
              <a:cxnLst/>
              <a:rect l="l" t="t" r="r" b="b"/>
              <a:pathLst>
                <a:path w="186689" h="97790">
                  <a:moveTo>
                    <a:pt x="164909" y="0"/>
                  </a:moveTo>
                  <a:lnTo>
                    <a:pt x="26999" y="0"/>
                  </a:lnTo>
                  <a:lnTo>
                    <a:pt x="10946" y="18317"/>
                  </a:lnTo>
                  <a:lnTo>
                    <a:pt x="2768" y="41695"/>
                  </a:lnTo>
                  <a:lnTo>
                    <a:pt x="0" y="68553"/>
                  </a:lnTo>
                  <a:lnTo>
                    <a:pt x="177" y="97307"/>
                  </a:lnTo>
                  <a:lnTo>
                    <a:pt x="184835" y="97307"/>
                  </a:lnTo>
                  <a:lnTo>
                    <a:pt x="186531" y="70121"/>
                  </a:lnTo>
                  <a:lnTo>
                    <a:pt x="185802" y="43972"/>
                  </a:lnTo>
                  <a:lnTo>
                    <a:pt x="179607" y="20163"/>
                  </a:lnTo>
                  <a:lnTo>
                    <a:pt x="164909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3788338" y="8876131"/>
              <a:ext cx="190500" cy="12700"/>
            </a:xfrm>
            <a:custGeom>
              <a:avLst/>
              <a:gdLst/>
              <a:ahLst/>
              <a:cxnLst/>
              <a:rect l="l" t="t" r="r" b="b"/>
              <a:pathLst>
                <a:path w="190500" h="12700">
                  <a:moveTo>
                    <a:pt x="190017" y="0"/>
                  </a:moveTo>
                  <a:lnTo>
                    <a:pt x="0" y="0"/>
                  </a:lnTo>
                  <a:lnTo>
                    <a:pt x="0" y="12255"/>
                  </a:lnTo>
                  <a:lnTo>
                    <a:pt x="190017" y="12255"/>
                  </a:lnTo>
                  <a:lnTo>
                    <a:pt x="19001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3790475" y="8778057"/>
              <a:ext cx="186690" cy="97790"/>
            </a:xfrm>
            <a:custGeom>
              <a:avLst/>
              <a:gdLst/>
              <a:ahLst/>
              <a:cxnLst/>
              <a:rect l="l" t="t" r="r" b="b"/>
              <a:pathLst>
                <a:path w="186689" h="97790">
                  <a:moveTo>
                    <a:pt x="159540" y="0"/>
                  </a:moveTo>
                  <a:lnTo>
                    <a:pt x="21618" y="0"/>
                  </a:lnTo>
                  <a:lnTo>
                    <a:pt x="6914" y="20163"/>
                  </a:lnTo>
                  <a:lnTo>
                    <a:pt x="722" y="43972"/>
                  </a:lnTo>
                  <a:lnTo>
                    <a:pt x="0" y="70121"/>
                  </a:lnTo>
                  <a:lnTo>
                    <a:pt x="1705" y="97307"/>
                  </a:lnTo>
                  <a:lnTo>
                    <a:pt x="186350" y="97307"/>
                  </a:lnTo>
                  <a:lnTo>
                    <a:pt x="186528" y="68553"/>
                  </a:lnTo>
                  <a:lnTo>
                    <a:pt x="183761" y="41695"/>
                  </a:lnTo>
                  <a:lnTo>
                    <a:pt x="175586" y="18317"/>
                  </a:lnTo>
                  <a:lnTo>
                    <a:pt x="159540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6" name="object 56" descr=""/>
          <p:cNvSpPr txBox="1"/>
          <p:nvPr/>
        </p:nvSpPr>
        <p:spPr>
          <a:xfrm>
            <a:off x="3507651" y="7247011"/>
            <a:ext cx="410845" cy="15557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 indent="134620">
              <a:lnSpc>
                <a:spcPts val="490"/>
              </a:lnSpc>
              <a:spcBef>
                <a:spcPts val="150"/>
              </a:spcBef>
            </a:pPr>
            <a:r>
              <a:rPr dirty="0" sz="450" spc="-25" b="1">
                <a:solidFill>
                  <a:srgbClr val="FFFFFF"/>
                </a:solidFill>
                <a:latin typeface="Arial"/>
                <a:cs typeface="Arial"/>
              </a:rPr>
              <a:t>D&amp;T</a:t>
            </a:r>
            <a:r>
              <a:rPr dirty="0" sz="450" spc="5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50" spc="-20" b="1">
                <a:solidFill>
                  <a:srgbClr val="FFFFFF"/>
                </a:solidFill>
                <a:latin typeface="Arial"/>
                <a:cs typeface="Arial"/>
              </a:rPr>
              <a:t>DEPARTMENT</a:t>
            </a:r>
            <a:endParaRPr sz="45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3528504" y="7613456"/>
            <a:ext cx="354330" cy="844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350">
                <a:solidFill>
                  <a:srgbClr val="004D1E"/>
                </a:solidFill>
                <a:latin typeface="Arial"/>
                <a:cs typeface="Arial"/>
              </a:rPr>
              <a:t>V.Ryan</a:t>
            </a:r>
            <a:r>
              <a:rPr dirty="0" sz="350" spc="60">
                <a:solidFill>
                  <a:srgbClr val="004D1E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004D1E"/>
                </a:solidFill>
                <a:latin typeface="Arial"/>
                <a:cs typeface="Arial"/>
              </a:rPr>
              <a:t>©</a:t>
            </a:r>
            <a:r>
              <a:rPr dirty="0" sz="350" spc="60">
                <a:solidFill>
                  <a:srgbClr val="004D1E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004D1E"/>
                </a:solidFill>
                <a:latin typeface="Arial"/>
                <a:cs typeface="Arial"/>
              </a:rPr>
              <a:t>2023</a:t>
            </a:r>
            <a:endParaRPr sz="350">
              <a:latin typeface="Arial"/>
              <a:cs typeface="Arial"/>
            </a:endParaRPr>
          </a:p>
        </p:txBody>
      </p:sp>
      <p:grpSp>
        <p:nvGrpSpPr>
          <p:cNvPr id="58" name="object 58" descr=""/>
          <p:cNvGrpSpPr/>
          <p:nvPr/>
        </p:nvGrpSpPr>
        <p:grpSpPr>
          <a:xfrm>
            <a:off x="3188569" y="6498869"/>
            <a:ext cx="1059815" cy="1532890"/>
            <a:chOff x="3188569" y="6498869"/>
            <a:chExt cx="1059815" cy="1532890"/>
          </a:xfrm>
        </p:grpSpPr>
        <p:sp>
          <p:nvSpPr>
            <p:cNvPr id="59" name="object 59" descr=""/>
            <p:cNvSpPr/>
            <p:nvPr/>
          </p:nvSpPr>
          <p:spPr>
            <a:xfrm>
              <a:off x="3357319" y="7766359"/>
              <a:ext cx="94615" cy="259715"/>
            </a:xfrm>
            <a:custGeom>
              <a:avLst/>
              <a:gdLst/>
              <a:ahLst/>
              <a:cxnLst/>
              <a:rect l="l" t="t" r="r" b="b"/>
              <a:pathLst>
                <a:path w="94614" h="259715">
                  <a:moveTo>
                    <a:pt x="64592" y="0"/>
                  </a:moveTo>
                  <a:lnTo>
                    <a:pt x="0" y="18338"/>
                  </a:lnTo>
                  <a:lnTo>
                    <a:pt x="3252" y="28802"/>
                  </a:lnTo>
                  <a:lnTo>
                    <a:pt x="10277" y="52397"/>
                  </a:lnTo>
                  <a:lnTo>
                    <a:pt x="16973" y="77424"/>
                  </a:lnTo>
                  <a:lnTo>
                    <a:pt x="19240" y="92189"/>
                  </a:lnTo>
                  <a:lnTo>
                    <a:pt x="16452" y="108148"/>
                  </a:lnTo>
                  <a:lnTo>
                    <a:pt x="12336" y="136610"/>
                  </a:lnTo>
                  <a:lnTo>
                    <a:pt x="9294" y="165659"/>
                  </a:lnTo>
                  <a:lnTo>
                    <a:pt x="9728" y="183375"/>
                  </a:lnTo>
                  <a:lnTo>
                    <a:pt x="16389" y="195918"/>
                  </a:lnTo>
                  <a:lnTo>
                    <a:pt x="27554" y="214141"/>
                  </a:lnTo>
                  <a:lnTo>
                    <a:pt x="38912" y="233163"/>
                  </a:lnTo>
                  <a:lnTo>
                    <a:pt x="46151" y="248107"/>
                  </a:lnTo>
                  <a:lnTo>
                    <a:pt x="54061" y="256987"/>
                  </a:lnTo>
                  <a:lnTo>
                    <a:pt x="65530" y="259426"/>
                  </a:lnTo>
                  <a:lnTo>
                    <a:pt x="73396" y="252925"/>
                  </a:lnTo>
                  <a:lnTo>
                    <a:pt x="70497" y="234988"/>
                  </a:lnTo>
                  <a:lnTo>
                    <a:pt x="59635" y="212901"/>
                  </a:lnTo>
                  <a:lnTo>
                    <a:pt x="49676" y="195587"/>
                  </a:lnTo>
                  <a:lnTo>
                    <a:pt x="42554" y="183001"/>
                  </a:lnTo>
                  <a:lnTo>
                    <a:pt x="40208" y="175094"/>
                  </a:lnTo>
                  <a:lnTo>
                    <a:pt x="48425" y="162520"/>
                  </a:lnTo>
                  <a:lnTo>
                    <a:pt x="65825" y="140696"/>
                  </a:lnTo>
                  <a:lnTo>
                    <a:pt x="83561" y="116759"/>
                  </a:lnTo>
                  <a:lnTo>
                    <a:pt x="92786" y="97840"/>
                  </a:lnTo>
                  <a:lnTo>
                    <a:pt x="94362" y="84872"/>
                  </a:lnTo>
                  <a:lnTo>
                    <a:pt x="94434" y="73198"/>
                  </a:lnTo>
                  <a:lnTo>
                    <a:pt x="92071" y="61602"/>
                  </a:lnTo>
                  <a:lnTo>
                    <a:pt x="86347" y="48869"/>
                  </a:lnTo>
                  <a:lnTo>
                    <a:pt x="79213" y="36554"/>
                  </a:lnTo>
                  <a:lnTo>
                    <a:pt x="73226" y="25654"/>
                  </a:lnTo>
                  <a:lnTo>
                    <a:pt x="68361" y="14143"/>
                  </a:lnTo>
                  <a:lnTo>
                    <a:pt x="64592" y="0"/>
                  </a:lnTo>
                  <a:close/>
                </a:path>
              </a:pathLst>
            </a:custGeom>
            <a:ln w="7200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3357200" y="7765863"/>
              <a:ext cx="94615" cy="259715"/>
            </a:xfrm>
            <a:custGeom>
              <a:avLst/>
              <a:gdLst/>
              <a:ahLst/>
              <a:cxnLst/>
              <a:rect l="l" t="t" r="r" b="b"/>
              <a:pathLst>
                <a:path w="94614" h="259715">
                  <a:moveTo>
                    <a:pt x="64592" y="0"/>
                  </a:moveTo>
                  <a:lnTo>
                    <a:pt x="0" y="18338"/>
                  </a:lnTo>
                  <a:lnTo>
                    <a:pt x="10275" y="52397"/>
                  </a:lnTo>
                  <a:lnTo>
                    <a:pt x="16968" y="77424"/>
                  </a:lnTo>
                  <a:lnTo>
                    <a:pt x="19227" y="92189"/>
                  </a:lnTo>
                  <a:lnTo>
                    <a:pt x="16446" y="108148"/>
                  </a:lnTo>
                  <a:lnTo>
                    <a:pt x="12334" y="136610"/>
                  </a:lnTo>
                  <a:lnTo>
                    <a:pt x="9294" y="165659"/>
                  </a:lnTo>
                  <a:lnTo>
                    <a:pt x="9728" y="183375"/>
                  </a:lnTo>
                  <a:lnTo>
                    <a:pt x="16387" y="195918"/>
                  </a:lnTo>
                  <a:lnTo>
                    <a:pt x="38906" y="233163"/>
                  </a:lnTo>
                  <a:lnTo>
                    <a:pt x="46151" y="248107"/>
                  </a:lnTo>
                  <a:lnTo>
                    <a:pt x="54061" y="256987"/>
                  </a:lnTo>
                  <a:lnTo>
                    <a:pt x="65530" y="259426"/>
                  </a:lnTo>
                  <a:lnTo>
                    <a:pt x="73396" y="252925"/>
                  </a:lnTo>
                  <a:lnTo>
                    <a:pt x="70497" y="234988"/>
                  </a:lnTo>
                  <a:lnTo>
                    <a:pt x="59635" y="212901"/>
                  </a:lnTo>
                  <a:lnTo>
                    <a:pt x="42554" y="183001"/>
                  </a:lnTo>
                  <a:lnTo>
                    <a:pt x="40208" y="175094"/>
                  </a:lnTo>
                  <a:lnTo>
                    <a:pt x="48425" y="162514"/>
                  </a:lnTo>
                  <a:lnTo>
                    <a:pt x="65825" y="140692"/>
                  </a:lnTo>
                  <a:lnTo>
                    <a:pt x="83561" y="116757"/>
                  </a:lnTo>
                  <a:lnTo>
                    <a:pt x="92786" y="97840"/>
                  </a:lnTo>
                  <a:lnTo>
                    <a:pt x="94362" y="84872"/>
                  </a:lnTo>
                  <a:lnTo>
                    <a:pt x="94434" y="73198"/>
                  </a:lnTo>
                  <a:lnTo>
                    <a:pt x="92071" y="61602"/>
                  </a:lnTo>
                  <a:lnTo>
                    <a:pt x="86347" y="48869"/>
                  </a:lnTo>
                  <a:lnTo>
                    <a:pt x="79213" y="36554"/>
                  </a:lnTo>
                  <a:lnTo>
                    <a:pt x="73226" y="25653"/>
                  </a:lnTo>
                  <a:lnTo>
                    <a:pt x="68361" y="14143"/>
                  </a:lnTo>
                  <a:lnTo>
                    <a:pt x="64592" y="0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1" name="object 61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378401" y="7841499"/>
              <a:ext cx="68308" cy="180771"/>
            </a:xfrm>
            <a:prstGeom prst="rect">
              <a:avLst/>
            </a:prstGeom>
          </p:spPr>
        </p:pic>
        <p:sp>
          <p:nvSpPr>
            <p:cNvPr id="62" name="object 62" descr=""/>
            <p:cNvSpPr/>
            <p:nvPr/>
          </p:nvSpPr>
          <p:spPr>
            <a:xfrm>
              <a:off x="3188569" y="6960296"/>
              <a:ext cx="405765" cy="876935"/>
            </a:xfrm>
            <a:custGeom>
              <a:avLst/>
              <a:gdLst/>
              <a:ahLst/>
              <a:cxnLst/>
              <a:rect l="l" t="t" r="r" b="b"/>
              <a:pathLst>
                <a:path w="405764" h="876934">
                  <a:moveTo>
                    <a:pt x="345893" y="0"/>
                  </a:moveTo>
                  <a:lnTo>
                    <a:pt x="282352" y="16266"/>
                  </a:lnTo>
                  <a:lnTo>
                    <a:pt x="243081" y="48856"/>
                  </a:lnTo>
                  <a:lnTo>
                    <a:pt x="207745" y="87744"/>
                  </a:lnTo>
                  <a:lnTo>
                    <a:pt x="175297" y="129404"/>
                  </a:lnTo>
                  <a:lnTo>
                    <a:pt x="145484" y="172758"/>
                  </a:lnTo>
                  <a:lnTo>
                    <a:pt x="118054" y="216729"/>
                  </a:lnTo>
                  <a:lnTo>
                    <a:pt x="92755" y="260241"/>
                  </a:lnTo>
                  <a:lnTo>
                    <a:pt x="47538" y="341578"/>
                  </a:lnTo>
                  <a:lnTo>
                    <a:pt x="27115" y="377249"/>
                  </a:lnTo>
                  <a:lnTo>
                    <a:pt x="7813" y="408152"/>
                  </a:lnTo>
                  <a:lnTo>
                    <a:pt x="2130" y="438517"/>
                  </a:lnTo>
                  <a:lnTo>
                    <a:pt x="0" y="470872"/>
                  </a:lnTo>
                  <a:lnTo>
                    <a:pt x="2055" y="505573"/>
                  </a:lnTo>
                  <a:lnTo>
                    <a:pt x="8931" y="542975"/>
                  </a:lnTo>
                  <a:lnTo>
                    <a:pt x="170094" y="876718"/>
                  </a:lnTo>
                  <a:lnTo>
                    <a:pt x="193025" y="872554"/>
                  </a:lnTo>
                  <a:lnTo>
                    <a:pt x="246394" y="861134"/>
                  </a:lnTo>
                  <a:lnTo>
                    <a:pt x="269319" y="856970"/>
                  </a:lnTo>
                  <a:lnTo>
                    <a:pt x="240616" y="762142"/>
                  </a:lnTo>
                  <a:lnTo>
                    <a:pt x="163446" y="510700"/>
                  </a:lnTo>
                  <a:lnTo>
                    <a:pt x="149558" y="464514"/>
                  </a:lnTo>
                  <a:lnTo>
                    <a:pt x="211496" y="409055"/>
                  </a:lnTo>
                  <a:lnTo>
                    <a:pt x="249302" y="370281"/>
                  </a:lnTo>
                  <a:lnTo>
                    <a:pt x="288007" y="327572"/>
                  </a:lnTo>
                  <a:lnTo>
                    <a:pt x="324864" y="283496"/>
                  </a:lnTo>
                  <a:lnTo>
                    <a:pt x="357127" y="240624"/>
                  </a:lnTo>
                  <a:lnTo>
                    <a:pt x="382051" y="201525"/>
                  </a:lnTo>
                  <a:lnTo>
                    <a:pt x="404525" y="132053"/>
                  </a:lnTo>
                  <a:lnTo>
                    <a:pt x="405342" y="95554"/>
                  </a:lnTo>
                  <a:lnTo>
                    <a:pt x="399615" y="61687"/>
                  </a:lnTo>
                  <a:lnTo>
                    <a:pt x="387616" y="32863"/>
                  </a:lnTo>
                  <a:lnTo>
                    <a:pt x="369618" y="11496"/>
                  </a:lnTo>
                  <a:lnTo>
                    <a:pt x="345893" y="0"/>
                  </a:lnTo>
                  <a:close/>
                </a:path>
              </a:pathLst>
            </a:custGeom>
            <a:solidFill>
              <a:srgbClr val="0481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3972744" y="7768843"/>
              <a:ext cx="96520" cy="259715"/>
            </a:xfrm>
            <a:custGeom>
              <a:avLst/>
              <a:gdLst/>
              <a:ahLst/>
              <a:cxnLst/>
              <a:rect l="l" t="t" r="r" b="b"/>
              <a:pathLst>
                <a:path w="96520" h="259715">
                  <a:moveTo>
                    <a:pt x="32266" y="0"/>
                  </a:moveTo>
                  <a:lnTo>
                    <a:pt x="96287" y="20243"/>
                  </a:lnTo>
                  <a:lnTo>
                    <a:pt x="92727" y="30607"/>
                  </a:lnTo>
                  <a:lnTo>
                    <a:pt x="85011" y="53984"/>
                  </a:lnTo>
                  <a:lnTo>
                    <a:pt x="77582" y="78804"/>
                  </a:lnTo>
                  <a:lnTo>
                    <a:pt x="74887" y="93497"/>
                  </a:lnTo>
                  <a:lnTo>
                    <a:pt x="77195" y="109531"/>
                  </a:lnTo>
                  <a:lnTo>
                    <a:pt x="80467" y="138101"/>
                  </a:lnTo>
                  <a:lnTo>
                    <a:pt x="82651" y="167226"/>
                  </a:lnTo>
                  <a:lnTo>
                    <a:pt x="81694" y="184924"/>
                  </a:lnTo>
                  <a:lnTo>
                    <a:pt x="74666" y="197261"/>
                  </a:lnTo>
                  <a:lnTo>
                    <a:pt x="62970" y="215141"/>
                  </a:lnTo>
                  <a:lnTo>
                    <a:pt x="51056" y="233816"/>
                  </a:lnTo>
                  <a:lnTo>
                    <a:pt x="43378" y="248539"/>
                  </a:lnTo>
                  <a:lnTo>
                    <a:pt x="35208" y="257188"/>
                  </a:lnTo>
                  <a:lnTo>
                    <a:pt x="23673" y="259289"/>
                  </a:lnTo>
                  <a:lnTo>
                    <a:pt x="16002" y="252560"/>
                  </a:lnTo>
                  <a:lnTo>
                    <a:pt x="19426" y="234721"/>
                  </a:lnTo>
                  <a:lnTo>
                    <a:pt x="30932" y="212963"/>
                  </a:lnTo>
                  <a:lnTo>
                    <a:pt x="41396" y="195949"/>
                  </a:lnTo>
                  <a:lnTo>
                    <a:pt x="48885" y="183577"/>
                  </a:lnTo>
                  <a:lnTo>
                    <a:pt x="51468" y="175742"/>
                  </a:lnTo>
                  <a:lnTo>
                    <a:pt x="43623" y="162930"/>
                  </a:lnTo>
                  <a:lnTo>
                    <a:pt x="26872" y="140603"/>
                  </a:lnTo>
                  <a:lnTo>
                    <a:pt x="9849" y="116154"/>
                  </a:lnTo>
                  <a:lnTo>
                    <a:pt x="1189" y="96977"/>
                  </a:lnTo>
                  <a:lnTo>
                    <a:pt x="0" y="83963"/>
                  </a:lnTo>
                  <a:lnTo>
                    <a:pt x="275" y="72288"/>
                  </a:lnTo>
                  <a:lnTo>
                    <a:pt x="2978" y="60765"/>
                  </a:lnTo>
                  <a:lnTo>
                    <a:pt x="9076" y="48209"/>
                  </a:lnTo>
                  <a:lnTo>
                    <a:pt x="16569" y="36113"/>
                  </a:lnTo>
                  <a:lnTo>
                    <a:pt x="22876" y="25395"/>
                  </a:lnTo>
                  <a:lnTo>
                    <a:pt x="28080" y="14031"/>
                  </a:lnTo>
                  <a:lnTo>
                    <a:pt x="32266" y="0"/>
                  </a:lnTo>
                  <a:close/>
                </a:path>
              </a:pathLst>
            </a:custGeom>
            <a:ln w="7200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3972876" y="7768349"/>
              <a:ext cx="96520" cy="259715"/>
            </a:xfrm>
            <a:custGeom>
              <a:avLst/>
              <a:gdLst/>
              <a:ahLst/>
              <a:cxnLst/>
              <a:rect l="l" t="t" r="r" b="b"/>
              <a:pathLst>
                <a:path w="96520" h="259715">
                  <a:moveTo>
                    <a:pt x="32271" y="0"/>
                  </a:moveTo>
                  <a:lnTo>
                    <a:pt x="28085" y="14026"/>
                  </a:lnTo>
                  <a:lnTo>
                    <a:pt x="22881" y="25390"/>
                  </a:lnTo>
                  <a:lnTo>
                    <a:pt x="16575" y="36111"/>
                  </a:lnTo>
                  <a:lnTo>
                    <a:pt x="9081" y="48209"/>
                  </a:lnTo>
                  <a:lnTo>
                    <a:pt x="2982" y="60765"/>
                  </a:lnTo>
                  <a:lnTo>
                    <a:pt x="275" y="72288"/>
                  </a:lnTo>
                  <a:lnTo>
                    <a:pt x="0" y="83963"/>
                  </a:lnTo>
                  <a:lnTo>
                    <a:pt x="1194" y="96977"/>
                  </a:lnTo>
                  <a:lnTo>
                    <a:pt x="9854" y="116154"/>
                  </a:lnTo>
                  <a:lnTo>
                    <a:pt x="26877" y="140603"/>
                  </a:lnTo>
                  <a:lnTo>
                    <a:pt x="43628" y="162930"/>
                  </a:lnTo>
                  <a:lnTo>
                    <a:pt x="51474" y="175742"/>
                  </a:lnTo>
                  <a:lnTo>
                    <a:pt x="48891" y="183577"/>
                  </a:lnTo>
                  <a:lnTo>
                    <a:pt x="30937" y="212963"/>
                  </a:lnTo>
                  <a:lnTo>
                    <a:pt x="19431" y="234721"/>
                  </a:lnTo>
                  <a:lnTo>
                    <a:pt x="16000" y="252560"/>
                  </a:lnTo>
                  <a:lnTo>
                    <a:pt x="23667" y="259289"/>
                  </a:lnTo>
                  <a:lnTo>
                    <a:pt x="35201" y="257188"/>
                  </a:lnTo>
                  <a:lnTo>
                    <a:pt x="43371" y="248539"/>
                  </a:lnTo>
                  <a:lnTo>
                    <a:pt x="51051" y="233821"/>
                  </a:lnTo>
                  <a:lnTo>
                    <a:pt x="74670" y="197262"/>
                  </a:lnTo>
                  <a:lnTo>
                    <a:pt x="81700" y="184924"/>
                  </a:lnTo>
                  <a:lnTo>
                    <a:pt x="82650" y="167226"/>
                  </a:lnTo>
                  <a:lnTo>
                    <a:pt x="80466" y="138101"/>
                  </a:lnTo>
                  <a:lnTo>
                    <a:pt x="77194" y="109531"/>
                  </a:lnTo>
                  <a:lnTo>
                    <a:pt x="74880" y="93497"/>
                  </a:lnTo>
                  <a:lnTo>
                    <a:pt x="77582" y="78804"/>
                  </a:lnTo>
                  <a:lnTo>
                    <a:pt x="85014" y="53984"/>
                  </a:lnTo>
                  <a:lnTo>
                    <a:pt x="96292" y="20243"/>
                  </a:lnTo>
                  <a:lnTo>
                    <a:pt x="32271" y="0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5" name="object 65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972955" y="7843522"/>
              <a:ext cx="70382" cy="180901"/>
            </a:xfrm>
            <a:prstGeom prst="rect">
              <a:avLst/>
            </a:prstGeom>
          </p:spPr>
        </p:pic>
        <p:sp>
          <p:nvSpPr>
            <p:cNvPr id="66" name="object 66" descr=""/>
            <p:cNvSpPr/>
            <p:nvPr/>
          </p:nvSpPr>
          <p:spPr>
            <a:xfrm>
              <a:off x="3853818" y="6959815"/>
              <a:ext cx="394335" cy="882015"/>
            </a:xfrm>
            <a:custGeom>
              <a:avLst/>
              <a:gdLst/>
              <a:ahLst/>
              <a:cxnLst/>
              <a:rect l="l" t="t" r="r" b="b"/>
              <a:pathLst>
                <a:path w="394335" h="882015">
                  <a:moveTo>
                    <a:pt x="62505" y="0"/>
                  </a:moveTo>
                  <a:lnTo>
                    <a:pt x="19828" y="31618"/>
                  </a:lnTo>
                  <a:lnTo>
                    <a:pt x="259" y="93757"/>
                  </a:lnTo>
                  <a:lnTo>
                    <a:pt x="0" y="130261"/>
                  </a:lnTo>
                  <a:lnTo>
                    <a:pt x="6548" y="167184"/>
                  </a:lnTo>
                  <a:lnTo>
                    <a:pt x="44171" y="240185"/>
                  </a:lnTo>
                  <a:lnTo>
                    <a:pt x="75154" y="283992"/>
                  </a:lnTo>
                  <a:lnTo>
                    <a:pt x="110693" y="329138"/>
                  </a:lnTo>
                  <a:lnTo>
                    <a:pt x="148119" y="372973"/>
                  </a:lnTo>
                  <a:lnTo>
                    <a:pt x="184765" y="412847"/>
                  </a:lnTo>
                  <a:lnTo>
                    <a:pt x="217962" y="446112"/>
                  </a:lnTo>
                  <a:lnTo>
                    <a:pt x="245041" y="470117"/>
                  </a:lnTo>
                  <a:lnTo>
                    <a:pt x="229791" y="515872"/>
                  </a:lnTo>
                  <a:lnTo>
                    <a:pt x="145216" y="764917"/>
                  </a:lnTo>
                  <a:lnTo>
                    <a:pt x="113723" y="858852"/>
                  </a:lnTo>
                  <a:lnTo>
                    <a:pt x="136520" y="863690"/>
                  </a:lnTo>
                  <a:lnTo>
                    <a:pt x="189529" y="876682"/>
                  </a:lnTo>
                  <a:lnTo>
                    <a:pt x="212326" y="881521"/>
                  </a:lnTo>
                  <a:lnTo>
                    <a:pt x="383281" y="552693"/>
                  </a:lnTo>
                  <a:lnTo>
                    <a:pt x="391256" y="515513"/>
                  </a:lnTo>
                  <a:lnTo>
                    <a:pt x="394333" y="480887"/>
                  </a:lnTo>
                  <a:lnTo>
                    <a:pt x="393157" y="448480"/>
                  </a:lnTo>
                  <a:lnTo>
                    <a:pt x="388373" y="417958"/>
                  </a:lnTo>
                  <a:lnTo>
                    <a:pt x="369995" y="386500"/>
                  </a:lnTo>
                  <a:lnTo>
                    <a:pt x="350636" y="350242"/>
                  </a:lnTo>
                  <a:lnTo>
                    <a:pt x="307843" y="267603"/>
                  </a:lnTo>
                  <a:lnTo>
                    <a:pt x="283841" y="223362"/>
                  </a:lnTo>
                  <a:lnTo>
                    <a:pt x="257723" y="178598"/>
                  </a:lnTo>
                  <a:lnTo>
                    <a:pt x="229206" y="134382"/>
                  </a:lnTo>
                  <a:lnTo>
                    <a:pt x="198005" y="91782"/>
                  </a:lnTo>
                  <a:lnTo>
                    <a:pt x="163837" y="51868"/>
                  </a:lnTo>
                  <a:lnTo>
                    <a:pt x="125543" y="18134"/>
                  </a:lnTo>
                  <a:lnTo>
                    <a:pt x="91651" y="1646"/>
                  </a:lnTo>
                  <a:lnTo>
                    <a:pt x="62505" y="0"/>
                  </a:lnTo>
                  <a:close/>
                </a:path>
              </a:pathLst>
            </a:custGeom>
            <a:solidFill>
              <a:srgbClr val="0481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3568880" y="6558041"/>
              <a:ext cx="303530" cy="383540"/>
            </a:xfrm>
            <a:custGeom>
              <a:avLst/>
              <a:gdLst/>
              <a:ahLst/>
              <a:cxnLst/>
              <a:rect l="l" t="t" r="r" b="b"/>
              <a:pathLst>
                <a:path w="303529" h="383540">
                  <a:moveTo>
                    <a:pt x="151701" y="0"/>
                  </a:moveTo>
                  <a:lnTo>
                    <a:pt x="111373" y="6842"/>
                  </a:lnTo>
                  <a:lnTo>
                    <a:pt x="75135" y="26152"/>
                  </a:lnTo>
                  <a:lnTo>
                    <a:pt x="44432" y="56103"/>
                  </a:lnTo>
                  <a:lnTo>
                    <a:pt x="20711" y="94869"/>
                  </a:lnTo>
                  <a:lnTo>
                    <a:pt x="5418" y="140624"/>
                  </a:lnTo>
                  <a:lnTo>
                    <a:pt x="0" y="191541"/>
                  </a:lnTo>
                  <a:lnTo>
                    <a:pt x="5418" y="242463"/>
                  </a:lnTo>
                  <a:lnTo>
                    <a:pt x="20711" y="288221"/>
                  </a:lnTo>
                  <a:lnTo>
                    <a:pt x="44432" y="326990"/>
                  </a:lnTo>
                  <a:lnTo>
                    <a:pt x="75135" y="356942"/>
                  </a:lnTo>
                  <a:lnTo>
                    <a:pt x="111373" y="376252"/>
                  </a:lnTo>
                  <a:lnTo>
                    <a:pt x="151701" y="383095"/>
                  </a:lnTo>
                  <a:lnTo>
                    <a:pt x="192029" y="376252"/>
                  </a:lnTo>
                  <a:lnTo>
                    <a:pt x="228267" y="356942"/>
                  </a:lnTo>
                  <a:lnTo>
                    <a:pt x="258970" y="326990"/>
                  </a:lnTo>
                  <a:lnTo>
                    <a:pt x="282691" y="288221"/>
                  </a:lnTo>
                  <a:lnTo>
                    <a:pt x="297984" y="242463"/>
                  </a:lnTo>
                  <a:lnTo>
                    <a:pt x="303402" y="191541"/>
                  </a:lnTo>
                  <a:lnTo>
                    <a:pt x="297984" y="140624"/>
                  </a:lnTo>
                  <a:lnTo>
                    <a:pt x="282691" y="94869"/>
                  </a:lnTo>
                  <a:lnTo>
                    <a:pt x="258970" y="56103"/>
                  </a:lnTo>
                  <a:lnTo>
                    <a:pt x="228267" y="26152"/>
                  </a:lnTo>
                  <a:lnTo>
                    <a:pt x="192029" y="6842"/>
                  </a:lnTo>
                  <a:lnTo>
                    <a:pt x="151701" y="0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3666398" y="6498869"/>
              <a:ext cx="257175" cy="243204"/>
            </a:xfrm>
            <a:custGeom>
              <a:avLst/>
              <a:gdLst/>
              <a:ahLst/>
              <a:cxnLst/>
              <a:rect l="l" t="t" r="r" b="b"/>
              <a:pathLst>
                <a:path w="257175" h="243204">
                  <a:moveTo>
                    <a:pt x="209924" y="99790"/>
                  </a:moveTo>
                  <a:lnTo>
                    <a:pt x="144978" y="99790"/>
                  </a:lnTo>
                  <a:lnTo>
                    <a:pt x="157949" y="108585"/>
                  </a:lnTo>
                  <a:lnTo>
                    <a:pt x="168119" y="126293"/>
                  </a:lnTo>
                  <a:lnTo>
                    <a:pt x="182092" y="162598"/>
                  </a:lnTo>
                  <a:lnTo>
                    <a:pt x="186652" y="189574"/>
                  </a:lnTo>
                  <a:lnTo>
                    <a:pt x="186207" y="199644"/>
                  </a:lnTo>
                  <a:lnTo>
                    <a:pt x="182725" y="209132"/>
                  </a:lnTo>
                  <a:lnTo>
                    <a:pt x="178198" y="220510"/>
                  </a:lnTo>
                  <a:lnTo>
                    <a:pt x="175707" y="230972"/>
                  </a:lnTo>
                  <a:lnTo>
                    <a:pt x="178333" y="237718"/>
                  </a:lnTo>
                  <a:lnTo>
                    <a:pt x="186613" y="242976"/>
                  </a:lnTo>
                  <a:lnTo>
                    <a:pt x="197408" y="241935"/>
                  </a:lnTo>
                  <a:lnTo>
                    <a:pt x="217322" y="200279"/>
                  </a:lnTo>
                  <a:lnTo>
                    <a:pt x="225688" y="189992"/>
                  </a:lnTo>
                  <a:lnTo>
                    <a:pt x="240076" y="173847"/>
                  </a:lnTo>
                  <a:lnTo>
                    <a:pt x="252989" y="156002"/>
                  </a:lnTo>
                  <a:lnTo>
                    <a:pt x="256933" y="140614"/>
                  </a:lnTo>
                  <a:lnTo>
                    <a:pt x="251186" y="136052"/>
                  </a:lnTo>
                  <a:lnTo>
                    <a:pt x="239409" y="134286"/>
                  </a:lnTo>
                  <a:lnTo>
                    <a:pt x="224852" y="132391"/>
                  </a:lnTo>
                  <a:lnTo>
                    <a:pt x="210769" y="127444"/>
                  </a:lnTo>
                  <a:lnTo>
                    <a:pt x="205179" y="118743"/>
                  </a:lnTo>
                  <a:lnTo>
                    <a:pt x="206778" y="107553"/>
                  </a:lnTo>
                  <a:lnTo>
                    <a:pt x="209924" y="99790"/>
                  </a:lnTo>
                  <a:close/>
                </a:path>
                <a:path w="257175" h="243204">
                  <a:moveTo>
                    <a:pt x="17132" y="0"/>
                  </a:moveTo>
                  <a:lnTo>
                    <a:pt x="0" y="40322"/>
                  </a:lnTo>
                  <a:lnTo>
                    <a:pt x="33655" y="98361"/>
                  </a:lnTo>
                  <a:lnTo>
                    <a:pt x="73324" y="110475"/>
                  </a:lnTo>
                  <a:lnTo>
                    <a:pt x="93243" y="112344"/>
                  </a:lnTo>
                  <a:lnTo>
                    <a:pt x="111829" y="108343"/>
                  </a:lnTo>
                  <a:lnTo>
                    <a:pt x="129339" y="101934"/>
                  </a:lnTo>
                  <a:lnTo>
                    <a:pt x="144978" y="99790"/>
                  </a:lnTo>
                  <a:lnTo>
                    <a:pt x="209924" y="99790"/>
                  </a:lnTo>
                  <a:lnTo>
                    <a:pt x="210887" y="97415"/>
                  </a:lnTo>
                  <a:lnTo>
                    <a:pt x="212826" y="91871"/>
                  </a:lnTo>
                  <a:lnTo>
                    <a:pt x="207870" y="88889"/>
                  </a:lnTo>
                  <a:lnTo>
                    <a:pt x="196921" y="84208"/>
                  </a:lnTo>
                  <a:lnTo>
                    <a:pt x="183317" y="76882"/>
                  </a:lnTo>
                  <a:lnTo>
                    <a:pt x="170395" y="65963"/>
                  </a:lnTo>
                  <a:lnTo>
                    <a:pt x="162487" y="53136"/>
                  </a:lnTo>
                  <a:lnTo>
                    <a:pt x="156884" y="39157"/>
                  </a:lnTo>
                  <a:lnTo>
                    <a:pt x="153510" y="31762"/>
                  </a:lnTo>
                  <a:lnTo>
                    <a:pt x="79146" y="31762"/>
                  </a:lnTo>
                  <a:lnTo>
                    <a:pt x="57435" y="24211"/>
                  </a:lnTo>
                  <a:lnTo>
                    <a:pt x="36618" y="12657"/>
                  </a:lnTo>
                  <a:lnTo>
                    <a:pt x="21562" y="2714"/>
                  </a:lnTo>
                  <a:lnTo>
                    <a:pt x="17132" y="0"/>
                  </a:lnTo>
                  <a:close/>
                </a:path>
                <a:path w="257175" h="243204">
                  <a:moveTo>
                    <a:pt x="144640" y="21932"/>
                  </a:moveTo>
                  <a:lnTo>
                    <a:pt x="127897" y="22329"/>
                  </a:lnTo>
                  <a:lnTo>
                    <a:pt x="112955" y="27057"/>
                  </a:lnTo>
                  <a:lnTo>
                    <a:pt x="97482" y="31680"/>
                  </a:lnTo>
                  <a:lnTo>
                    <a:pt x="79146" y="31762"/>
                  </a:lnTo>
                  <a:lnTo>
                    <a:pt x="153510" y="31762"/>
                  </a:lnTo>
                  <a:lnTo>
                    <a:pt x="151598" y="27573"/>
                  </a:lnTo>
                  <a:lnTo>
                    <a:pt x="144640" y="21932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9" name="object 69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530346" y="6518302"/>
              <a:ext cx="270339" cy="216997"/>
            </a:xfrm>
            <a:prstGeom prst="rect">
              <a:avLst/>
            </a:prstGeom>
          </p:spPr>
        </p:pic>
        <p:pic>
          <p:nvPicPr>
            <p:cNvPr id="70" name="object 70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589807" y="6902870"/>
              <a:ext cx="266880" cy="134124"/>
            </a:xfrm>
            <a:prstGeom prst="rect">
              <a:avLst/>
            </a:prstGeom>
          </p:spPr>
        </p:pic>
      </p:grpSp>
      <p:grpSp>
        <p:nvGrpSpPr>
          <p:cNvPr id="71" name="object 71" descr=""/>
          <p:cNvGrpSpPr/>
          <p:nvPr/>
        </p:nvGrpSpPr>
        <p:grpSpPr>
          <a:xfrm>
            <a:off x="5900344" y="6153878"/>
            <a:ext cx="606425" cy="1814830"/>
            <a:chOff x="5900344" y="6153878"/>
            <a:chExt cx="606425" cy="1814830"/>
          </a:xfrm>
        </p:grpSpPr>
        <p:sp>
          <p:nvSpPr>
            <p:cNvPr id="72" name="object 72" descr=""/>
            <p:cNvSpPr/>
            <p:nvPr/>
          </p:nvSpPr>
          <p:spPr>
            <a:xfrm>
              <a:off x="5956909" y="6851998"/>
              <a:ext cx="490220" cy="1006475"/>
            </a:xfrm>
            <a:custGeom>
              <a:avLst/>
              <a:gdLst/>
              <a:ahLst/>
              <a:cxnLst/>
              <a:rect l="l" t="t" r="r" b="b"/>
              <a:pathLst>
                <a:path w="490220" h="1006475">
                  <a:moveTo>
                    <a:pt x="490207" y="0"/>
                  </a:moveTo>
                  <a:lnTo>
                    <a:pt x="0" y="22669"/>
                  </a:lnTo>
                  <a:lnTo>
                    <a:pt x="11341" y="1003084"/>
                  </a:lnTo>
                  <a:lnTo>
                    <a:pt x="167182" y="1005916"/>
                  </a:lnTo>
                  <a:lnTo>
                    <a:pt x="243687" y="286194"/>
                  </a:lnTo>
                  <a:lnTo>
                    <a:pt x="317360" y="1003096"/>
                  </a:lnTo>
                  <a:lnTo>
                    <a:pt x="484543" y="1003084"/>
                  </a:lnTo>
                  <a:lnTo>
                    <a:pt x="490207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5900344" y="6153878"/>
              <a:ext cx="606425" cy="764540"/>
            </a:xfrm>
            <a:custGeom>
              <a:avLst/>
              <a:gdLst/>
              <a:ahLst/>
              <a:cxnLst/>
              <a:rect l="l" t="t" r="r" b="b"/>
              <a:pathLst>
                <a:path w="606425" h="764540">
                  <a:moveTo>
                    <a:pt x="404754" y="0"/>
                  </a:moveTo>
                  <a:lnTo>
                    <a:pt x="309834" y="36830"/>
                  </a:lnTo>
                  <a:lnTo>
                    <a:pt x="227665" y="4241"/>
                  </a:lnTo>
                  <a:lnTo>
                    <a:pt x="109898" y="32689"/>
                  </a:lnTo>
                  <a:lnTo>
                    <a:pt x="68247" y="51150"/>
                  </a:lnTo>
                  <a:lnTo>
                    <a:pt x="37175" y="78839"/>
                  </a:lnTo>
                  <a:lnTo>
                    <a:pt x="15937" y="115689"/>
                  </a:lnTo>
                  <a:lnTo>
                    <a:pt x="3793" y="161630"/>
                  </a:lnTo>
                  <a:lnTo>
                    <a:pt x="0" y="216596"/>
                  </a:lnTo>
                  <a:lnTo>
                    <a:pt x="3815" y="280517"/>
                  </a:lnTo>
                  <a:lnTo>
                    <a:pt x="12353" y="328705"/>
                  </a:lnTo>
                  <a:lnTo>
                    <a:pt x="20533" y="376924"/>
                  </a:lnTo>
                  <a:lnTo>
                    <a:pt x="28218" y="425167"/>
                  </a:lnTo>
                  <a:lnTo>
                    <a:pt x="35270" y="473425"/>
                  </a:lnTo>
                  <a:lnTo>
                    <a:pt x="41553" y="521692"/>
                  </a:lnTo>
                  <a:lnTo>
                    <a:pt x="46929" y="569959"/>
                  </a:lnTo>
                  <a:lnTo>
                    <a:pt x="51261" y="618218"/>
                  </a:lnTo>
                  <a:lnTo>
                    <a:pt x="54412" y="666463"/>
                  </a:lnTo>
                  <a:lnTo>
                    <a:pt x="56244" y="714684"/>
                  </a:lnTo>
                  <a:lnTo>
                    <a:pt x="56622" y="762876"/>
                  </a:lnTo>
                  <a:lnTo>
                    <a:pt x="157638" y="763540"/>
                  </a:lnTo>
                  <a:lnTo>
                    <a:pt x="445660" y="763399"/>
                  </a:lnTo>
                  <a:lnTo>
                    <a:pt x="546676" y="764070"/>
                  </a:lnTo>
                  <a:lnTo>
                    <a:pt x="553987" y="664407"/>
                  </a:lnTo>
                  <a:lnTo>
                    <a:pt x="557933" y="614953"/>
                  </a:lnTo>
                  <a:lnTo>
                    <a:pt x="562176" y="565741"/>
                  </a:lnTo>
                  <a:lnTo>
                    <a:pt x="566795" y="516763"/>
                  </a:lnTo>
                  <a:lnTo>
                    <a:pt x="571866" y="468012"/>
                  </a:lnTo>
                  <a:lnTo>
                    <a:pt x="577469" y="419480"/>
                  </a:lnTo>
                  <a:lnTo>
                    <a:pt x="583680" y="371162"/>
                  </a:lnTo>
                  <a:lnTo>
                    <a:pt x="590577" y="323048"/>
                  </a:lnTo>
                  <a:lnTo>
                    <a:pt x="598238" y="275132"/>
                  </a:lnTo>
                  <a:lnTo>
                    <a:pt x="605182" y="223012"/>
                  </a:lnTo>
                  <a:lnTo>
                    <a:pt x="606286" y="173550"/>
                  </a:lnTo>
                  <a:lnTo>
                    <a:pt x="599639" y="128260"/>
                  </a:lnTo>
                  <a:lnTo>
                    <a:pt x="583329" y="88653"/>
                  </a:lnTo>
                  <a:lnTo>
                    <a:pt x="555445" y="56241"/>
                  </a:lnTo>
                  <a:lnTo>
                    <a:pt x="514076" y="32537"/>
                  </a:lnTo>
                  <a:lnTo>
                    <a:pt x="404754" y="0"/>
                  </a:lnTo>
                  <a:close/>
                </a:path>
              </a:pathLst>
            </a:custGeom>
            <a:solidFill>
              <a:srgbClr val="0481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5954778" y="7957098"/>
              <a:ext cx="175895" cy="11430"/>
            </a:xfrm>
            <a:custGeom>
              <a:avLst/>
              <a:gdLst/>
              <a:ahLst/>
              <a:cxnLst/>
              <a:rect l="l" t="t" r="r" b="b"/>
              <a:pathLst>
                <a:path w="175895" h="11429">
                  <a:moveTo>
                    <a:pt x="175679" y="0"/>
                  </a:moveTo>
                  <a:lnTo>
                    <a:pt x="0" y="0"/>
                  </a:lnTo>
                  <a:lnTo>
                    <a:pt x="0" y="11328"/>
                  </a:lnTo>
                  <a:lnTo>
                    <a:pt x="175679" y="11328"/>
                  </a:lnTo>
                  <a:lnTo>
                    <a:pt x="17567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5956025" y="7866421"/>
              <a:ext cx="172720" cy="90170"/>
            </a:xfrm>
            <a:custGeom>
              <a:avLst/>
              <a:gdLst/>
              <a:ahLst/>
              <a:cxnLst/>
              <a:rect l="l" t="t" r="r" b="b"/>
              <a:pathLst>
                <a:path w="172720" h="90170">
                  <a:moveTo>
                    <a:pt x="152466" y="0"/>
                  </a:moveTo>
                  <a:lnTo>
                    <a:pt x="24958" y="0"/>
                  </a:lnTo>
                  <a:lnTo>
                    <a:pt x="10117" y="16936"/>
                  </a:lnTo>
                  <a:lnTo>
                    <a:pt x="2557" y="38554"/>
                  </a:lnTo>
                  <a:lnTo>
                    <a:pt x="0" y="63386"/>
                  </a:lnTo>
                  <a:lnTo>
                    <a:pt x="168" y="89966"/>
                  </a:lnTo>
                  <a:lnTo>
                    <a:pt x="170894" y="89966"/>
                  </a:lnTo>
                  <a:lnTo>
                    <a:pt x="172463" y="64825"/>
                  </a:lnTo>
                  <a:lnTo>
                    <a:pt x="171791" y="40649"/>
                  </a:lnTo>
                  <a:lnTo>
                    <a:pt x="166063" y="18640"/>
                  </a:lnTo>
                  <a:lnTo>
                    <a:pt x="152466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6272140" y="7957098"/>
              <a:ext cx="175895" cy="11430"/>
            </a:xfrm>
            <a:custGeom>
              <a:avLst/>
              <a:gdLst/>
              <a:ahLst/>
              <a:cxnLst/>
              <a:rect l="l" t="t" r="r" b="b"/>
              <a:pathLst>
                <a:path w="175895" h="11429">
                  <a:moveTo>
                    <a:pt x="175679" y="0"/>
                  </a:moveTo>
                  <a:lnTo>
                    <a:pt x="0" y="0"/>
                  </a:lnTo>
                  <a:lnTo>
                    <a:pt x="0" y="11328"/>
                  </a:lnTo>
                  <a:lnTo>
                    <a:pt x="175679" y="11328"/>
                  </a:lnTo>
                  <a:lnTo>
                    <a:pt x="17567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6274105" y="7866421"/>
              <a:ext cx="172720" cy="90170"/>
            </a:xfrm>
            <a:custGeom>
              <a:avLst/>
              <a:gdLst/>
              <a:ahLst/>
              <a:cxnLst/>
              <a:rect l="l" t="t" r="r" b="b"/>
              <a:pathLst>
                <a:path w="172720" h="90170">
                  <a:moveTo>
                    <a:pt x="147505" y="0"/>
                  </a:moveTo>
                  <a:lnTo>
                    <a:pt x="19997" y="0"/>
                  </a:lnTo>
                  <a:lnTo>
                    <a:pt x="6400" y="18640"/>
                  </a:lnTo>
                  <a:lnTo>
                    <a:pt x="672" y="40649"/>
                  </a:lnTo>
                  <a:lnTo>
                    <a:pt x="0" y="64825"/>
                  </a:lnTo>
                  <a:lnTo>
                    <a:pt x="1569" y="89966"/>
                  </a:lnTo>
                  <a:lnTo>
                    <a:pt x="172295" y="89966"/>
                  </a:lnTo>
                  <a:lnTo>
                    <a:pt x="172463" y="63386"/>
                  </a:lnTo>
                  <a:lnTo>
                    <a:pt x="169906" y="38554"/>
                  </a:lnTo>
                  <a:lnTo>
                    <a:pt x="162346" y="16936"/>
                  </a:lnTo>
                  <a:lnTo>
                    <a:pt x="147505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8" name="object 78" descr=""/>
          <p:cNvSpPr txBox="1"/>
          <p:nvPr/>
        </p:nvSpPr>
        <p:spPr>
          <a:xfrm>
            <a:off x="6011646" y="6449882"/>
            <a:ext cx="381635" cy="14541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 marR="5080" indent="124460">
              <a:lnSpc>
                <a:spcPts val="459"/>
              </a:lnSpc>
              <a:spcBef>
                <a:spcPts val="140"/>
              </a:spcBef>
            </a:pPr>
            <a:r>
              <a:rPr dirty="0" sz="400" spc="-25" b="1">
                <a:solidFill>
                  <a:srgbClr val="FFFFFF"/>
                </a:solidFill>
                <a:latin typeface="Arial"/>
                <a:cs typeface="Arial"/>
              </a:rPr>
              <a:t>D&amp;T</a:t>
            </a:r>
            <a:r>
              <a:rPr dirty="0" sz="400" spc="5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00" spc="-10" b="1">
                <a:solidFill>
                  <a:srgbClr val="FFFFFF"/>
                </a:solidFill>
                <a:latin typeface="Arial"/>
                <a:cs typeface="Arial"/>
              </a:rPr>
              <a:t>DEPARTMENT</a:t>
            </a:r>
            <a:endParaRPr sz="400">
              <a:latin typeface="Arial"/>
              <a:cs typeface="Arial"/>
            </a:endParaRPr>
          </a:p>
        </p:txBody>
      </p:sp>
      <p:sp>
        <p:nvSpPr>
          <p:cNvPr id="79" name="object 79" descr=""/>
          <p:cNvSpPr txBox="1"/>
          <p:nvPr/>
        </p:nvSpPr>
        <p:spPr>
          <a:xfrm>
            <a:off x="5965101" y="6774088"/>
            <a:ext cx="461645" cy="1035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00">
                <a:solidFill>
                  <a:srgbClr val="004D1E"/>
                </a:solidFill>
                <a:latin typeface="Arial"/>
                <a:cs typeface="Arial"/>
              </a:rPr>
              <a:t>V.Ryan</a:t>
            </a:r>
            <a:r>
              <a:rPr dirty="0" sz="500" spc="-5">
                <a:solidFill>
                  <a:srgbClr val="004D1E"/>
                </a:solidFill>
                <a:latin typeface="Arial"/>
                <a:cs typeface="Arial"/>
              </a:rPr>
              <a:t> </a:t>
            </a:r>
            <a:r>
              <a:rPr dirty="0" sz="500">
                <a:solidFill>
                  <a:srgbClr val="004D1E"/>
                </a:solidFill>
                <a:latin typeface="Arial"/>
                <a:cs typeface="Arial"/>
              </a:rPr>
              <a:t>©</a:t>
            </a:r>
            <a:r>
              <a:rPr dirty="0" sz="500" spc="-5">
                <a:solidFill>
                  <a:srgbClr val="004D1E"/>
                </a:solidFill>
                <a:latin typeface="Arial"/>
                <a:cs typeface="Arial"/>
              </a:rPr>
              <a:t> </a:t>
            </a:r>
            <a:r>
              <a:rPr dirty="0" sz="500" spc="-20">
                <a:solidFill>
                  <a:srgbClr val="004D1E"/>
                </a:solidFill>
                <a:latin typeface="Arial"/>
                <a:cs typeface="Arial"/>
              </a:rPr>
              <a:t>2023</a:t>
            </a:r>
            <a:endParaRPr sz="500">
              <a:latin typeface="Arial"/>
              <a:cs typeface="Arial"/>
            </a:endParaRPr>
          </a:p>
        </p:txBody>
      </p:sp>
      <p:pic>
        <p:nvPicPr>
          <p:cNvPr id="80" name="object 80" descr="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5159455" y="6004261"/>
            <a:ext cx="230288" cy="161040"/>
          </a:xfrm>
          <a:prstGeom prst="rect">
            <a:avLst/>
          </a:prstGeom>
        </p:spPr>
      </p:pic>
      <p:pic>
        <p:nvPicPr>
          <p:cNvPr id="81" name="object 81" descr="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6823033" y="6807598"/>
            <a:ext cx="131368" cy="232538"/>
          </a:xfrm>
          <a:prstGeom prst="rect">
            <a:avLst/>
          </a:prstGeom>
        </p:spPr>
      </p:pic>
      <p:grpSp>
        <p:nvGrpSpPr>
          <p:cNvPr id="82" name="object 82" descr=""/>
          <p:cNvGrpSpPr/>
          <p:nvPr/>
        </p:nvGrpSpPr>
        <p:grpSpPr>
          <a:xfrm>
            <a:off x="5303358" y="5813838"/>
            <a:ext cx="1605915" cy="1068070"/>
            <a:chOff x="5303358" y="5813838"/>
            <a:chExt cx="1605915" cy="1068070"/>
          </a:xfrm>
        </p:grpSpPr>
        <p:sp>
          <p:nvSpPr>
            <p:cNvPr id="83" name="object 83" descr=""/>
            <p:cNvSpPr/>
            <p:nvPr/>
          </p:nvSpPr>
          <p:spPr>
            <a:xfrm>
              <a:off x="5303355" y="6064284"/>
              <a:ext cx="1605915" cy="817244"/>
            </a:xfrm>
            <a:custGeom>
              <a:avLst/>
              <a:gdLst/>
              <a:ahLst/>
              <a:cxnLst/>
              <a:rect l="l" t="t" r="r" b="b"/>
              <a:pathLst>
                <a:path w="1605915" h="817245">
                  <a:moveTo>
                    <a:pt x="811606" y="230085"/>
                  </a:moveTo>
                  <a:lnTo>
                    <a:pt x="785710" y="178841"/>
                  </a:lnTo>
                  <a:lnTo>
                    <a:pt x="723023" y="143560"/>
                  </a:lnTo>
                  <a:lnTo>
                    <a:pt x="684860" y="135775"/>
                  </a:lnTo>
                  <a:lnTo>
                    <a:pt x="646061" y="137502"/>
                  </a:lnTo>
                  <a:lnTo>
                    <a:pt x="596112" y="147243"/>
                  </a:lnTo>
                  <a:lnTo>
                    <a:pt x="539737" y="162890"/>
                  </a:lnTo>
                  <a:lnTo>
                    <a:pt x="481660" y="182295"/>
                  </a:lnTo>
                  <a:lnTo>
                    <a:pt x="426605" y="203339"/>
                  </a:lnTo>
                  <a:lnTo>
                    <a:pt x="379310" y="223862"/>
                  </a:lnTo>
                  <a:lnTo>
                    <a:pt x="344512" y="241744"/>
                  </a:lnTo>
                  <a:lnTo>
                    <a:pt x="304939" y="209283"/>
                  </a:lnTo>
                  <a:lnTo>
                    <a:pt x="133451" y="67005"/>
                  </a:lnTo>
                  <a:lnTo>
                    <a:pt x="52120" y="0"/>
                  </a:lnTo>
                  <a:lnTo>
                    <a:pt x="40424" y="18097"/>
                  </a:lnTo>
                  <a:lnTo>
                    <a:pt x="11709" y="59601"/>
                  </a:lnTo>
                  <a:lnTo>
                    <a:pt x="227558" y="333870"/>
                  </a:lnTo>
                  <a:lnTo>
                    <a:pt x="285915" y="367131"/>
                  </a:lnTo>
                  <a:lnTo>
                    <a:pt x="342239" y="382752"/>
                  </a:lnTo>
                  <a:lnTo>
                    <a:pt x="379958" y="376643"/>
                  </a:lnTo>
                  <a:lnTo>
                    <a:pt x="423202" y="371373"/>
                  </a:lnTo>
                  <a:lnTo>
                    <a:pt x="470789" y="366102"/>
                  </a:lnTo>
                  <a:lnTo>
                    <a:pt x="521538" y="359956"/>
                  </a:lnTo>
                  <a:lnTo>
                    <a:pt x="574268" y="352094"/>
                  </a:lnTo>
                  <a:lnTo>
                    <a:pt x="627799" y="341655"/>
                  </a:lnTo>
                  <a:lnTo>
                    <a:pt x="680935" y="327812"/>
                  </a:lnTo>
                  <a:lnTo>
                    <a:pt x="732523" y="309676"/>
                  </a:lnTo>
                  <a:lnTo>
                    <a:pt x="778332" y="284848"/>
                  </a:lnTo>
                  <a:lnTo>
                    <a:pt x="803757" y="257797"/>
                  </a:lnTo>
                  <a:lnTo>
                    <a:pt x="811606" y="230085"/>
                  </a:lnTo>
                  <a:close/>
                </a:path>
                <a:path w="1605915" h="817245">
                  <a:moveTo>
                    <a:pt x="1605521" y="790232"/>
                  </a:moveTo>
                  <a:lnTo>
                    <a:pt x="1592808" y="447814"/>
                  </a:lnTo>
                  <a:lnTo>
                    <a:pt x="1568907" y="385025"/>
                  </a:lnTo>
                  <a:lnTo>
                    <a:pt x="1535391" y="337159"/>
                  </a:lnTo>
                  <a:lnTo>
                    <a:pt x="1502397" y="317893"/>
                  </a:lnTo>
                  <a:lnTo>
                    <a:pt x="1465668" y="294462"/>
                  </a:lnTo>
                  <a:lnTo>
                    <a:pt x="1425575" y="268274"/>
                  </a:lnTo>
                  <a:lnTo>
                    <a:pt x="1382496" y="240753"/>
                  </a:lnTo>
                  <a:lnTo>
                    <a:pt x="1336802" y="213283"/>
                  </a:lnTo>
                  <a:lnTo>
                    <a:pt x="1288859" y="187299"/>
                  </a:lnTo>
                  <a:lnTo>
                    <a:pt x="1239037" y="164185"/>
                  </a:lnTo>
                  <a:lnTo>
                    <a:pt x="1187704" y="145376"/>
                  </a:lnTo>
                  <a:lnTo>
                    <a:pt x="1136561" y="135407"/>
                  </a:lnTo>
                  <a:lnTo>
                    <a:pt x="1099731" y="140119"/>
                  </a:lnTo>
                  <a:lnTo>
                    <a:pt x="1076045" y="156527"/>
                  </a:lnTo>
                  <a:lnTo>
                    <a:pt x="1064348" y="181660"/>
                  </a:lnTo>
                  <a:lnTo>
                    <a:pt x="1063447" y="212534"/>
                  </a:lnTo>
                  <a:lnTo>
                    <a:pt x="1072184" y="246189"/>
                  </a:lnTo>
                  <a:lnTo>
                    <a:pt x="1113904" y="309905"/>
                  </a:lnTo>
                  <a:lnTo>
                    <a:pt x="1144930" y="333248"/>
                  </a:lnTo>
                  <a:lnTo>
                    <a:pt x="1189685" y="357479"/>
                  </a:lnTo>
                  <a:lnTo>
                    <a:pt x="1243152" y="381254"/>
                  </a:lnTo>
                  <a:lnTo>
                    <a:pt x="1300314" y="403212"/>
                  </a:lnTo>
                  <a:lnTo>
                    <a:pt x="1356182" y="421995"/>
                  </a:lnTo>
                  <a:lnTo>
                    <a:pt x="1405737" y="436219"/>
                  </a:lnTo>
                  <a:lnTo>
                    <a:pt x="1443964" y="444550"/>
                  </a:lnTo>
                  <a:lnTo>
                    <a:pt x="1453857" y="494753"/>
                  </a:lnTo>
                  <a:lnTo>
                    <a:pt x="1495729" y="713613"/>
                  </a:lnTo>
                  <a:lnTo>
                    <a:pt x="1515897" y="817041"/>
                  </a:lnTo>
                  <a:lnTo>
                    <a:pt x="1536433" y="810526"/>
                  </a:lnTo>
                  <a:lnTo>
                    <a:pt x="1584985" y="796747"/>
                  </a:lnTo>
                  <a:lnTo>
                    <a:pt x="1605521" y="790232"/>
                  </a:lnTo>
                  <a:close/>
                </a:path>
              </a:pathLst>
            </a:custGeom>
            <a:solidFill>
              <a:srgbClr val="04813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6069226" y="5813838"/>
              <a:ext cx="280670" cy="354330"/>
            </a:xfrm>
            <a:custGeom>
              <a:avLst/>
              <a:gdLst/>
              <a:ahLst/>
              <a:cxnLst/>
              <a:rect l="l" t="t" r="r" b="b"/>
              <a:pathLst>
                <a:path w="280670" h="354329">
                  <a:moveTo>
                    <a:pt x="140258" y="0"/>
                  </a:moveTo>
                  <a:lnTo>
                    <a:pt x="95928" y="9028"/>
                  </a:lnTo>
                  <a:lnTo>
                    <a:pt x="57426" y="34168"/>
                  </a:lnTo>
                  <a:lnTo>
                    <a:pt x="27063" y="72505"/>
                  </a:lnTo>
                  <a:lnTo>
                    <a:pt x="7151" y="121121"/>
                  </a:lnTo>
                  <a:lnTo>
                    <a:pt x="0" y="177101"/>
                  </a:lnTo>
                  <a:lnTo>
                    <a:pt x="7151" y="233074"/>
                  </a:lnTo>
                  <a:lnTo>
                    <a:pt x="27063" y="281687"/>
                  </a:lnTo>
                  <a:lnTo>
                    <a:pt x="57426" y="320022"/>
                  </a:lnTo>
                  <a:lnTo>
                    <a:pt x="95928" y="345162"/>
                  </a:lnTo>
                  <a:lnTo>
                    <a:pt x="140258" y="354190"/>
                  </a:lnTo>
                  <a:lnTo>
                    <a:pt x="184594" y="345162"/>
                  </a:lnTo>
                  <a:lnTo>
                    <a:pt x="223096" y="320022"/>
                  </a:lnTo>
                  <a:lnTo>
                    <a:pt x="253457" y="281687"/>
                  </a:lnTo>
                  <a:lnTo>
                    <a:pt x="273367" y="233074"/>
                  </a:lnTo>
                  <a:lnTo>
                    <a:pt x="280517" y="177101"/>
                  </a:lnTo>
                  <a:lnTo>
                    <a:pt x="273367" y="121121"/>
                  </a:lnTo>
                  <a:lnTo>
                    <a:pt x="253457" y="72505"/>
                  </a:lnTo>
                  <a:lnTo>
                    <a:pt x="223096" y="34168"/>
                  </a:lnTo>
                  <a:lnTo>
                    <a:pt x="184594" y="9028"/>
                  </a:lnTo>
                  <a:lnTo>
                    <a:pt x="140258" y="0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85" name="object 85" descr="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6033598" y="5759132"/>
            <a:ext cx="363345" cy="224650"/>
          </a:xfrm>
          <a:prstGeom prst="rect">
            <a:avLst/>
          </a:prstGeom>
        </p:spPr>
      </p:pic>
      <p:pic>
        <p:nvPicPr>
          <p:cNvPr id="86" name="object 86" descr="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6088581" y="6132658"/>
            <a:ext cx="246734" cy="124015"/>
          </a:xfrm>
          <a:prstGeom prst="rect">
            <a:avLst/>
          </a:prstGeom>
        </p:spPr>
      </p:pic>
      <p:sp>
        <p:nvSpPr>
          <p:cNvPr id="87" name="object 87" descr=""/>
          <p:cNvSpPr/>
          <p:nvPr/>
        </p:nvSpPr>
        <p:spPr>
          <a:xfrm>
            <a:off x="6726959" y="7133794"/>
            <a:ext cx="39370" cy="915669"/>
          </a:xfrm>
          <a:custGeom>
            <a:avLst/>
            <a:gdLst/>
            <a:ahLst/>
            <a:cxnLst/>
            <a:rect l="l" t="t" r="r" b="b"/>
            <a:pathLst>
              <a:path w="39370" h="915670">
                <a:moveTo>
                  <a:pt x="7713" y="0"/>
                </a:moveTo>
                <a:lnTo>
                  <a:pt x="1009" y="50809"/>
                </a:lnTo>
                <a:lnTo>
                  <a:pt x="0" y="109773"/>
                </a:lnTo>
                <a:lnTo>
                  <a:pt x="50" y="173500"/>
                </a:lnTo>
                <a:lnTo>
                  <a:pt x="783" y="228784"/>
                </a:lnTo>
                <a:lnTo>
                  <a:pt x="3724" y="299714"/>
                </a:lnTo>
                <a:lnTo>
                  <a:pt x="6617" y="350729"/>
                </a:lnTo>
                <a:lnTo>
                  <a:pt x="13327" y="453710"/>
                </a:lnTo>
                <a:lnTo>
                  <a:pt x="24003" y="609241"/>
                </a:lnTo>
                <a:lnTo>
                  <a:pt x="27275" y="661017"/>
                </a:lnTo>
                <a:lnTo>
                  <a:pt x="30214" y="712612"/>
                </a:lnTo>
                <a:lnTo>
                  <a:pt x="32708" y="763940"/>
                </a:lnTo>
                <a:lnTo>
                  <a:pt x="34644" y="814911"/>
                </a:lnTo>
                <a:lnTo>
                  <a:pt x="35909" y="865440"/>
                </a:lnTo>
                <a:lnTo>
                  <a:pt x="36392" y="915437"/>
                </a:lnTo>
                <a:lnTo>
                  <a:pt x="37461" y="867797"/>
                </a:lnTo>
                <a:lnTo>
                  <a:pt x="38261" y="819487"/>
                </a:lnTo>
                <a:lnTo>
                  <a:pt x="38795" y="770602"/>
                </a:lnTo>
                <a:lnTo>
                  <a:pt x="39068" y="721239"/>
                </a:lnTo>
                <a:lnTo>
                  <a:pt x="39081" y="671496"/>
                </a:lnTo>
                <a:lnTo>
                  <a:pt x="38347" y="571250"/>
                </a:lnTo>
                <a:lnTo>
                  <a:pt x="36621" y="470636"/>
                </a:lnTo>
                <a:lnTo>
                  <a:pt x="33930" y="370426"/>
                </a:lnTo>
                <a:lnTo>
                  <a:pt x="30304" y="271391"/>
                </a:lnTo>
                <a:lnTo>
                  <a:pt x="25770" y="174302"/>
                </a:lnTo>
                <a:lnTo>
                  <a:pt x="23171" y="126729"/>
                </a:lnTo>
                <a:lnTo>
                  <a:pt x="18321" y="72625"/>
                </a:lnTo>
                <a:lnTo>
                  <a:pt x="14160" y="34569"/>
                </a:lnTo>
                <a:lnTo>
                  <a:pt x="10639" y="10910"/>
                </a:lnTo>
                <a:lnTo>
                  <a:pt x="7713" y="0"/>
                </a:lnTo>
                <a:close/>
              </a:path>
            </a:pathLst>
          </a:custGeom>
          <a:solidFill>
            <a:srgbClr val="FBE1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 descr=""/>
          <p:cNvSpPr/>
          <p:nvPr/>
        </p:nvSpPr>
        <p:spPr>
          <a:xfrm>
            <a:off x="6568613" y="7287234"/>
            <a:ext cx="26034" cy="607695"/>
          </a:xfrm>
          <a:custGeom>
            <a:avLst/>
            <a:gdLst/>
            <a:ahLst/>
            <a:cxnLst/>
            <a:rect l="l" t="t" r="r" b="b"/>
            <a:pathLst>
              <a:path w="26034" h="607695">
                <a:moveTo>
                  <a:pt x="4327" y="0"/>
                </a:moveTo>
                <a:lnTo>
                  <a:pt x="2337" y="7293"/>
                </a:lnTo>
                <a:lnTo>
                  <a:pt x="1023" y="26207"/>
                </a:lnTo>
                <a:lnTo>
                  <a:pt x="279" y="53049"/>
                </a:lnTo>
                <a:lnTo>
                  <a:pt x="0" y="84128"/>
                </a:lnTo>
                <a:lnTo>
                  <a:pt x="79" y="115751"/>
                </a:lnTo>
                <a:lnTo>
                  <a:pt x="896" y="165861"/>
                </a:lnTo>
                <a:lnTo>
                  <a:pt x="3331" y="214368"/>
                </a:lnTo>
                <a:lnTo>
                  <a:pt x="6330" y="263421"/>
                </a:lnTo>
                <a:lnTo>
                  <a:pt x="16450" y="412105"/>
                </a:lnTo>
                <a:lnTo>
                  <a:pt x="19448" y="461591"/>
                </a:lnTo>
                <a:lnTo>
                  <a:pt x="21883" y="510746"/>
                </a:lnTo>
                <a:lnTo>
                  <a:pt x="23530" y="559395"/>
                </a:lnTo>
                <a:lnTo>
                  <a:pt x="24162" y="607364"/>
                </a:lnTo>
                <a:lnTo>
                  <a:pt x="25209" y="556640"/>
                </a:lnTo>
                <a:lnTo>
                  <a:pt x="25804" y="504877"/>
                </a:lnTo>
                <a:lnTo>
                  <a:pt x="25956" y="452335"/>
                </a:lnTo>
                <a:lnTo>
                  <a:pt x="25674" y="399278"/>
                </a:lnTo>
                <a:lnTo>
                  <a:pt x="24967" y="345966"/>
                </a:lnTo>
                <a:lnTo>
                  <a:pt x="23846" y="292662"/>
                </a:lnTo>
                <a:lnTo>
                  <a:pt x="22319" y="239628"/>
                </a:lnTo>
                <a:lnTo>
                  <a:pt x="20396" y="187124"/>
                </a:lnTo>
                <a:lnTo>
                  <a:pt x="18087" y="135414"/>
                </a:lnTo>
                <a:lnTo>
                  <a:pt x="15399" y="84759"/>
                </a:lnTo>
                <a:lnTo>
                  <a:pt x="10752" y="35040"/>
                </a:lnTo>
                <a:lnTo>
                  <a:pt x="7097" y="8018"/>
                </a:lnTo>
                <a:lnTo>
                  <a:pt x="4327" y="0"/>
                </a:lnTo>
                <a:close/>
              </a:path>
            </a:pathLst>
          </a:custGeom>
          <a:solidFill>
            <a:srgbClr val="FBE1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 descr=""/>
          <p:cNvSpPr/>
          <p:nvPr/>
        </p:nvSpPr>
        <p:spPr>
          <a:xfrm>
            <a:off x="6878817" y="7056425"/>
            <a:ext cx="45720" cy="1069340"/>
          </a:xfrm>
          <a:custGeom>
            <a:avLst/>
            <a:gdLst/>
            <a:ahLst/>
            <a:cxnLst/>
            <a:rect l="l" t="t" r="r" b="b"/>
            <a:pathLst>
              <a:path w="45720" h="1069340">
                <a:moveTo>
                  <a:pt x="7833" y="0"/>
                </a:moveTo>
                <a:lnTo>
                  <a:pt x="1287" y="58846"/>
                </a:lnTo>
                <a:lnTo>
                  <a:pt x="137" y="118565"/>
                </a:lnTo>
                <a:lnTo>
                  <a:pt x="0" y="184372"/>
                </a:lnTo>
                <a:lnTo>
                  <a:pt x="574" y="245688"/>
                </a:lnTo>
                <a:lnTo>
                  <a:pt x="1559" y="291929"/>
                </a:lnTo>
                <a:lnTo>
                  <a:pt x="3986" y="343020"/>
                </a:lnTo>
                <a:lnTo>
                  <a:pt x="6829" y="394502"/>
                </a:lnTo>
                <a:lnTo>
                  <a:pt x="13414" y="498373"/>
                </a:lnTo>
                <a:lnTo>
                  <a:pt x="27788" y="707870"/>
                </a:lnTo>
                <a:lnTo>
                  <a:pt x="31132" y="760221"/>
                </a:lnTo>
                <a:lnTo>
                  <a:pt x="34205" y="812430"/>
                </a:lnTo>
                <a:lnTo>
                  <a:pt x="36921" y="864430"/>
                </a:lnTo>
                <a:lnTo>
                  <a:pt x="39195" y="916154"/>
                </a:lnTo>
                <a:lnTo>
                  <a:pt x="40940" y="967535"/>
                </a:lnTo>
                <a:lnTo>
                  <a:pt x="42072" y="1018508"/>
                </a:lnTo>
                <a:lnTo>
                  <a:pt x="42503" y="1069004"/>
                </a:lnTo>
                <a:lnTo>
                  <a:pt x="43627" y="1019656"/>
                </a:lnTo>
                <a:lnTo>
                  <a:pt x="45133" y="919157"/>
                </a:lnTo>
                <a:lnTo>
                  <a:pt x="45668" y="816780"/>
                </a:lnTo>
                <a:lnTo>
                  <a:pt x="45256" y="713155"/>
                </a:lnTo>
                <a:lnTo>
                  <a:pt x="43919" y="608915"/>
                </a:lnTo>
                <a:lnTo>
                  <a:pt x="41682" y="504692"/>
                </a:lnTo>
                <a:lnTo>
                  <a:pt x="38566" y="401117"/>
                </a:lnTo>
                <a:lnTo>
                  <a:pt x="34595" y="298824"/>
                </a:lnTo>
                <a:lnTo>
                  <a:pt x="29792" y="198444"/>
                </a:lnTo>
                <a:lnTo>
                  <a:pt x="27086" y="149168"/>
                </a:lnTo>
                <a:lnTo>
                  <a:pt x="22050" y="92482"/>
                </a:lnTo>
                <a:lnTo>
                  <a:pt x="17645" y="50545"/>
                </a:lnTo>
                <a:lnTo>
                  <a:pt x="10574" y="5626"/>
                </a:lnTo>
                <a:lnTo>
                  <a:pt x="7833" y="0"/>
                </a:lnTo>
                <a:close/>
              </a:path>
            </a:pathLst>
          </a:custGeom>
          <a:solidFill>
            <a:srgbClr val="FBE1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 descr=""/>
          <p:cNvSpPr/>
          <p:nvPr/>
        </p:nvSpPr>
        <p:spPr>
          <a:xfrm>
            <a:off x="5606899" y="7133794"/>
            <a:ext cx="39370" cy="915669"/>
          </a:xfrm>
          <a:custGeom>
            <a:avLst/>
            <a:gdLst/>
            <a:ahLst/>
            <a:cxnLst/>
            <a:rect l="l" t="t" r="r" b="b"/>
            <a:pathLst>
              <a:path w="39370" h="915670">
                <a:moveTo>
                  <a:pt x="31368" y="0"/>
                </a:moveTo>
                <a:lnTo>
                  <a:pt x="20760" y="72625"/>
                </a:lnTo>
                <a:lnTo>
                  <a:pt x="15910" y="126729"/>
                </a:lnTo>
                <a:lnTo>
                  <a:pt x="13311" y="174302"/>
                </a:lnTo>
                <a:lnTo>
                  <a:pt x="8777" y="271391"/>
                </a:lnTo>
                <a:lnTo>
                  <a:pt x="5151" y="370426"/>
                </a:lnTo>
                <a:lnTo>
                  <a:pt x="2460" y="470636"/>
                </a:lnTo>
                <a:lnTo>
                  <a:pt x="734" y="571250"/>
                </a:lnTo>
                <a:lnTo>
                  <a:pt x="0" y="671496"/>
                </a:lnTo>
                <a:lnTo>
                  <a:pt x="13" y="721239"/>
                </a:lnTo>
                <a:lnTo>
                  <a:pt x="286" y="770602"/>
                </a:lnTo>
                <a:lnTo>
                  <a:pt x="820" y="819487"/>
                </a:lnTo>
                <a:lnTo>
                  <a:pt x="1620" y="867797"/>
                </a:lnTo>
                <a:lnTo>
                  <a:pt x="2689" y="915437"/>
                </a:lnTo>
                <a:lnTo>
                  <a:pt x="3171" y="865440"/>
                </a:lnTo>
                <a:lnTo>
                  <a:pt x="4437" y="814911"/>
                </a:lnTo>
                <a:lnTo>
                  <a:pt x="6373" y="763940"/>
                </a:lnTo>
                <a:lnTo>
                  <a:pt x="8867" y="712612"/>
                </a:lnTo>
                <a:lnTo>
                  <a:pt x="11806" y="661017"/>
                </a:lnTo>
                <a:lnTo>
                  <a:pt x="15077" y="609241"/>
                </a:lnTo>
                <a:lnTo>
                  <a:pt x="25754" y="453710"/>
                </a:lnTo>
                <a:lnTo>
                  <a:pt x="32463" y="350729"/>
                </a:lnTo>
                <a:lnTo>
                  <a:pt x="35357" y="299714"/>
                </a:lnTo>
                <a:lnTo>
                  <a:pt x="37792" y="249132"/>
                </a:lnTo>
                <a:lnTo>
                  <a:pt x="39031" y="173500"/>
                </a:lnTo>
                <a:lnTo>
                  <a:pt x="39081" y="109773"/>
                </a:lnTo>
                <a:lnTo>
                  <a:pt x="38732" y="78870"/>
                </a:lnTo>
                <a:lnTo>
                  <a:pt x="38072" y="50809"/>
                </a:lnTo>
                <a:lnTo>
                  <a:pt x="37052" y="27240"/>
                </a:lnTo>
                <a:lnTo>
                  <a:pt x="35626" y="9815"/>
                </a:lnTo>
                <a:lnTo>
                  <a:pt x="33747" y="185"/>
                </a:lnTo>
                <a:lnTo>
                  <a:pt x="31368" y="0"/>
                </a:lnTo>
                <a:close/>
              </a:path>
            </a:pathLst>
          </a:custGeom>
          <a:solidFill>
            <a:srgbClr val="FBE1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 descr=""/>
          <p:cNvSpPr/>
          <p:nvPr/>
        </p:nvSpPr>
        <p:spPr>
          <a:xfrm>
            <a:off x="5778370" y="7287234"/>
            <a:ext cx="26034" cy="607695"/>
          </a:xfrm>
          <a:custGeom>
            <a:avLst/>
            <a:gdLst/>
            <a:ahLst/>
            <a:cxnLst/>
            <a:rect l="l" t="t" r="r" b="b"/>
            <a:pathLst>
              <a:path w="26035" h="607695">
                <a:moveTo>
                  <a:pt x="21631" y="0"/>
                </a:moveTo>
                <a:lnTo>
                  <a:pt x="10556" y="84759"/>
                </a:lnTo>
                <a:lnTo>
                  <a:pt x="7869" y="135412"/>
                </a:lnTo>
                <a:lnTo>
                  <a:pt x="5559" y="187121"/>
                </a:lnTo>
                <a:lnTo>
                  <a:pt x="3636" y="239625"/>
                </a:lnTo>
                <a:lnTo>
                  <a:pt x="2109" y="292660"/>
                </a:lnTo>
                <a:lnTo>
                  <a:pt x="988" y="345966"/>
                </a:lnTo>
                <a:lnTo>
                  <a:pt x="282" y="399280"/>
                </a:lnTo>
                <a:lnTo>
                  <a:pt x="0" y="452338"/>
                </a:lnTo>
                <a:lnTo>
                  <a:pt x="151" y="504880"/>
                </a:lnTo>
                <a:lnTo>
                  <a:pt x="746" y="556643"/>
                </a:lnTo>
                <a:lnTo>
                  <a:pt x="1793" y="607364"/>
                </a:lnTo>
                <a:lnTo>
                  <a:pt x="2425" y="559395"/>
                </a:lnTo>
                <a:lnTo>
                  <a:pt x="4072" y="510746"/>
                </a:lnTo>
                <a:lnTo>
                  <a:pt x="6507" y="461591"/>
                </a:lnTo>
                <a:lnTo>
                  <a:pt x="9505" y="412105"/>
                </a:lnTo>
                <a:lnTo>
                  <a:pt x="19626" y="263421"/>
                </a:lnTo>
                <a:lnTo>
                  <a:pt x="22624" y="214368"/>
                </a:lnTo>
                <a:lnTo>
                  <a:pt x="25059" y="165861"/>
                </a:lnTo>
                <a:lnTo>
                  <a:pt x="25545" y="144226"/>
                </a:lnTo>
                <a:lnTo>
                  <a:pt x="25881" y="115751"/>
                </a:lnTo>
                <a:lnTo>
                  <a:pt x="25961" y="84128"/>
                </a:lnTo>
                <a:lnTo>
                  <a:pt x="25682" y="53049"/>
                </a:lnTo>
                <a:lnTo>
                  <a:pt x="24937" y="26207"/>
                </a:lnTo>
                <a:lnTo>
                  <a:pt x="23622" y="7293"/>
                </a:lnTo>
                <a:lnTo>
                  <a:pt x="21631" y="0"/>
                </a:lnTo>
                <a:close/>
              </a:path>
            </a:pathLst>
          </a:custGeom>
          <a:solidFill>
            <a:srgbClr val="FBE1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 descr=""/>
          <p:cNvSpPr/>
          <p:nvPr/>
        </p:nvSpPr>
        <p:spPr>
          <a:xfrm>
            <a:off x="5448455" y="7056425"/>
            <a:ext cx="45720" cy="1069340"/>
          </a:xfrm>
          <a:custGeom>
            <a:avLst/>
            <a:gdLst/>
            <a:ahLst/>
            <a:cxnLst/>
            <a:rect l="l" t="t" r="r" b="b"/>
            <a:pathLst>
              <a:path w="45720" h="1069340">
                <a:moveTo>
                  <a:pt x="37834" y="0"/>
                </a:moveTo>
                <a:lnTo>
                  <a:pt x="28022" y="50545"/>
                </a:lnTo>
                <a:lnTo>
                  <a:pt x="23617" y="92482"/>
                </a:lnTo>
                <a:lnTo>
                  <a:pt x="18582" y="149168"/>
                </a:lnTo>
                <a:lnTo>
                  <a:pt x="15875" y="198444"/>
                </a:lnTo>
                <a:lnTo>
                  <a:pt x="11072" y="298824"/>
                </a:lnTo>
                <a:lnTo>
                  <a:pt x="7101" y="401117"/>
                </a:lnTo>
                <a:lnTo>
                  <a:pt x="3985" y="504692"/>
                </a:lnTo>
                <a:lnTo>
                  <a:pt x="1748" y="608915"/>
                </a:lnTo>
                <a:lnTo>
                  <a:pt x="412" y="713155"/>
                </a:lnTo>
                <a:lnTo>
                  <a:pt x="0" y="816780"/>
                </a:lnTo>
                <a:lnTo>
                  <a:pt x="535" y="919157"/>
                </a:lnTo>
                <a:lnTo>
                  <a:pt x="2040" y="1019656"/>
                </a:lnTo>
                <a:lnTo>
                  <a:pt x="3164" y="1069004"/>
                </a:lnTo>
                <a:lnTo>
                  <a:pt x="3596" y="1018508"/>
                </a:lnTo>
                <a:lnTo>
                  <a:pt x="4727" y="967535"/>
                </a:lnTo>
                <a:lnTo>
                  <a:pt x="6472" y="916154"/>
                </a:lnTo>
                <a:lnTo>
                  <a:pt x="8746" y="864430"/>
                </a:lnTo>
                <a:lnTo>
                  <a:pt x="11462" y="812430"/>
                </a:lnTo>
                <a:lnTo>
                  <a:pt x="14535" y="760221"/>
                </a:lnTo>
                <a:lnTo>
                  <a:pt x="17879" y="707870"/>
                </a:lnTo>
                <a:lnTo>
                  <a:pt x="32253" y="498373"/>
                </a:lnTo>
                <a:lnTo>
                  <a:pt x="38838" y="394502"/>
                </a:lnTo>
                <a:lnTo>
                  <a:pt x="41681" y="343020"/>
                </a:lnTo>
                <a:lnTo>
                  <a:pt x="44109" y="291929"/>
                </a:lnTo>
                <a:lnTo>
                  <a:pt x="45093" y="245688"/>
                </a:lnTo>
                <a:lnTo>
                  <a:pt x="45668" y="184372"/>
                </a:lnTo>
                <a:lnTo>
                  <a:pt x="45531" y="118565"/>
                </a:lnTo>
                <a:lnTo>
                  <a:pt x="44380" y="58846"/>
                </a:lnTo>
                <a:lnTo>
                  <a:pt x="41915" y="15797"/>
                </a:lnTo>
                <a:lnTo>
                  <a:pt x="40096" y="3831"/>
                </a:lnTo>
                <a:lnTo>
                  <a:pt x="37834" y="0"/>
                </a:lnTo>
                <a:close/>
              </a:path>
            </a:pathLst>
          </a:custGeom>
          <a:solidFill>
            <a:srgbClr val="FBE1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 descr=""/>
          <p:cNvSpPr/>
          <p:nvPr/>
        </p:nvSpPr>
        <p:spPr>
          <a:xfrm>
            <a:off x="5117166" y="4947894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 h="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 descr=""/>
          <p:cNvSpPr/>
          <p:nvPr/>
        </p:nvSpPr>
        <p:spPr>
          <a:xfrm>
            <a:off x="5117166" y="5297993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 h="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 descr=""/>
          <p:cNvSpPr/>
          <p:nvPr/>
        </p:nvSpPr>
        <p:spPr>
          <a:xfrm>
            <a:off x="5117166" y="5633694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 h="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 descr=""/>
          <p:cNvSpPr/>
          <p:nvPr/>
        </p:nvSpPr>
        <p:spPr>
          <a:xfrm>
            <a:off x="164164" y="4947894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 h="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 descr=""/>
          <p:cNvSpPr/>
          <p:nvPr/>
        </p:nvSpPr>
        <p:spPr>
          <a:xfrm>
            <a:off x="164164" y="5297993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 h="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 descr=""/>
          <p:cNvSpPr/>
          <p:nvPr/>
        </p:nvSpPr>
        <p:spPr>
          <a:xfrm>
            <a:off x="164164" y="5633694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 h="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 descr=""/>
          <p:cNvSpPr/>
          <p:nvPr/>
        </p:nvSpPr>
        <p:spPr>
          <a:xfrm>
            <a:off x="5117166" y="9809457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 h="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 descr=""/>
          <p:cNvSpPr/>
          <p:nvPr/>
        </p:nvSpPr>
        <p:spPr>
          <a:xfrm>
            <a:off x="5117166" y="10159556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 h="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 descr=""/>
          <p:cNvSpPr/>
          <p:nvPr/>
        </p:nvSpPr>
        <p:spPr>
          <a:xfrm>
            <a:off x="5117166" y="10495257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 h="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 descr=""/>
          <p:cNvSpPr/>
          <p:nvPr/>
        </p:nvSpPr>
        <p:spPr>
          <a:xfrm>
            <a:off x="164164" y="9809457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 h="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 descr=""/>
          <p:cNvSpPr/>
          <p:nvPr/>
        </p:nvSpPr>
        <p:spPr>
          <a:xfrm>
            <a:off x="164164" y="10159556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 h="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 descr=""/>
          <p:cNvSpPr/>
          <p:nvPr/>
        </p:nvSpPr>
        <p:spPr>
          <a:xfrm>
            <a:off x="164164" y="10495257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 h="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QUESTIONS - POTENTIAL AND KINETIC ENERGY</cp:keywords>
  <dc:title>potential1.cdr</dc:title>
  <dcterms:created xsi:type="dcterms:W3CDTF">2023-09-12T13:44:45Z</dcterms:created>
  <dcterms:modified xsi:type="dcterms:W3CDTF">2023-09-12T13:44:45Z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2023-09-12T00:00:00Z</vt:filetime>
  </property>
  <property fmtid="{D5CDD505-2E9C-101B-9397-08002B2CF9AE}" pid="5" name="Producer">
    <vt:lpwstr>Corel PDF Engine Version 19.1.0.419</vt:lpwstr>
  </property>
</Properties>
</file>