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://www.technologystudent.com/despro_3/sintering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3791" y="63769"/>
            <a:ext cx="6889750" cy="53467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15"/>
              </a:spcBef>
            </a:pP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METAL</a:t>
            </a:r>
            <a:r>
              <a:rPr sz="1600" b="1" u="sng" spc="-4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LASER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SINTERED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COMPONENTS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66040" algn="ctr">
              <a:lnSpc>
                <a:spcPct val="100000"/>
              </a:lnSpc>
              <a:spcBef>
                <a:spcPts val="19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DIRECT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METAL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LASER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SINTERING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(DMLS)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44265" y="853887"/>
            <a:ext cx="5924550" cy="314325"/>
          </a:xfrm>
          <a:prstGeom prst="rect">
            <a:avLst/>
          </a:prstGeom>
          <a:ln w="6350">
            <a:solidFill>
              <a:srgbClr val="DD2B1C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525"/>
              </a:spcBef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spc="45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2314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http://www.technologystudent.com/despro_3/sintering1.html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27104" y="591499"/>
            <a:ext cx="2193290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dirty="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 ©</a:t>
            </a:r>
            <a:r>
              <a:rPr sz="700" spc="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3C2B98"/>
                </a:solidFill>
                <a:latin typeface="Arial"/>
                <a:cs typeface="Arial"/>
              </a:rPr>
              <a:t>2019</a:t>
            </a:r>
            <a:r>
              <a:rPr sz="700" spc="195" dirty="0">
                <a:solidFill>
                  <a:srgbClr val="3C2B98"/>
                </a:solidFill>
                <a:latin typeface="Arial"/>
                <a:cs typeface="Arial"/>
              </a:rPr>
              <a:t>  </a:t>
            </a:r>
            <a:r>
              <a:rPr sz="700" dirty="0">
                <a:solidFill>
                  <a:srgbClr val="3C2B98"/>
                </a:solidFill>
                <a:latin typeface="Arial"/>
                <a:cs typeface="Arial"/>
              </a:rPr>
              <a:t>V.Ryan ©</a:t>
            </a:r>
            <a:r>
              <a:rPr sz="700" spc="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700" spc="-20" dirty="0">
                <a:solidFill>
                  <a:srgbClr val="3C2B98"/>
                </a:solidFill>
                <a:latin typeface="Arial"/>
                <a:cs typeface="Arial"/>
              </a:rPr>
              <a:t>2019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2475" y="607158"/>
            <a:ext cx="4756150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585085" algn="l"/>
              </a:tabLst>
            </a:pPr>
            <a:r>
              <a:rPr sz="700" spc="10" dirty="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sz="700" spc="6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sz="700" spc="114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sz="700" spc="105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3C2B98"/>
                </a:solidFill>
                <a:latin typeface="Arial"/>
                <a:cs typeface="Arial"/>
              </a:rPr>
              <a:t>TECHNOLOGY</a:t>
            </a:r>
            <a:r>
              <a:rPr sz="700" spc="80" dirty="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3C2B98"/>
                </a:solidFill>
                <a:latin typeface="Arial"/>
                <a:cs typeface="Arial"/>
              </a:rPr>
              <a:t>TEACHERS</a:t>
            </a:r>
            <a:r>
              <a:rPr sz="700" dirty="0">
                <a:solidFill>
                  <a:srgbClr val="3C2B98"/>
                </a:solidFill>
                <a:latin typeface="Arial"/>
                <a:cs typeface="Arial"/>
              </a:rPr>
              <a:t>	</a:t>
            </a:r>
            <a:r>
              <a:rPr sz="700" spc="-10" dirty="0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5282" y="1386329"/>
            <a:ext cx="672592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420179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aid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notes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labelled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sketch(s),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industrial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process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called,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Direct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Metal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Laser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Sintering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(DMLS).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8594" y="7910941"/>
            <a:ext cx="284861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Write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advantages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DMLS.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09378" y="7910941"/>
            <a:ext cx="6978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102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sint1.cdr</dc:title>
  <dc:creator>BY V.RYAN</dc:creator>
  <cp:keywords>LASER SINTERING OF METALS</cp:keywords>
  <cp:lastModifiedBy>Vincent RYan</cp:lastModifiedBy>
  <cp:revision>1</cp:revision>
  <dcterms:created xsi:type="dcterms:W3CDTF">2023-10-11T17:01:05Z</dcterms:created>
  <dcterms:modified xsi:type="dcterms:W3CDTF">2023-10-11T17:01:22Z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2019-06-12T00:00:00Z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2023-10-11T00:00:00Z</vt:filetime>
  </property>
  <property fmtid="{D5CDD505-2E9C-101B-9397-08002B2CF9AE}" pid="5" name="Producer">
    <vt:lpwstr>Corel PDF Engine Version 19.1.0.419</vt:lpwstr>
  </property>
</Properties>
</file>