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12" Type="http://schemas.openxmlformats.org/officeDocument/2006/relationships/image" Target="../media/image12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Relationship Id="rId14" Type="http://schemas.openxmlformats.org/officeDocument/2006/relationships/image" Target="../media/image1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9EF7-277B-4EF2-979F-DCD5EB10240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3F49-2EA8-4E48-A2E9-3CC412408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98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9EF7-277B-4EF2-979F-DCD5EB10240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3F49-2EA8-4E48-A2E9-3CC412408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964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9EF7-277B-4EF2-979F-DCD5EB10240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3F49-2EA8-4E48-A2E9-3CC412408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31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9EF7-277B-4EF2-979F-DCD5EB10240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3F49-2EA8-4E48-A2E9-3CC412408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62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9EF7-277B-4EF2-979F-DCD5EB10240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3F49-2EA8-4E48-A2E9-3CC412408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3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9EF7-277B-4EF2-979F-DCD5EB10240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3F49-2EA8-4E48-A2E9-3CC412408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09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9EF7-277B-4EF2-979F-DCD5EB10240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3F49-2EA8-4E48-A2E9-3CC412408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442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9EF7-277B-4EF2-979F-DCD5EB10240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3F49-2EA8-4E48-A2E9-3CC412408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830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9EF7-277B-4EF2-979F-DCD5EB10240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3F49-2EA8-4E48-A2E9-3CC412408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77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9EF7-277B-4EF2-979F-DCD5EB10240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3F49-2EA8-4E48-A2E9-3CC412408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13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9EF7-277B-4EF2-979F-DCD5EB10240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3F49-2EA8-4E48-A2E9-3CC412408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837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89EF7-277B-4EF2-979F-DCD5EB10240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53F49-2EA8-4E48-A2E9-3CC412408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534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13" Type="http://schemas.openxmlformats.org/officeDocument/2006/relationships/oleObject" Target="../embeddings/oleObject5.bin"/><Relationship Id="rId18" Type="http://schemas.openxmlformats.org/officeDocument/2006/relationships/oleObject" Target="../embeddings/oleObject7.bin"/><Relationship Id="rId26" Type="http://schemas.openxmlformats.org/officeDocument/2006/relationships/oleObject" Target="../embeddings/oleObject10.bin"/><Relationship Id="rId39" Type="http://schemas.openxmlformats.org/officeDocument/2006/relationships/image" Target="../media/image14.emf"/><Relationship Id="rId3" Type="http://schemas.openxmlformats.org/officeDocument/2006/relationships/image" Target="../media/image15.png"/><Relationship Id="rId21" Type="http://schemas.openxmlformats.org/officeDocument/2006/relationships/oleObject" Target="../embeddings/oleObject8.bin"/><Relationship Id="rId34" Type="http://schemas.openxmlformats.org/officeDocument/2006/relationships/image" Target="../media/image12.emf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emf"/><Relationship Id="rId17" Type="http://schemas.openxmlformats.org/officeDocument/2006/relationships/hyperlink" Target="https://technologystudent.com/forcmom/dkforce2.htm" TargetMode="External"/><Relationship Id="rId25" Type="http://schemas.openxmlformats.org/officeDocument/2006/relationships/hyperlink" Target="https://technologystudent.com/forcmom/cengrav1.html" TargetMode="External"/><Relationship Id="rId33" Type="http://schemas.openxmlformats.org/officeDocument/2006/relationships/oleObject" Target="../embeddings/oleObject13.bin"/><Relationship Id="rId38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.emf"/><Relationship Id="rId20" Type="http://schemas.openxmlformats.org/officeDocument/2006/relationships/hyperlink" Target="https://technologystudent.com/forcmom/kinetic1.html" TargetMode="External"/><Relationship Id="rId29" Type="http://schemas.openxmlformats.org/officeDocument/2006/relationships/oleObject" Target="../embeddings/oleObject11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11" Type="http://schemas.openxmlformats.org/officeDocument/2006/relationships/oleObject" Target="../embeddings/oleObject4.bin"/><Relationship Id="rId24" Type="http://schemas.openxmlformats.org/officeDocument/2006/relationships/image" Target="../media/image8.emf"/><Relationship Id="rId32" Type="http://schemas.openxmlformats.org/officeDocument/2006/relationships/image" Target="../media/image11.emf"/><Relationship Id="rId37" Type="http://schemas.openxmlformats.org/officeDocument/2006/relationships/hyperlink" Target="https://technologystudent.com/culture1/egypt2.htm" TargetMode="External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23" Type="http://schemas.openxmlformats.org/officeDocument/2006/relationships/oleObject" Target="../embeddings/oleObject9.bin"/><Relationship Id="rId28" Type="http://schemas.openxmlformats.org/officeDocument/2006/relationships/hyperlink" Target="https://technologystudent.com/forcmom/lever1.htm" TargetMode="External"/><Relationship Id="rId36" Type="http://schemas.openxmlformats.org/officeDocument/2006/relationships/image" Target="../media/image13.emf"/><Relationship Id="rId10" Type="http://schemas.openxmlformats.org/officeDocument/2006/relationships/image" Target="../media/image3.emf"/><Relationship Id="rId19" Type="http://schemas.openxmlformats.org/officeDocument/2006/relationships/image" Target="../media/image6.emf"/><Relationship Id="rId31" Type="http://schemas.openxmlformats.org/officeDocument/2006/relationships/oleObject" Target="../embeddings/oleObject12.bin"/><Relationship Id="rId4" Type="http://schemas.openxmlformats.org/officeDocument/2006/relationships/hyperlink" Target="https://technologystudent.com/forcmom/force1.htm" TargetMode="External"/><Relationship Id="rId9" Type="http://schemas.openxmlformats.org/officeDocument/2006/relationships/oleObject" Target="../embeddings/oleObject3.bin"/><Relationship Id="rId14" Type="http://schemas.openxmlformats.org/officeDocument/2006/relationships/hyperlink" Target="https://technologystudent.com/struct1/strut1.htm" TargetMode="External"/><Relationship Id="rId22" Type="http://schemas.openxmlformats.org/officeDocument/2006/relationships/image" Target="../media/image7.emf"/><Relationship Id="rId27" Type="http://schemas.openxmlformats.org/officeDocument/2006/relationships/image" Target="../media/image9.emf"/><Relationship Id="rId30" Type="http://schemas.openxmlformats.org/officeDocument/2006/relationships/image" Target="../media/image10.emf"/><Relationship Id="rId35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614FFD71-0AF0-4190-8EBD-9AAE5B4512FB}"/>
              </a:ext>
            </a:extLst>
          </p:cNvPr>
          <p:cNvGrpSpPr/>
          <p:nvPr/>
        </p:nvGrpSpPr>
        <p:grpSpPr>
          <a:xfrm>
            <a:off x="0" y="195957"/>
            <a:ext cx="9144000" cy="6466086"/>
            <a:chOff x="0" y="195957"/>
            <a:chExt cx="9144000" cy="6466086"/>
          </a:xfrm>
        </p:grpSpPr>
        <p:pic>
          <p:nvPicPr>
            <p:cNvPr id="5" name="Picture 4" descr="A picture containing room&#10;&#10;Description automatically generated">
              <a:extLst>
                <a:ext uri="{FF2B5EF4-FFF2-40B4-BE49-F238E27FC236}">
                  <a16:creationId xmlns:a16="http://schemas.microsoft.com/office/drawing/2014/main" id="{7DEB00D6-077A-4F4A-B9E8-2B16BD73F46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95957"/>
              <a:ext cx="9144000" cy="6466086"/>
            </a:xfrm>
            <a:prstGeom prst="rect">
              <a:avLst/>
            </a:prstGeom>
          </p:spPr>
        </p:pic>
        <p:graphicFrame>
          <p:nvGraphicFramePr>
            <p:cNvPr id="6" name="Object 5">
              <a:hlinkClick r:id="rId4"/>
              <a:extLst>
                <a:ext uri="{FF2B5EF4-FFF2-40B4-BE49-F238E27FC236}">
                  <a16:creationId xmlns:a16="http://schemas.microsoft.com/office/drawing/2014/main" id="{BBCB9799-3084-4C27-AD19-F63B455412B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184703"/>
                </p:ext>
              </p:extLst>
            </p:nvPr>
          </p:nvGraphicFramePr>
          <p:xfrm>
            <a:off x="613729" y="1415098"/>
            <a:ext cx="847566" cy="11261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" name="CorelDRAW" r:id="rId5" imgW="1144489" imgH="1521410" progId="CorelDraw.Graphic.19">
                    <p:embed/>
                  </p:oleObj>
                </mc:Choice>
                <mc:Fallback>
                  <p:oleObj name="CorelDRAW" r:id="rId5" imgW="1144489" imgH="1521410" progId="CorelDraw.Graphic.19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13729" y="1415098"/>
                          <a:ext cx="847566" cy="112617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>
              <a:hlinkClick r:id="rId4"/>
              <a:extLst>
                <a:ext uri="{FF2B5EF4-FFF2-40B4-BE49-F238E27FC236}">
                  <a16:creationId xmlns:a16="http://schemas.microsoft.com/office/drawing/2014/main" id="{FC129638-6DA5-48E6-B680-E507E4F95CE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15133633"/>
                </p:ext>
              </p:extLst>
            </p:nvPr>
          </p:nvGraphicFramePr>
          <p:xfrm>
            <a:off x="2187419" y="1373823"/>
            <a:ext cx="869814" cy="11674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6" name="CorelDRAW" r:id="rId7" imgW="1135983" imgH="1525674" progId="CorelDraw.Graphic.19">
                    <p:embed/>
                  </p:oleObj>
                </mc:Choice>
                <mc:Fallback>
                  <p:oleObj name="CorelDRAW" r:id="rId7" imgW="1135983" imgH="1525674" progId="CorelDraw.Graphic.19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187419" y="1373823"/>
                          <a:ext cx="869814" cy="116744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>
              <a:hlinkClick r:id="rId4"/>
              <a:extLst>
                <a:ext uri="{FF2B5EF4-FFF2-40B4-BE49-F238E27FC236}">
                  <a16:creationId xmlns:a16="http://schemas.microsoft.com/office/drawing/2014/main" id="{32857D67-9AE3-41F0-A4E5-9A667504376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48242409"/>
                </p:ext>
              </p:extLst>
            </p:nvPr>
          </p:nvGraphicFramePr>
          <p:xfrm>
            <a:off x="4077335" y="1175703"/>
            <a:ext cx="835752" cy="11217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7" name="CorelDRAW" r:id="rId9" imgW="1135983" imgH="1525674" progId="CorelDraw.Graphic.19">
                    <p:embed/>
                  </p:oleObj>
                </mc:Choice>
                <mc:Fallback>
                  <p:oleObj name="CorelDRAW" r:id="rId9" imgW="1135983" imgH="1525674" progId="CorelDraw.Graphic.19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077335" y="1175703"/>
                          <a:ext cx="835752" cy="112172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>
              <a:hlinkClick r:id="rId4"/>
              <a:extLst>
                <a:ext uri="{FF2B5EF4-FFF2-40B4-BE49-F238E27FC236}">
                  <a16:creationId xmlns:a16="http://schemas.microsoft.com/office/drawing/2014/main" id="{1A879896-7389-499C-8D83-F35F2D2F164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4741225"/>
                </p:ext>
              </p:extLst>
            </p:nvPr>
          </p:nvGraphicFramePr>
          <p:xfrm>
            <a:off x="6256020" y="1005399"/>
            <a:ext cx="849849" cy="11354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8" name="CorelDRAW" r:id="rId11" imgW="1142787" imgH="1527806" progId="CorelDraw.Graphic.19">
                    <p:embed/>
                  </p:oleObj>
                </mc:Choice>
                <mc:Fallback>
                  <p:oleObj name="CorelDRAW" r:id="rId11" imgW="1142787" imgH="1527806" progId="CorelDraw.Graphic.19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6256020" y="1005399"/>
                          <a:ext cx="849849" cy="113549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>
              <a:hlinkClick r:id="rId4"/>
              <a:extLst>
                <a:ext uri="{FF2B5EF4-FFF2-40B4-BE49-F238E27FC236}">
                  <a16:creationId xmlns:a16="http://schemas.microsoft.com/office/drawing/2014/main" id="{076CFE96-86AA-4EE6-BCEF-569900999EF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86856673"/>
                </p:ext>
              </p:extLst>
            </p:nvPr>
          </p:nvGraphicFramePr>
          <p:xfrm>
            <a:off x="7890637" y="707797"/>
            <a:ext cx="882523" cy="11845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9" name="CorelDRAW" r:id="rId13" imgW="1135983" imgH="1525674" progId="CorelDraw.Graphic.19">
                    <p:embed/>
                  </p:oleObj>
                </mc:Choice>
                <mc:Fallback>
                  <p:oleObj name="CorelDRAW" r:id="rId13" imgW="1135983" imgH="1525674" progId="CorelDraw.Graphic.19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7890637" y="707797"/>
                          <a:ext cx="882523" cy="118450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>
              <a:hlinkClick r:id="rId14"/>
              <a:extLst>
                <a:ext uri="{FF2B5EF4-FFF2-40B4-BE49-F238E27FC236}">
                  <a16:creationId xmlns:a16="http://schemas.microsoft.com/office/drawing/2014/main" id="{9FAEB161-15F9-4FE5-BC3C-8FA818649F1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6046739"/>
                </p:ext>
              </p:extLst>
            </p:nvPr>
          </p:nvGraphicFramePr>
          <p:xfrm>
            <a:off x="294325" y="3943350"/>
            <a:ext cx="985277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0" name="CorelDRAW" r:id="rId15" imgW="1343530" imgH="727445" progId="CorelDraw.Graphic.19">
                    <p:embed/>
                  </p:oleObj>
                </mc:Choice>
                <mc:Fallback>
                  <p:oleObj name="CorelDRAW" r:id="rId15" imgW="1343530" imgH="727445" progId="CorelDraw.Graphic.19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294325" y="3943350"/>
                          <a:ext cx="985277" cy="533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>
              <a:hlinkClick r:id="rId17"/>
              <a:extLst>
                <a:ext uri="{FF2B5EF4-FFF2-40B4-BE49-F238E27FC236}">
                  <a16:creationId xmlns:a16="http://schemas.microsoft.com/office/drawing/2014/main" id="{5EC96963-B454-4158-B5BE-F2CC378ED26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31947312"/>
                </p:ext>
              </p:extLst>
            </p:nvPr>
          </p:nvGraphicFramePr>
          <p:xfrm>
            <a:off x="2013585" y="3964745"/>
            <a:ext cx="954406" cy="5139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1" name="CorelDRAW" r:id="rId18" imgW="1300575" imgH="700156" progId="CorelDraw.Graphic.19">
                    <p:embed/>
                  </p:oleObj>
                </mc:Choice>
                <mc:Fallback>
                  <p:oleObj name="CorelDRAW" r:id="rId18" imgW="1300575" imgH="700156" progId="CorelDraw.Graphic.19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2013585" y="3964745"/>
                          <a:ext cx="954406" cy="51391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>
              <a:hlinkClick r:id="rId20"/>
              <a:extLst>
                <a:ext uri="{FF2B5EF4-FFF2-40B4-BE49-F238E27FC236}">
                  <a16:creationId xmlns:a16="http://schemas.microsoft.com/office/drawing/2014/main" id="{7A8726EA-1382-471F-8B0B-8D3E39E806D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8832865"/>
                </p:ext>
              </p:extLst>
            </p:nvPr>
          </p:nvGraphicFramePr>
          <p:xfrm>
            <a:off x="4061704" y="3894595"/>
            <a:ext cx="969401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2" name="CorelDRAW" r:id="rId21" imgW="1318863" imgH="711669" progId="CorelDraw.Graphic.19">
                    <p:embed/>
                  </p:oleObj>
                </mc:Choice>
                <mc:Fallback>
                  <p:oleObj name="CorelDRAW" r:id="rId21" imgW="1318863" imgH="711669" progId="CorelDraw.Graphic.19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4061704" y="3894595"/>
                          <a:ext cx="969401" cy="533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>
              <a:hlinkClick r:id="rId20"/>
              <a:extLst>
                <a:ext uri="{FF2B5EF4-FFF2-40B4-BE49-F238E27FC236}">
                  <a16:creationId xmlns:a16="http://schemas.microsoft.com/office/drawing/2014/main" id="{1278DF87-3300-4784-95BA-B61AD840906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84787234"/>
                </p:ext>
              </p:extLst>
            </p:nvPr>
          </p:nvGraphicFramePr>
          <p:xfrm>
            <a:off x="5950387" y="3472162"/>
            <a:ext cx="969401" cy="5229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3" name="CorelDRAW" r:id="rId23" imgW="1327794" imgH="716359" progId="CorelDraw.Graphic.19">
                    <p:embed/>
                  </p:oleObj>
                </mc:Choice>
                <mc:Fallback>
                  <p:oleObj name="CorelDRAW" r:id="rId23" imgW="1327794" imgH="716359" progId="CorelDraw.Graphic.19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5950387" y="3472162"/>
                          <a:ext cx="969401" cy="52296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>
              <a:hlinkClick r:id="rId25"/>
              <a:extLst>
                <a:ext uri="{FF2B5EF4-FFF2-40B4-BE49-F238E27FC236}">
                  <a16:creationId xmlns:a16="http://schemas.microsoft.com/office/drawing/2014/main" id="{E9782E6A-992C-4BA7-AD79-616C35A1E91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57283958"/>
                </p:ext>
              </p:extLst>
            </p:nvPr>
          </p:nvGraphicFramePr>
          <p:xfrm>
            <a:off x="7762583" y="2733228"/>
            <a:ext cx="992797" cy="5738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4" name="CorelDRAW" r:id="rId26" imgW="1343530" imgH="776482" progId="CorelDraw.Graphic.19">
                    <p:embed/>
                  </p:oleObj>
                </mc:Choice>
                <mc:Fallback>
                  <p:oleObj name="CorelDRAW" r:id="rId26" imgW="1343530" imgH="776482" progId="CorelDraw.Graphic.19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7762583" y="2733228"/>
                          <a:ext cx="992797" cy="57385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5">
              <a:hlinkClick r:id="rId28"/>
              <a:extLst>
                <a:ext uri="{FF2B5EF4-FFF2-40B4-BE49-F238E27FC236}">
                  <a16:creationId xmlns:a16="http://schemas.microsoft.com/office/drawing/2014/main" id="{D51D4476-50E5-4256-947C-2325F02D55A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457405"/>
                </p:ext>
              </p:extLst>
            </p:nvPr>
          </p:nvGraphicFramePr>
          <p:xfrm>
            <a:off x="365958" y="6058885"/>
            <a:ext cx="1470462" cy="4254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" name="CorelDRAW" r:id="rId29" imgW="2019335" imgH="584600" progId="CorelDraw.Graphic.19">
                    <p:embed/>
                  </p:oleObj>
                </mc:Choice>
                <mc:Fallback>
                  <p:oleObj name="CorelDRAW" r:id="rId29" imgW="2019335" imgH="584600" progId="CorelDraw.Graphic.19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0"/>
                        <a:stretch>
                          <a:fillRect/>
                        </a:stretch>
                      </p:blipFill>
                      <p:spPr>
                        <a:xfrm>
                          <a:off x="365958" y="6058885"/>
                          <a:ext cx="1470462" cy="42541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>
              <a:hlinkClick r:id="rId28"/>
              <a:extLst>
                <a:ext uri="{FF2B5EF4-FFF2-40B4-BE49-F238E27FC236}">
                  <a16:creationId xmlns:a16="http://schemas.microsoft.com/office/drawing/2014/main" id="{09B50CF8-8C6A-4494-A96C-4620D6F3531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44303603"/>
                </p:ext>
              </p:extLst>
            </p:nvPr>
          </p:nvGraphicFramePr>
          <p:xfrm>
            <a:off x="2072640" y="6034309"/>
            <a:ext cx="1491616" cy="4631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6" name="CorelDRAW" r:id="rId31" imgW="2019335" imgH="627667" progId="CorelDraw.Graphic.19">
                    <p:embed/>
                  </p:oleObj>
                </mc:Choice>
                <mc:Fallback>
                  <p:oleObj name="CorelDRAW" r:id="rId31" imgW="2019335" imgH="627667" progId="CorelDraw.Graphic.19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2"/>
                        <a:stretch>
                          <a:fillRect/>
                        </a:stretch>
                      </p:blipFill>
                      <p:spPr>
                        <a:xfrm>
                          <a:off x="2072640" y="6034309"/>
                          <a:ext cx="1491616" cy="46319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>
              <a:hlinkClick r:id="rId28"/>
              <a:extLst>
                <a:ext uri="{FF2B5EF4-FFF2-40B4-BE49-F238E27FC236}">
                  <a16:creationId xmlns:a16="http://schemas.microsoft.com/office/drawing/2014/main" id="{A434123D-C887-45EE-8644-FAB013A4191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36846158"/>
                </p:ext>
              </p:extLst>
            </p:nvPr>
          </p:nvGraphicFramePr>
          <p:xfrm>
            <a:off x="3800476" y="6060254"/>
            <a:ext cx="1472564" cy="426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7" name="CorelDRAW" r:id="rId33" imgW="2019335" imgH="584600" progId="CorelDraw.Graphic.19">
                    <p:embed/>
                  </p:oleObj>
                </mc:Choice>
                <mc:Fallback>
                  <p:oleObj name="CorelDRAW" r:id="rId33" imgW="2019335" imgH="584600" progId="CorelDraw.Graphic.19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4"/>
                        <a:stretch>
                          <a:fillRect/>
                        </a:stretch>
                      </p:blipFill>
                      <p:spPr>
                        <a:xfrm>
                          <a:off x="3800476" y="6060254"/>
                          <a:ext cx="1472564" cy="4260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8">
              <a:hlinkClick r:id="rId28"/>
              <a:extLst>
                <a:ext uri="{FF2B5EF4-FFF2-40B4-BE49-F238E27FC236}">
                  <a16:creationId xmlns:a16="http://schemas.microsoft.com/office/drawing/2014/main" id="{5154090E-86B8-48BE-9280-9C3BCFCFBA7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51531631"/>
                </p:ext>
              </p:extLst>
            </p:nvPr>
          </p:nvGraphicFramePr>
          <p:xfrm>
            <a:off x="5533893" y="6014741"/>
            <a:ext cx="1472564" cy="4846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8" name="CorelDRAW" r:id="rId35" imgW="2016784" imgH="664338" progId="CorelDraw.Graphic.19">
                    <p:embed/>
                  </p:oleObj>
                </mc:Choice>
                <mc:Fallback>
                  <p:oleObj name="CorelDRAW" r:id="rId35" imgW="2016784" imgH="664338" progId="CorelDraw.Graphic.19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6"/>
                        <a:stretch>
                          <a:fillRect/>
                        </a:stretch>
                      </p:blipFill>
                      <p:spPr>
                        <a:xfrm>
                          <a:off x="5533893" y="6014741"/>
                          <a:ext cx="1472564" cy="48467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>
              <a:hlinkClick r:id="rId37"/>
              <a:extLst>
                <a:ext uri="{FF2B5EF4-FFF2-40B4-BE49-F238E27FC236}">
                  <a16:creationId xmlns:a16="http://schemas.microsoft.com/office/drawing/2014/main" id="{714CE8AB-EF87-4AA6-A6BA-28988ACE8A1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9183920"/>
                </p:ext>
              </p:extLst>
            </p:nvPr>
          </p:nvGraphicFramePr>
          <p:xfrm>
            <a:off x="7473327" y="5749175"/>
            <a:ext cx="1407783" cy="558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9" name="CorelDRAW" r:id="rId38" imgW="1941505" imgH="770086" progId="CorelDraw.Graphic.19">
                    <p:embed/>
                  </p:oleObj>
                </mc:Choice>
                <mc:Fallback>
                  <p:oleObj name="CorelDRAW" r:id="rId38" imgW="1941505" imgH="770086" progId="CorelDraw.Graphic.19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9"/>
                        <a:stretch>
                          <a:fillRect/>
                        </a:stretch>
                      </p:blipFill>
                      <p:spPr>
                        <a:xfrm>
                          <a:off x="7473327" y="5749175"/>
                          <a:ext cx="1407783" cy="55827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168773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CorelDRAW 2017 Graphic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6</cp:revision>
  <dcterms:created xsi:type="dcterms:W3CDTF">2020-09-24T19:41:01Z</dcterms:created>
  <dcterms:modified xsi:type="dcterms:W3CDTF">2020-09-24T20:00:10Z</dcterms:modified>
</cp:coreProperties>
</file>