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786"/>
    <a:srgbClr val="009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66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2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1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4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5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6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85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9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7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20BAE-FE24-427A-AD8F-4749D53B2AF4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4BE46-637A-4CA8-AD94-FD8F3199E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5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joints/softwoods1.html" TargetMode="External"/><Relationship Id="rId13" Type="http://schemas.openxmlformats.org/officeDocument/2006/relationships/hyperlink" Target="https://technologystudent.com/joints/iron2.html" TargetMode="External"/><Relationship Id="rId18" Type="http://schemas.openxmlformats.org/officeDocument/2006/relationships/hyperlink" Target="https://technologystudent.com/prddes1/revcard_fer1.html" TargetMode="External"/><Relationship Id="rId3" Type="http://schemas.openxmlformats.org/officeDocument/2006/relationships/image" Target="../media/image1.png"/><Relationship Id="rId21" Type="http://schemas.openxmlformats.org/officeDocument/2006/relationships/hyperlink" Target="https://technologystudent.com/joints/titanium1.html" TargetMode="External"/><Relationship Id="rId7" Type="http://schemas.openxmlformats.org/officeDocument/2006/relationships/hyperlink" Target="https://technologystudent.com/joints/hardwoods1.html" TargetMode="External"/><Relationship Id="rId12" Type="http://schemas.openxmlformats.org/officeDocument/2006/relationships/hyperlink" Target="https://technologystudent.com/joints/iron1.html" TargetMode="External"/><Relationship Id="rId17" Type="http://schemas.openxmlformats.org/officeDocument/2006/relationships/hyperlink" Target="https://technologystudent.com/joints/alloys1.html" TargetMode="External"/><Relationship Id="rId2" Type="http://schemas.openxmlformats.org/officeDocument/2006/relationships/hyperlink" Target="https://technologystudent.com/joints/forest3a.html" TargetMode="External"/><Relationship Id="rId16" Type="http://schemas.openxmlformats.org/officeDocument/2006/relationships/hyperlink" Target="https://technologystudent.com/designpro/metals1.htm" TargetMode="External"/><Relationship Id="rId20" Type="http://schemas.openxmlformats.org/officeDocument/2006/relationships/hyperlink" Target="https://technologystudent.com/despro_3/aluminium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/timber3.html" TargetMode="External"/><Relationship Id="rId11" Type="http://schemas.openxmlformats.org/officeDocument/2006/relationships/hyperlink" Target="https://technologystudent.com/joints/forest5a.html" TargetMode="External"/><Relationship Id="rId5" Type="http://schemas.openxmlformats.org/officeDocument/2006/relationships/hyperlink" Target="https://technologystudent.com/joints/forest4a.html" TargetMode="External"/><Relationship Id="rId15" Type="http://schemas.openxmlformats.org/officeDocument/2006/relationships/hyperlink" Target="https://technologystudent.com/joints/iron5.html" TargetMode="External"/><Relationship Id="rId10" Type="http://schemas.openxmlformats.org/officeDocument/2006/relationships/hyperlink" Target="https://technologystudent.com/prddes1/susenv1.html" TargetMode="External"/><Relationship Id="rId19" Type="http://schemas.openxmlformats.org/officeDocument/2006/relationships/hyperlink" Target="https://technologystudent.com/joints/nonferrous1.html" TargetMode="External"/><Relationship Id="rId4" Type="http://schemas.openxmlformats.org/officeDocument/2006/relationships/hyperlink" Target="https://technologystudent.com/joints/forests1.html" TargetMode="External"/><Relationship Id="rId9" Type="http://schemas.openxmlformats.org/officeDocument/2006/relationships/hyperlink" Target="https://technologystudent.com/joints/manmade1.html" TargetMode="External"/><Relationship Id="rId14" Type="http://schemas.openxmlformats.org/officeDocument/2006/relationships/hyperlink" Target="https://technologystudent.com/joints/iron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34875451-AFBE-4879-AAB5-7D69CFC937A9}"/>
              </a:ext>
            </a:extLst>
          </p:cNvPr>
          <p:cNvGrpSpPr/>
          <p:nvPr/>
        </p:nvGrpSpPr>
        <p:grpSpPr>
          <a:xfrm>
            <a:off x="21389" y="184557"/>
            <a:ext cx="9063888" cy="6411327"/>
            <a:chOff x="21389" y="184557"/>
            <a:chExt cx="9063888" cy="6411327"/>
          </a:xfrm>
        </p:grpSpPr>
        <p:pic>
          <p:nvPicPr>
            <p:cNvPr id="5" name="Picture 4" descr="A picture containing text, map&#10;&#10;Description automatically generated">
              <a:hlinkClick r:id="rId2"/>
              <a:extLst>
                <a:ext uri="{FF2B5EF4-FFF2-40B4-BE49-F238E27FC236}">
                  <a16:creationId xmlns:a16="http://schemas.microsoft.com/office/drawing/2014/main" id="{5FE9B9F5-A93D-4835-8E41-57C8E5CE0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89" y="184557"/>
              <a:ext cx="9063888" cy="6411327"/>
            </a:xfrm>
            <a:prstGeom prst="rect">
              <a:avLst/>
            </a:prstGeom>
          </p:spPr>
        </p:pic>
        <p:sp>
          <p:nvSpPr>
            <p:cNvPr id="6" name="Oval 5">
              <a:hlinkClick r:id="rId4"/>
              <a:extLst>
                <a:ext uri="{FF2B5EF4-FFF2-40B4-BE49-F238E27FC236}">
                  <a16:creationId xmlns:a16="http://schemas.microsoft.com/office/drawing/2014/main" id="{315A1B4B-CC6A-4638-AE7B-73E227F25BCA}"/>
                </a:ext>
              </a:extLst>
            </p:cNvPr>
            <p:cNvSpPr/>
            <p:nvPr/>
          </p:nvSpPr>
          <p:spPr>
            <a:xfrm>
              <a:off x="2743200" y="1187450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EF1398A1-8DB3-42DC-B4E5-6AACA180F133}"/>
                </a:ext>
              </a:extLst>
            </p:cNvPr>
            <p:cNvSpPr/>
            <p:nvPr/>
          </p:nvSpPr>
          <p:spPr>
            <a:xfrm>
              <a:off x="4260850" y="882650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78D4CFB-6144-4CAC-AE4C-303A3F00CB0B}"/>
                </a:ext>
              </a:extLst>
            </p:cNvPr>
            <p:cNvSpPr/>
            <p:nvPr/>
          </p:nvSpPr>
          <p:spPr>
            <a:xfrm>
              <a:off x="5664200" y="1441450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9A6404D-DA48-44C2-8F63-B01C5FA6AF28}"/>
                </a:ext>
              </a:extLst>
            </p:cNvPr>
            <p:cNvSpPr/>
            <p:nvPr/>
          </p:nvSpPr>
          <p:spPr>
            <a:xfrm>
              <a:off x="4330700" y="2451100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5"/>
              <a:extLst>
                <a:ext uri="{FF2B5EF4-FFF2-40B4-BE49-F238E27FC236}">
                  <a16:creationId xmlns:a16="http://schemas.microsoft.com/office/drawing/2014/main" id="{8205F6DB-BF28-4ADE-98B5-EF02C0B39CF8}"/>
                </a:ext>
              </a:extLst>
            </p:cNvPr>
            <p:cNvSpPr/>
            <p:nvPr/>
          </p:nvSpPr>
          <p:spPr>
            <a:xfrm>
              <a:off x="2787650" y="2190343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2"/>
              <a:extLst>
                <a:ext uri="{FF2B5EF4-FFF2-40B4-BE49-F238E27FC236}">
                  <a16:creationId xmlns:a16="http://schemas.microsoft.com/office/drawing/2014/main" id="{BAFFABA7-B37F-480F-B4C3-A90238956288}"/>
                </a:ext>
              </a:extLst>
            </p:cNvPr>
            <p:cNvSpPr/>
            <p:nvPr/>
          </p:nvSpPr>
          <p:spPr>
            <a:xfrm>
              <a:off x="4330700" y="2451099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6C9C54C-0768-45B1-8783-28951675A8A4}"/>
                </a:ext>
              </a:extLst>
            </p:cNvPr>
            <p:cNvSpPr/>
            <p:nvPr/>
          </p:nvSpPr>
          <p:spPr>
            <a:xfrm>
              <a:off x="1723607" y="2190343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6"/>
              <a:extLst>
                <a:ext uri="{FF2B5EF4-FFF2-40B4-BE49-F238E27FC236}">
                  <a16:creationId xmlns:a16="http://schemas.microsoft.com/office/drawing/2014/main" id="{FDFAB82F-37F1-489E-8024-C084EC13E7F1}"/>
                </a:ext>
              </a:extLst>
            </p:cNvPr>
            <p:cNvSpPr/>
            <p:nvPr/>
          </p:nvSpPr>
          <p:spPr>
            <a:xfrm>
              <a:off x="501650" y="2857500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7"/>
              <a:extLst>
                <a:ext uri="{FF2B5EF4-FFF2-40B4-BE49-F238E27FC236}">
                  <a16:creationId xmlns:a16="http://schemas.microsoft.com/office/drawing/2014/main" id="{70393454-84DB-4819-9906-9262A45E0690}"/>
                </a:ext>
              </a:extLst>
            </p:cNvPr>
            <p:cNvSpPr/>
            <p:nvPr/>
          </p:nvSpPr>
          <p:spPr>
            <a:xfrm>
              <a:off x="2393950" y="3429000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8"/>
              <a:extLst>
                <a:ext uri="{FF2B5EF4-FFF2-40B4-BE49-F238E27FC236}">
                  <a16:creationId xmlns:a16="http://schemas.microsoft.com/office/drawing/2014/main" id="{1C68C54B-C95E-49B2-A10B-15C84DD6C7D5}"/>
                </a:ext>
              </a:extLst>
            </p:cNvPr>
            <p:cNvSpPr/>
            <p:nvPr/>
          </p:nvSpPr>
          <p:spPr>
            <a:xfrm>
              <a:off x="3657600" y="3429000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9"/>
              <a:extLst>
                <a:ext uri="{FF2B5EF4-FFF2-40B4-BE49-F238E27FC236}">
                  <a16:creationId xmlns:a16="http://schemas.microsoft.com/office/drawing/2014/main" id="{C79669FC-4483-4A2E-8E2B-CE6E245E633E}"/>
                </a:ext>
              </a:extLst>
            </p:cNvPr>
            <p:cNvSpPr/>
            <p:nvPr/>
          </p:nvSpPr>
          <p:spPr>
            <a:xfrm>
              <a:off x="5368925" y="3159125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10"/>
              <a:extLst>
                <a:ext uri="{FF2B5EF4-FFF2-40B4-BE49-F238E27FC236}">
                  <a16:creationId xmlns:a16="http://schemas.microsoft.com/office/drawing/2014/main" id="{0AA18C3D-2EB4-4512-8B8B-5A348A35163D}"/>
                </a:ext>
              </a:extLst>
            </p:cNvPr>
            <p:cNvSpPr/>
            <p:nvPr/>
          </p:nvSpPr>
          <p:spPr>
            <a:xfrm>
              <a:off x="6502400" y="2633661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hlinkClick r:id="rId10"/>
              <a:extLst>
                <a:ext uri="{FF2B5EF4-FFF2-40B4-BE49-F238E27FC236}">
                  <a16:creationId xmlns:a16="http://schemas.microsoft.com/office/drawing/2014/main" id="{68604AE7-37BF-4F52-8DFE-3EAA7CFACFC9}"/>
                </a:ext>
              </a:extLst>
            </p:cNvPr>
            <p:cNvSpPr/>
            <p:nvPr/>
          </p:nvSpPr>
          <p:spPr>
            <a:xfrm>
              <a:off x="7893050" y="2451098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hlinkClick r:id="rId11"/>
              <a:extLst>
                <a:ext uri="{FF2B5EF4-FFF2-40B4-BE49-F238E27FC236}">
                  <a16:creationId xmlns:a16="http://schemas.microsoft.com/office/drawing/2014/main" id="{A53CEB79-B230-4924-8B88-6CCFB37ED2BD}"/>
                </a:ext>
              </a:extLst>
            </p:cNvPr>
            <p:cNvSpPr/>
            <p:nvPr/>
          </p:nvSpPr>
          <p:spPr>
            <a:xfrm>
              <a:off x="1723606" y="2190343"/>
              <a:ext cx="301625" cy="301625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hlinkClick r:id="rId12"/>
              <a:extLst>
                <a:ext uri="{FF2B5EF4-FFF2-40B4-BE49-F238E27FC236}">
                  <a16:creationId xmlns:a16="http://schemas.microsoft.com/office/drawing/2014/main" id="{38774F5E-C723-45E7-8807-58740F727815}"/>
                </a:ext>
              </a:extLst>
            </p:cNvPr>
            <p:cNvSpPr/>
            <p:nvPr/>
          </p:nvSpPr>
          <p:spPr>
            <a:xfrm>
              <a:off x="584200" y="5079998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hlinkClick r:id="rId13"/>
              <a:extLst>
                <a:ext uri="{FF2B5EF4-FFF2-40B4-BE49-F238E27FC236}">
                  <a16:creationId xmlns:a16="http://schemas.microsoft.com/office/drawing/2014/main" id="{C643C710-C337-402F-9A77-D5375BDB153A}"/>
                </a:ext>
              </a:extLst>
            </p:cNvPr>
            <p:cNvSpPr/>
            <p:nvPr/>
          </p:nvSpPr>
          <p:spPr>
            <a:xfrm>
              <a:off x="885825" y="5505448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hlinkClick r:id="rId14"/>
              <a:extLst>
                <a:ext uri="{FF2B5EF4-FFF2-40B4-BE49-F238E27FC236}">
                  <a16:creationId xmlns:a16="http://schemas.microsoft.com/office/drawing/2014/main" id="{2C22B783-138D-45F8-A630-C2EE7EDC3DDD}"/>
                </a:ext>
              </a:extLst>
            </p:cNvPr>
            <p:cNvSpPr/>
            <p:nvPr/>
          </p:nvSpPr>
          <p:spPr>
            <a:xfrm>
              <a:off x="2178050" y="5451471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hlinkClick r:id="rId15"/>
              <a:extLst>
                <a:ext uri="{FF2B5EF4-FFF2-40B4-BE49-F238E27FC236}">
                  <a16:creationId xmlns:a16="http://schemas.microsoft.com/office/drawing/2014/main" id="{D9036783-6D42-4523-BA22-E6EEBE42EC11}"/>
                </a:ext>
              </a:extLst>
            </p:cNvPr>
            <p:cNvSpPr/>
            <p:nvPr/>
          </p:nvSpPr>
          <p:spPr>
            <a:xfrm>
              <a:off x="2178049" y="4595983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hlinkClick r:id="rId16"/>
              <a:extLst>
                <a:ext uri="{FF2B5EF4-FFF2-40B4-BE49-F238E27FC236}">
                  <a16:creationId xmlns:a16="http://schemas.microsoft.com/office/drawing/2014/main" id="{83216430-B694-47A4-9598-B9EE963D7924}"/>
                </a:ext>
              </a:extLst>
            </p:cNvPr>
            <p:cNvSpPr/>
            <p:nvPr/>
          </p:nvSpPr>
          <p:spPr>
            <a:xfrm>
              <a:off x="3395662" y="4000498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hlinkClick r:id="rId17"/>
              <a:extLst>
                <a:ext uri="{FF2B5EF4-FFF2-40B4-BE49-F238E27FC236}">
                  <a16:creationId xmlns:a16="http://schemas.microsoft.com/office/drawing/2014/main" id="{31E17C9A-96D6-4D31-9344-FD9E6AF92333}"/>
                </a:ext>
              </a:extLst>
            </p:cNvPr>
            <p:cNvSpPr/>
            <p:nvPr/>
          </p:nvSpPr>
          <p:spPr>
            <a:xfrm>
              <a:off x="3502024" y="5194296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hlinkClick r:id="rId17"/>
              <a:extLst>
                <a:ext uri="{FF2B5EF4-FFF2-40B4-BE49-F238E27FC236}">
                  <a16:creationId xmlns:a16="http://schemas.microsoft.com/office/drawing/2014/main" id="{31F0DF38-0499-4C47-A603-D863DF71BE26}"/>
                </a:ext>
              </a:extLst>
            </p:cNvPr>
            <p:cNvSpPr/>
            <p:nvPr/>
          </p:nvSpPr>
          <p:spPr>
            <a:xfrm>
              <a:off x="4683926" y="5514971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hlinkClick r:id="rId18"/>
              <a:extLst>
                <a:ext uri="{FF2B5EF4-FFF2-40B4-BE49-F238E27FC236}">
                  <a16:creationId xmlns:a16="http://schemas.microsoft.com/office/drawing/2014/main" id="{57C9E46D-AA2F-4A0C-965D-AD1C0627CAC1}"/>
                </a:ext>
              </a:extLst>
            </p:cNvPr>
            <p:cNvSpPr/>
            <p:nvPr/>
          </p:nvSpPr>
          <p:spPr>
            <a:xfrm>
              <a:off x="4810925" y="4876794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>
              <a:hlinkClick r:id="rId19"/>
              <a:extLst>
                <a:ext uri="{FF2B5EF4-FFF2-40B4-BE49-F238E27FC236}">
                  <a16:creationId xmlns:a16="http://schemas.microsoft.com/office/drawing/2014/main" id="{9AD2D926-3F63-436B-945B-CFCC3BF0BA96}"/>
                </a:ext>
              </a:extLst>
            </p:cNvPr>
            <p:cNvSpPr/>
            <p:nvPr/>
          </p:nvSpPr>
          <p:spPr>
            <a:xfrm>
              <a:off x="5427665" y="3987797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hlinkClick r:id="rId19"/>
              <a:extLst>
                <a:ext uri="{FF2B5EF4-FFF2-40B4-BE49-F238E27FC236}">
                  <a16:creationId xmlns:a16="http://schemas.microsoft.com/office/drawing/2014/main" id="{47E5C08E-A9FB-456E-AFF2-16D98215694C}"/>
                </a:ext>
              </a:extLst>
            </p:cNvPr>
            <p:cNvSpPr/>
            <p:nvPr/>
          </p:nvSpPr>
          <p:spPr>
            <a:xfrm>
              <a:off x="6140452" y="3705223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>
              <a:hlinkClick r:id="rId19"/>
              <a:extLst>
                <a:ext uri="{FF2B5EF4-FFF2-40B4-BE49-F238E27FC236}">
                  <a16:creationId xmlns:a16="http://schemas.microsoft.com/office/drawing/2014/main" id="{508DD9AD-4B9D-4E07-A629-7D5A284D4A6B}"/>
                </a:ext>
              </a:extLst>
            </p:cNvPr>
            <p:cNvSpPr/>
            <p:nvPr/>
          </p:nvSpPr>
          <p:spPr>
            <a:xfrm>
              <a:off x="7088988" y="3374343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hlinkClick r:id="rId20"/>
              <a:extLst>
                <a:ext uri="{FF2B5EF4-FFF2-40B4-BE49-F238E27FC236}">
                  <a16:creationId xmlns:a16="http://schemas.microsoft.com/office/drawing/2014/main" id="{79BBF2F3-DA0C-47C0-9B6B-A3863B7F18F8}"/>
                </a:ext>
              </a:extLst>
            </p:cNvPr>
            <p:cNvSpPr/>
            <p:nvPr/>
          </p:nvSpPr>
          <p:spPr>
            <a:xfrm>
              <a:off x="6645276" y="4508409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hlinkClick r:id="rId21"/>
              <a:extLst>
                <a:ext uri="{FF2B5EF4-FFF2-40B4-BE49-F238E27FC236}">
                  <a16:creationId xmlns:a16="http://schemas.microsoft.com/office/drawing/2014/main" id="{7CE6A6E1-C6D5-4EC8-B758-EC9FB9D2E42A}"/>
                </a:ext>
              </a:extLst>
            </p:cNvPr>
            <p:cNvSpPr/>
            <p:nvPr/>
          </p:nvSpPr>
          <p:spPr>
            <a:xfrm>
              <a:off x="6589326" y="5595933"/>
              <a:ext cx="301625" cy="301625"/>
            </a:xfrm>
            <a:prstGeom prst="ellipse">
              <a:avLst/>
            </a:prstGeom>
            <a:noFill/>
            <a:ln>
              <a:solidFill>
                <a:srgbClr val="8687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8910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2020-09-20T12:01:24Z</dcterms:created>
  <dcterms:modified xsi:type="dcterms:W3CDTF">2020-09-20T12:24:01Z</dcterms:modified>
</cp:coreProperties>
</file>