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29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9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27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755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70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12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07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5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8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16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43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2AD05-2E34-49CE-9037-BAF1AE575471}" type="datetimeFigureOut">
              <a:rPr lang="en-GB" smtClean="0"/>
              <a:t>29/11/2020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EADA-BFA5-4A20-BF97-CB87999D4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9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proddev6.html" TargetMode="External"/><Relationship Id="rId13" Type="http://schemas.openxmlformats.org/officeDocument/2006/relationships/hyperlink" Target="https://technologystudent.com/energy1/hydron1.htm" TargetMode="External"/><Relationship Id="rId3" Type="http://schemas.openxmlformats.org/officeDocument/2006/relationships/hyperlink" Target="https://technologystudent.com/despro_3/c5starter1.html" TargetMode="External"/><Relationship Id="rId7" Type="http://schemas.openxmlformats.org/officeDocument/2006/relationships/hyperlink" Target="https://technologystudent.com/prddes_2/matecon1.html" TargetMode="External"/><Relationship Id="rId12" Type="http://schemas.openxmlformats.org/officeDocument/2006/relationships/hyperlink" Target="https://technologystudent.com/energy1/house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prddes1/standard4.html" TargetMode="External"/><Relationship Id="rId11" Type="http://schemas.openxmlformats.org/officeDocument/2006/relationships/hyperlink" Target="https://technologystudent.com/prddes1/custom1.html" TargetMode="External"/><Relationship Id="rId5" Type="http://schemas.openxmlformats.org/officeDocument/2006/relationships/hyperlink" Target="https://technologystudent.com/despro_flsh/anmood1.html" TargetMode="External"/><Relationship Id="rId15" Type="http://schemas.openxmlformats.org/officeDocument/2006/relationships/hyperlink" Target="https://technologystudent.com/despro_flsh/stree1.html" TargetMode="External"/><Relationship Id="rId10" Type="http://schemas.openxmlformats.org/officeDocument/2006/relationships/hyperlink" Target="https://technologystudent.com/prddes1/prototype1.html" TargetMode="External"/><Relationship Id="rId4" Type="http://schemas.openxmlformats.org/officeDocument/2006/relationships/hyperlink" Target="https://technologystudent.com/prddes1/prodline1.html" TargetMode="External"/><Relationship Id="rId9" Type="http://schemas.openxmlformats.org/officeDocument/2006/relationships/hyperlink" Target="https://technologystudent.com/prddes_2/beck1.html" TargetMode="External"/><Relationship Id="rId14" Type="http://schemas.openxmlformats.org/officeDocument/2006/relationships/hyperlink" Target="https://technologystudent.com/energy1/wind8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E08D3A3E-565B-457D-A04C-EC30F924329D}"/>
              </a:ext>
            </a:extLst>
          </p:cNvPr>
          <p:cNvGrpSpPr/>
          <p:nvPr/>
        </p:nvGrpSpPr>
        <p:grpSpPr>
          <a:xfrm>
            <a:off x="47362" y="213064"/>
            <a:ext cx="9025617" cy="6446816"/>
            <a:chOff x="47362" y="213064"/>
            <a:chExt cx="9025617" cy="6446816"/>
          </a:xfrm>
        </p:grpSpPr>
        <p:pic>
          <p:nvPicPr>
            <p:cNvPr id="5" name="Picture 4" descr="Timeline&#10;&#10;Description automatically generated">
              <a:extLst>
                <a:ext uri="{FF2B5EF4-FFF2-40B4-BE49-F238E27FC236}">
                  <a16:creationId xmlns:a16="http://schemas.microsoft.com/office/drawing/2014/main" id="{B4E2A4EA-3B8A-4A38-96DB-BA68EA51B1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62" y="213064"/>
              <a:ext cx="9025617" cy="6415057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34F9EEC5-D721-4173-90C0-6E274C2841A4}"/>
                </a:ext>
              </a:extLst>
            </p:cNvPr>
            <p:cNvSpPr/>
            <p:nvPr/>
          </p:nvSpPr>
          <p:spPr>
            <a:xfrm>
              <a:off x="746760" y="1760220"/>
              <a:ext cx="975360" cy="822960"/>
            </a:xfrm>
            <a:custGeom>
              <a:avLst/>
              <a:gdLst>
                <a:gd name="connsiteX0" fmla="*/ 335280 w 975360"/>
                <a:gd name="connsiteY0" fmla="*/ 15240 h 822960"/>
                <a:gd name="connsiteX1" fmla="*/ 243840 w 975360"/>
                <a:gd name="connsiteY1" fmla="*/ 251460 h 822960"/>
                <a:gd name="connsiteX2" fmla="*/ 106680 w 975360"/>
                <a:gd name="connsiteY2" fmla="*/ 228600 h 822960"/>
                <a:gd name="connsiteX3" fmla="*/ 0 w 975360"/>
                <a:gd name="connsiteY3" fmla="*/ 388620 h 822960"/>
                <a:gd name="connsiteX4" fmla="*/ 137160 w 975360"/>
                <a:gd name="connsiteY4" fmla="*/ 495300 h 822960"/>
                <a:gd name="connsiteX5" fmla="*/ 160020 w 975360"/>
                <a:gd name="connsiteY5" fmla="*/ 815340 h 822960"/>
                <a:gd name="connsiteX6" fmla="*/ 830580 w 975360"/>
                <a:gd name="connsiteY6" fmla="*/ 822960 h 822960"/>
                <a:gd name="connsiteX7" fmla="*/ 899160 w 975360"/>
                <a:gd name="connsiteY7" fmla="*/ 601980 h 822960"/>
                <a:gd name="connsiteX8" fmla="*/ 838200 w 975360"/>
                <a:gd name="connsiteY8" fmla="*/ 556260 h 822960"/>
                <a:gd name="connsiteX9" fmla="*/ 975360 w 975360"/>
                <a:gd name="connsiteY9" fmla="*/ 441960 h 822960"/>
                <a:gd name="connsiteX10" fmla="*/ 883920 w 975360"/>
                <a:gd name="connsiteY10" fmla="*/ 274320 h 822960"/>
                <a:gd name="connsiteX11" fmla="*/ 800100 w 975360"/>
                <a:gd name="connsiteY11" fmla="*/ 266700 h 822960"/>
                <a:gd name="connsiteX12" fmla="*/ 746760 w 975360"/>
                <a:gd name="connsiteY12" fmla="*/ 114300 h 822960"/>
                <a:gd name="connsiteX13" fmla="*/ 449580 w 975360"/>
                <a:gd name="connsiteY13" fmla="*/ 0 h 822960"/>
                <a:gd name="connsiteX14" fmla="*/ 335280 w 975360"/>
                <a:gd name="connsiteY14" fmla="*/ 15240 h 822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5360" h="822960">
                  <a:moveTo>
                    <a:pt x="335280" y="15240"/>
                  </a:moveTo>
                  <a:lnTo>
                    <a:pt x="243840" y="251460"/>
                  </a:lnTo>
                  <a:lnTo>
                    <a:pt x="106680" y="228600"/>
                  </a:lnTo>
                  <a:lnTo>
                    <a:pt x="0" y="388620"/>
                  </a:lnTo>
                  <a:lnTo>
                    <a:pt x="137160" y="495300"/>
                  </a:lnTo>
                  <a:lnTo>
                    <a:pt x="160020" y="815340"/>
                  </a:lnTo>
                  <a:lnTo>
                    <a:pt x="830580" y="822960"/>
                  </a:lnTo>
                  <a:lnTo>
                    <a:pt x="899160" y="601980"/>
                  </a:lnTo>
                  <a:lnTo>
                    <a:pt x="838200" y="556260"/>
                  </a:lnTo>
                  <a:lnTo>
                    <a:pt x="975360" y="441960"/>
                  </a:lnTo>
                  <a:lnTo>
                    <a:pt x="883920" y="274320"/>
                  </a:lnTo>
                  <a:lnTo>
                    <a:pt x="800100" y="266700"/>
                  </a:lnTo>
                  <a:lnTo>
                    <a:pt x="746760" y="114300"/>
                  </a:lnTo>
                  <a:lnTo>
                    <a:pt x="449580" y="0"/>
                  </a:lnTo>
                  <a:lnTo>
                    <a:pt x="335280" y="152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C8EBF39B-46F3-4F94-A47E-A2733978519F}"/>
                </a:ext>
              </a:extLst>
            </p:cNvPr>
            <p:cNvSpPr/>
            <p:nvPr/>
          </p:nvSpPr>
          <p:spPr>
            <a:xfrm>
              <a:off x="2499360" y="1676400"/>
              <a:ext cx="678180" cy="922020"/>
            </a:xfrm>
            <a:custGeom>
              <a:avLst/>
              <a:gdLst>
                <a:gd name="connsiteX0" fmla="*/ 228600 w 678180"/>
                <a:gd name="connsiteY0" fmla="*/ 60960 h 922020"/>
                <a:gd name="connsiteX1" fmla="*/ 175260 w 678180"/>
                <a:gd name="connsiteY1" fmla="*/ 304800 h 922020"/>
                <a:gd name="connsiteX2" fmla="*/ 106680 w 678180"/>
                <a:gd name="connsiteY2" fmla="*/ 327660 h 922020"/>
                <a:gd name="connsiteX3" fmla="*/ 0 w 678180"/>
                <a:gd name="connsiteY3" fmla="*/ 571500 h 922020"/>
                <a:gd name="connsiteX4" fmla="*/ 22860 w 678180"/>
                <a:gd name="connsiteY4" fmla="*/ 777240 h 922020"/>
                <a:gd name="connsiteX5" fmla="*/ 182880 w 678180"/>
                <a:gd name="connsiteY5" fmla="*/ 777240 h 922020"/>
                <a:gd name="connsiteX6" fmla="*/ 182880 w 678180"/>
                <a:gd name="connsiteY6" fmla="*/ 838200 h 922020"/>
                <a:gd name="connsiteX7" fmla="*/ 449580 w 678180"/>
                <a:gd name="connsiteY7" fmla="*/ 922020 h 922020"/>
                <a:gd name="connsiteX8" fmla="*/ 495300 w 678180"/>
                <a:gd name="connsiteY8" fmla="*/ 685800 h 922020"/>
                <a:gd name="connsiteX9" fmla="*/ 617220 w 678180"/>
                <a:gd name="connsiteY9" fmla="*/ 662940 h 922020"/>
                <a:gd name="connsiteX10" fmla="*/ 670560 w 678180"/>
                <a:gd name="connsiteY10" fmla="*/ 533400 h 922020"/>
                <a:gd name="connsiteX11" fmla="*/ 586740 w 678180"/>
                <a:gd name="connsiteY11" fmla="*/ 449580 h 922020"/>
                <a:gd name="connsiteX12" fmla="*/ 678180 w 678180"/>
                <a:gd name="connsiteY12" fmla="*/ 160020 h 922020"/>
                <a:gd name="connsiteX13" fmla="*/ 563880 w 678180"/>
                <a:gd name="connsiteY13" fmla="*/ 30480 h 922020"/>
                <a:gd name="connsiteX14" fmla="*/ 403860 w 678180"/>
                <a:gd name="connsiteY14" fmla="*/ 0 h 922020"/>
                <a:gd name="connsiteX15" fmla="*/ 289560 w 678180"/>
                <a:gd name="connsiteY15" fmla="*/ 0 h 922020"/>
                <a:gd name="connsiteX16" fmla="*/ 228600 w 678180"/>
                <a:gd name="connsiteY16" fmla="*/ 60960 h 92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78180" h="922020">
                  <a:moveTo>
                    <a:pt x="228600" y="60960"/>
                  </a:moveTo>
                  <a:lnTo>
                    <a:pt x="175260" y="304800"/>
                  </a:lnTo>
                  <a:lnTo>
                    <a:pt x="106680" y="327660"/>
                  </a:lnTo>
                  <a:lnTo>
                    <a:pt x="0" y="571500"/>
                  </a:lnTo>
                  <a:lnTo>
                    <a:pt x="22860" y="777240"/>
                  </a:lnTo>
                  <a:lnTo>
                    <a:pt x="182880" y="777240"/>
                  </a:lnTo>
                  <a:lnTo>
                    <a:pt x="182880" y="838200"/>
                  </a:lnTo>
                  <a:lnTo>
                    <a:pt x="449580" y="922020"/>
                  </a:lnTo>
                  <a:lnTo>
                    <a:pt x="495300" y="685800"/>
                  </a:lnTo>
                  <a:lnTo>
                    <a:pt x="617220" y="662940"/>
                  </a:lnTo>
                  <a:lnTo>
                    <a:pt x="670560" y="533400"/>
                  </a:lnTo>
                  <a:lnTo>
                    <a:pt x="586740" y="449580"/>
                  </a:lnTo>
                  <a:lnTo>
                    <a:pt x="678180" y="160020"/>
                  </a:lnTo>
                  <a:lnTo>
                    <a:pt x="563880" y="30480"/>
                  </a:lnTo>
                  <a:lnTo>
                    <a:pt x="403860" y="0"/>
                  </a:lnTo>
                  <a:lnTo>
                    <a:pt x="289560" y="0"/>
                  </a:lnTo>
                  <a:lnTo>
                    <a:pt x="228600" y="6096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5544CAB5-2A5E-4D73-A5DD-1F856A6420DB}"/>
                </a:ext>
              </a:extLst>
            </p:cNvPr>
            <p:cNvSpPr/>
            <p:nvPr/>
          </p:nvSpPr>
          <p:spPr>
            <a:xfrm>
              <a:off x="4495800" y="1531620"/>
              <a:ext cx="769620" cy="906780"/>
            </a:xfrm>
            <a:custGeom>
              <a:avLst/>
              <a:gdLst>
                <a:gd name="connsiteX0" fmla="*/ 266700 w 769620"/>
                <a:gd name="connsiteY0" fmla="*/ 0 h 906780"/>
                <a:gd name="connsiteX1" fmla="*/ 190500 w 769620"/>
                <a:gd name="connsiteY1" fmla="*/ 259080 h 906780"/>
                <a:gd name="connsiteX2" fmla="*/ 76200 w 769620"/>
                <a:gd name="connsiteY2" fmla="*/ 228600 h 906780"/>
                <a:gd name="connsiteX3" fmla="*/ 0 w 769620"/>
                <a:gd name="connsiteY3" fmla="*/ 373380 h 906780"/>
                <a:gd name="connsiteX4" fmla="*/ 167640 w 769620"/>
                <a:gd name="connsiteY4" fmla="*/ 518160 h 906780"/>
                <a:gd name="connsiteX5" fmla="*/ 144780 w 769620"/>
                <a:gd name="connsiteY5" fmla="*/ 640080 h 906780"/>
                <a:gd name="connsiteX6" fmla="*/ 190500 w 769620"/>
                <a:gd name="connsiteY6" fmla="*/ 853440 h 906780"/>
                <a:gd name="connsiteX7" fmla="*/ 403860 w 769620"/>
                <a:gd name="connsiteY7" fmla="*/ 906780 h 906780"/>
                <a:gd name="connsiteX8" fmla="*/ 556260 w 769620"/>
                <a:gd name="connsiteY8" fmla="*/ 861060 h 906780"/>
                <a:gd name="connsiteX9" fmla="*/ 632460 w 769620"/>
                <a:gd name="connsiteY9" fmla="*/ 716280 h 906780"/>
                <a:gd name="connsiteX10" fmla="*/ 609600 w 769620"/>
                <a:gd name="connsiteY10" fmla="*/ 556260 h 906780"/>
                <a:gd name="connsiteX11" fmla="*/ 609600 w 769620"/>
                <a:gd name="connsiteY11" fmla="*/ 449580 h 906780"/>
                <a:gd name="connsiteX12" fmla="*/ 769620 w 769620"/>
                <a:gd name="connsiteY12" fmla="*/ 411480 h 906780"/>
                <a:gd name="connsiteX13" fmla="*/ 769620 w 769620"/>
                <a:gd name="connsiteY13" fmla="*/ 289560 h 906780"/>
                <a:gd name="connsiteX14" fmla="*/ 670560 w 769620"/>
                <a:gd name="connsiteY14" fmla="*/ 220980 h 906780"/>
                <a:gd name="connsiteX15" fmla="*/ 609600 w 769620"/>
                <a:gd name="connsiteY15" fmla="*/ 289560 h 906780"/>
                <a:gd name="connsiteX16" fmla="*/ 533400 w 769620"/>
                <a:gd name="connsiteY16" fmla="*/ 114300 h 906780"/>
                <a:gd name="connsiteX17" fmla="*/ 510540 w 769620"/>
                <a:gd name="connsiteY17" fmla="*/ 15240 h 906780"/>
                <a:gd name="connsiteX18" fmla="*/ 266700 w 769620"/>
                <a:gd name="connsiteY18" fmla="*/ 0 h 906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9620" h="906780">
                  <a:moveTo>
                    <a:pt x="266700" y="0"/>
                  </a:moveTo>
                  <a:lnTo>
                    <a:pt x="190500" y="259080"/>
                  </a:lnTo>
                  <a:lnTo>
                    <a:pt x="76200" y="228600"/>
                  </a:lnTo>
                  <a:lnTo>
                    <a:pt x="0" y="373380"/>
                  </a:lnTo>
                  <a:lnTo>
                    <a:pt x="167640" y="518160"/>
                  </a:lnTo>
                  <a:lnTo>
                    <a:pt x="144780" y="640080"/>
                  </a:lnTo>
                  <a:lnTo>
                    <a:pt x="190500" y="853440"/>
                  </a:lnTo>
                  <a:lnTo>
                    <a:pt x="403860" y="906780"/>
                  </a:lnTo>
                  <a:lnTo>
                    <a:pt x="556260" y="861060"/>
                  </a:lnTo>
                  <a:lnTo>
                    <a:pt x="632460" y="716280"/>
                  </a:lnTo>
                  <a:lnTo>
                    <a:pt x="609600" y="556260"/>
                  </a:lnTo>
                  <a:lnTo>
                    <a:pt x="609600" y="449580"/>
                  </a:lnTo>
                  <a:lnTo>
                    <a:pt x="769620" y="411480"/>
                  </a:lnTo>
                  <a:lnTo>
                    <a:pt x="769620" y="289560"/>
                  </a:lnTo>
                  <a:lnTo>
                    <a:pt x="670560" y="220980"/>
                  </a:lnTo>
                  <a:lnTo>
                    <a:pt x="609600" y="289560"/>
                  </a:lnTo>
                  <a:lnTo>
                    <a:pt x="533400" y="114300"/>
                  </a:lnTo>
                  <a:lnTo>
                    <a:pt x="510540" y="15240"/>
                  </a:lnTo>
                  <a:lnTo>
                    <a:pt x="26670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6"/>
              <a:extLst>
                <a:ext uri="{FF2B5EF4-FFF2-40B4-BE49-F238E27FC236}">
                  <a16:creationId xmlns:a16="http://schemas.microsoft.com/office/drawing/2014/main" id="{6D3821C9-E09A-492A-A688-62B7EE0E9C0A}"/>
                </a:ext>
              </a:extLst>
            </p:cNvPr>
            <p:cNvSpPr/>
            <p:nvPr/>
          </p:nvSpPr>
          <p:spPr>
            <a:xfrm>
              <a:off x="6301740" y="1661160"/>
              <a:ext cx="883920" cy="914400"/>
            </a:xfrm>
            <a:custGeom>
              <a:avLst/>
              <a:gdLst>
                <a:gd name="connsiteX0" fmla="*/ 655320 w 883920"/>
                <a:gd name="connsiteY0" fmla="*/ 220980 h 914400"/>
                <a:gd name="connsiteX1" fmla="*/ 541020 w 883920"/>
                <a:gd name="connsiteY1" fmla="*/ 0 h 914400"/>
                <a:gd name="connsiteX2" fmla="*/ 274320 w 883920"/>
                <a:gd name="connsiteY2" fmla="*/ 45720 h 914400"/>
                <a:gd name="connsiteX3" fmla="*/ 274320 w 883920"/>
                <a:gd name="connsiteY3" fmla="*/ 243840 h 914400"/>
                <a:gd name="connsiteX4" fmla="*/ 30480 w 883920"/>
                <a:gd name="connsiteY4" fmla="*/ 182880 h 914400"/>
                <a:gd name="connsiteX5" fmla="*/ 0 w 883920"/>
                <a:gd name="connsiteY5" fmla="*/ 335280 h 914400"/>
                <a:gd name="connsiteX6" fmla="*/ 259080 w 883920"/>
                <a:gd name="connsiteY6" fmla="*/ 556260 h 914400"/>
                <a:gd name="connsiteX7" fmla="*/ 182880 w 883920"/>
                <a:gd name="connsiteY7" fmla="*/ 678180 h 914400"/>
                <a:gd name="connsiteX8" fmla="*/ 190500 w 883920"/>
                <a:gd name="connsiteY8" fmla="*/ 822960 h 914400"/>
                <a:gd name="connsiteX9" fmla="*/ 266700 w 883920"/>
                <a:gd name="connsiteY9" fmla="*/ 906780 h 914400"/>
                <a:gd name="connsiteX10" fmla="*/ 609600 w 883920"/>
                <a:gd name="connsiteY10" fmla="*/ 914400 h 914400"/>
                <a:gd name="connsiteX11" fmla="*/ 708660 w 883920"/>
                <a:gd name="connsiteY11" fmla="*/ 807720 h 914400"/>
                <a:gd name="connsiteX12" fmla="*/ 716280 w 883920"/>
                <a:gd name="connsiteY12" fmla="*/ 701040 h 914400"/>
                <a:gd name="connsiteX13" fmla="*/ 670560 w 883920"/>
                <a:gd name="connsiteY13" fmla="*/ 556260 h 914400"/>
                <a:gd name="connsiteX14" fmla="*/ 647700 w 883920"/>
                <a:gd name="connsiteY14" fmla="*/ 403860 h 914400"/>
                <a:gd name="connsiteX15" fmla="*/ 845820 w 883920"/>
                <a:gd name="connsiteY15" fmla="*/ 373380 h 914400"/>
                <a:gd name="connsiteX16" fmla="*/ 883920 w 883920"/>
                <a:gd name="connsiteY16" fmla="*/ 266700 h 914400"/>
                <a:gd name="connsiteX17" fmla="*/ 830580 w 883920"/>
                <a:gd name="connsiteY17" fmla="*/ 213360 h 914400"/>
                <a:gd name="connsiteX18" fmla="*/ 655320 w 883920"/>
                <a:gd name="connsiteY18" fmla="*/ 22098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83920" h="914400">
                  <a:moveTo>
                    <a:pt x="655320" y="220980"/>
                  </a:moveTo>
                  <a:lnTo>
                    <a:pt x="541020" y="0"/>
                  </a:lnTo>
                  <a:lnTo>
                    <a:pt x="274320" y="45720"/>
                  </a:lnTo>
                  <a:lnTo>
                    <a:pt x="274320" y="243840"/>
                  </a:lnTo>
                  <a:lnTo>
                    <a:pt x="30480" y="182880"/>
                  </a:lnTo>
                  <a:lnTo>
                    <a:pt x="0" y="335280"/>
                  </a:lnTo>
                  <a:lnTo>
                    <a:pt x="259080" y="556260"/>
                  </a:lnTo>
                  <a:lnTo>
                    <a:pt x="182880" y="678180"/>
                  </a:lnTo>
                  <a:lnTo>
                    <a:pt x="190500" y="822960"/>
                  </a:lnTo>
                  <a:lnTo>
                    <a:pt x="266700" y="906780"/>
                  </a:lnTo>
                  <a:lnTo>
                    <a:pt x="609600" y="914400"/>
                  </a:lnTo>
                  <a:lnTo>
                    <a:pt x="708660" y="807720"/>
                  </a:lnTo>
                  <a:lnTo>
                    <a:pt x="716280" y="701040"/>
                  </a:lnTo>
                  <a:lnTo>
                    <a:pt x="670560" y="556260"/>
                  </a:lnTo>
                  <a:lnTo>
                    <a:pt x="647700" y="403860"/>
                  </a:lnTo>
                  <a:lnTo>
                    <a:pt x="845820" y="373380"/>
                  </a:lnTo>
                  <a:lnTo>
                    <a:pt x="883920" y="266700"/>
                  </a:lnTo>
                  <a:lnTo>
                    <a:pt x="830580" y="213360"/>
                  </a:lnTo>
                  <a:lnTo>
                    <a:pt x="655320" y="22098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7"/>
              <a:extLst>
                <a:ext uri="{FF2B5EF4-FFF2-40B4-BE49-F238E27FC236}">
                  <a16:creationId xmlns:a16="http://schemas.microsoft.com/office/drawing/2014/main" id="{03E97D12-C146-4D5C-A632-C412824E91E9}"/>
                </a:ext>
              </a:extLst>
            </p:cNvPr>
            <p:cNvSpPr/>
            <p:nvPr/>
          </p:nvSpPr>
          <p:spPr>
            <a:xfrm>
              <a:off x="8069580" y="1752600"/>
              <a:ext cx="777240" cy="830580"/>
            </a:xfrm>
            <a:custGeom>
              <a:avLst/>
              <a:gdLst>
                <a:gd name="connsiteX0" fmla="*/ 236220 w 777240"/>
                <a:gd name="connsiteY0" fmla="*/ 0 h 830580"/>
                <a:gd name="connsiteX1" fmla="*/ 129540 w 777240"/>
                <a:gd name="connsiteY1" fmla="*/ 152400 h 830580"/>
                <a:gd name="connsiteX2" fmla="*/ 0 w 777240"/>
                <a:gd name="connsiteY2" fmla="*/ 190500 h 830580"/>
                <a:gd name="connsiteX3" fmla="*/ 114300 w 777240"/>
                <a:gd name="connsiteY3" fmla="*/ 403860 h 830580"/>
                <a:gd name="connsiteX4" fmla="*/ 83820 w 777240"/>
                <a:gd name="connsiteY4" fmla="*/ 502920 h 830580"/>
                <a:gd name="connsiteX5" fmla="*/ 83820 w 777240"/>
                <a:gd name="connsiteY5" fmla="*/ 655320 h 830580"/>
                <a:gd name="connsiteX6" fmla="*/ 144780 w 777240"/>
                <a:gd name="connsiteY6" fmla="*/ 777240 h 830580"/>
                <a:gd name="connsiteX7" fmla="*/ 289560 w 777240"/>
                <a:gd name="connsiteY7" fmla="*/ 830580 h 830580"/>
                <a:gd name="connsiteX8" fmla="*/ 533400 w 777240"/>
                <a:gd name="connsiteY8" fmla="*/ 815340 h 830580"/>
                <a:gd name="connsiteX9" fmla="*/ 678180 w 777240"/>
                <a:gd name="connsiteY9" fmla="*/ 716280 h 830580"/>
                <a:gd name="connsiteX10" fmla="*/ 723900 w 777240"/>
                <a:gd name="connsiteY10" fmla="*/ 541020 h 830580"/>
                <a:gd name="connsiteX11" fmla="*/ 693420 w 777240"/>
                <a:gd name="connsiteY11" fmla="*/ 388620 h 830580"/>
                <a:gd name="connsiteX12" fmla="*/ 777240 w 777240"/>
                <a:gd name="connsiteY12" fmla="*/ 243840 h 830580"/>
                <a:gd name="connsiteX13" fmla="*/ 693420 w 777240"/>
                <a:gd name="connsiteY13" fmla="*/ 152400 h 830580"/>
                <a:gd name="connsiteX14" fmla="*/ 640080 w 777240"/>
                <a:gd name="connsiteY14" fmla="*/ 190500 h 830580"/>
                <a:gd name="connsiteX15" fmla="*/ 594360 w 777240"/>
                <a:gd name="connsiteY15" fmla="*/ 45720 h 830580"/>
                <a:gd name="connsiteX16" fmla="*/ 495300 w 777240"/>
                <a:gd name="connsiteY16" fmla="*/ 0 h 830580"/>
                <a:gd name="connsiteX17" fmla="*/ 236220 w 777240"/>
                <a:gd name="connsiteY17" fmla="*/ 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77240" h="830580">
                  <a:moveTo>
                    <a:pt x="236220" y="0"/>
                  </a:moveTo>
                  <a:lnTo>
                    <a:pt x="129540" y="152400"/>
                  </a:lnTo>
                  <a:lnTo>
                    <a:pt x="0" y="190500"/>
                  </a:lnTo>
                  <a:lnTo>
                    <a:pt x="114300" y="403860"/>
                  </a:lnTo>
                  <a:lnTo>
                    <a:pt x="83820" y="502920"/>
                  </a:lnTo>
                  <a:lnTo>
                    <a:pt x="83820" y="655320"/>
                  </a:lnTo>
                  <a:lnTo>
                    <a:pt x="144780" y="777240"/>
                  </a:lnTo>
                  <a:lnTo>
                    <a:pt x="289560" y="830580"/>
                  </a:lnTo>
                  <a:lnTo>
                    <a:pt x="533400" y="815340"/>
                  </a:lnTo>
                  <a:lnTo>
                    <a:pt x="678180" y="716280"/>
                  </a:lnTo>
                  <a:lnTo>
                    <a:pt x="723900" y="541020"/>
                  </a:lnTo>
                  <a:lnTo>
                    <a:pt x="693420" y="388620"/>
                  </a:lnTo>
                  <a:lnTo>
                    <a:pt x="777240" y="243840"/>
                  </a:lnTo>
                  <a:lnTo>
                    <a:pt x="693420" y="152400"/>
                  </a:lnTo>
                  <a:lnTo>
                    <a:pt x="640080" y="190500"/>
                  </a:lnTo>
                  <a:lnTo>
                    <a:pt x="594360" y="45720"/>
                  </a:lnTo>
                  <a:lnTo>
                    <a:pt x="495300" y="0"/>
                  </a:lnTo>
                  <a:lnTo>
                    <a:pt x="23622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8"/>
              <a:extLst>
                <a:ext uri="{FF2B5EF4-FFF2-40B4-BE49-F238E27FC236}">
                  <a16:creationId xmlns:a16="http://schemas.microsoft.com/office/drawing/2014/main" id="{DED83692-BF37-44EB-B1DF-3ADF7A9C400C}"/>
                </a:ext>
              </a:extLst>
            </p:cNvPr>
            <p:cNvSpPr/>
            <p:nvPr/>
          </p:nvSpPr>
          <p:spPr>
            <a:xfrm>
              <a:off x="7368540" y="3688080"/>
              <a:ext cx="746760" cy="861060"/>
            </a:xfrm>
            <a:custGeom>
              <a:avLst/>
              <a:gdLst>
                <a:gd name="connsiteX0" fmla="*/ 609600 w 746760"/>
                <a:gd name="connsiteY0" fmla="*/ 350520 h 861060"/>
                <a:gd name="connsiteX1" fmla="*/ 548640 w 746760"/>
                <a:gd name="connsiteY1" fmla="*/ 144780 h 861060"/>
                <a:gd name="connsiteX2" fmla="*/ 472440 w 746760"/>
                <a:gd name="connsiteY2" fmla="*/ 106680 h 861060"/>
                <a:gd name="connsiteX3" fmla="*/ 457200 w 746760"/>
                <a:gd name="connsiteY3" fmla="*/ 0 h 861060"/>
                <a:gd name="connsiteX4" fmla="*/ 274320 w 746760"/>
                <a:gd name="connsiteY4" fmla="*/ 0 h 861060"/>
                <a:gd name="connsiteX5" fmla="*/ 281940 w 746760"/>
                <a:gd name="connsiteY5" fmla="*/ 121920 h 861060"/>
                <a:gd name="connsiteX6" fmla="*/ 175260 w 746760"/>
                <a:gd name="connsiteY6" fmla="*/ 198120 h 861060"/>
                <a:gd name="connsiteX7" fmla="*/ 160020 w 746760"/>
                <a:gd name="connsiteY7" fmla="*/ 342900 h 861060"/>
                <a:gd name="connsiteX8" fmla="*/ 160020 w 746760"/>
                <a:gd name="connsiteY8" fmla="*/ 426720 h 861060"/>
                <a:gd name="connsiteX9" fmla="*/ 83820 w 746760"/>
                <a:gd name="connsiteY9" fmla="*/ 449580 h 861060"/>
                <a:gd name="connsiteX10" fmla="*/ 0 w 746760"/>
                <a:gd name="connsiteY10" fmla="*/ 533400 h 861060"/>
                <a:gd name="connsiteX11" fmla="*/ 144780 w 746760"/>
                <a:gd name="connsiteY11" fmla="*/ 617220 h 861060"/>
                <a:gd name="connsiteX12" fmla="*/ 152400 w 746760"/>
                <a:gd name="connsiteY12" fmla="*/ 784860 h 861060"/>
                <a:gd name="connsiteX13" fmla="*/ 312420 w 746760"/>
                <a:gd name="connsiteY13" fmla="*/ 861060 h 861060"/>
                <a:gd name="connsiteX14" fmla="*/ 510540 w 746760"/>
                <a:gd name="connsiteY14" fmla="*/ 845820 h 861060"/>
                <a:gd name="connsiteX15" fmla="*/ 624840 w 746760"/>
                <a:gd name="connsiteY15" fmla="*/ 769620 h 861060"/>
                <a:gd name="connsiteX16" fmla="*/ 685800 w 746760"/>
                <a:gd name="connsiteY16" fmla="*/ 640080 h 861060"/>
                <a:gd name="connsiteX17" fmla="*/ 647700 w 746760"/>
                <a:gd name="connsiteY17" fmla="*/ 571500 h 861060"/>
                <a:gd name="connsiteX18" fmla="*/ 746760 w 746760"/>
                <a:gd name="connsiteY18" fmla="*/ 495300 h 861060"/>
                <a:gd name="connsiteX19" fmla="*/ 716280 w 746760"/>
                <a:gd name="connsiteY19" fmla="*/ 403860 h 861060"/>
                <a:gd name="connsiteX20" fmla="*/ 609600 w 746760"/>
                <a:gd name="connsiteY20" fmla="*/ 350520 h 861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746760" h="861060">
                  <a:moveTo>
                    <a:pt x="609600" y="350520"/>
                  </a:moveTo>
                  <a:lnTo>
                    <a:pt x="548640" y="144780"/>
                  </a:lnTo>
                  <a:lnTo>
                    <a:pt x="472440" y="106680"/>
                  </a:lnTo>
                  <a:lnTo>
                    <a:pt x="457200" y="0"/>
                  </a:lnTo>
                  <a:lnTo>
                    <a:pt x="274320" y="0"/>
                  </a:lnTo>
                  <a:lnTo>
                    <a:pt x="281940" y="121920"/>
                  </a:lnTo>
                  <a:lnTo>
                    <a:pt x="175260" y="198120"/>
                  </a:lnTo>
                  <a:lnTo>
                    <a:pt x="160020" y="342900"/>
                  </a:lnTo>
                  <a:lnTo>
                    <a:pt x="160020" y="426720"/>
                  </a:lnTo>
                  <a:lnTo>
                    <a:pt x="83820" y="449580"/>
                  </a:lnTo>
                  <a:lnTo>
                    <a:pt x="0" y="533400"/>
                  </a:lnTo>
                  <a:lnTo>
                    <a:pt x="144780" y="617220"/>
                  </a:lnTo>
                  <a:lnTo>
                    <a:pt x="152400" y="784860"/>
                  </a:lnTo>
                  <a:lnTo>
                    <a:pt x="312420" y="861060"/>
                  </a:lnTo>
                  <a:lnTo>
                    <a:pt x="510540" y="845820"/>
                  </a:lnTo>
                  <a:lnTo>
                    <a:pt x="624840" y="769620"/>
                  </a:lnTo>
                  <a:lnTo>
                    <a:pt x="685800" y="640080"/>
                  </a:lnTo>
                  <a:lnTo>
                    <a:pt x="647700" y="571500"/>
                  </a:lnTo>
                  <a:lnTo>
                    <a:pt x="746760" y="495300"/>
                  </a:lnTo>
                  <a:lnTo>
                    <a:pt x="716280" y="403860"/>
                  </a:lnTo>
                  <a:lnTo>
                    <a:pt x="609600" y="35052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9"/>
              <a:extLst>
                <a:ext uri="{FF2B5EF4-FFF2-40B4-BE49-F238E27FC236}">
                  <a16:creationId xmlns:a16="http://schemas.microsoft.com/office/drawing/2014/main" id="{33EB208E-5EDE-425F-9B66-F2CBCFA8FCCD}"/>
                </a:ext>
              </a:extLst>
            </p:cNvPr>
            <p:cNvSpPr/>
            <p:nvPr/>
          </p:nvSpPr>
          <p:spPr>
            <a:xfrm>
              <a:off x="4823460" y="3810000"/>
              <a:ext cx="640080" cy="762000"/>
            </a:xfrm>
            <a:custGeom>
              <a:avLst/>
              <a:gdLst>
                <a:gd name="connsiteX0" fmla="*/ 388620 w 640080"/>
                <a:gd name="connsiteY0" fmla="*/ 129540 h 762000"/>
                <a:gd name="connsiteX1" fmla="*/ 213360 w 640080"/>
                <a:gd name="connsiteY1" fmla="*/ 0 h 762000"/>
                <a:gd name="connsiteX2" fmla="*/ 106680 w 640080"/>
                <a:gd name="connsiteY2" fmla="*/ 22860 h 762000"/>
                <a:gd name="connsiteX3" fmla="*/ 22860 w 640080"/>
                <a:gd name="connsiteY3" fmla="*/ 129540 h 762000"/>
                <a:gd name="connsiteX4" fmla="*/ 30480 w 640080"/>
                <a:gd name="connsiteY4" fmla="*/ 190500 h 762000"/>
                <a:gd name="connsiteX5" fmla="*/ 114300 w 640080"/>
                <a:gd name="connsiteY5" fmla="*/ 251460 h 762000"/>
                <a:gd name="connsiteX6" fmla="*/ 38100 w 640080"/>
                <a:gd name="connsiteY6" fmla="*/ 388620 h 762000"/>
                <a:gd name="connsiteX7" fmla="*/ 0 w 640080"/>
                <a:gd name="connsiteY7" fmla="*/ 525780 h 762000"/>
                <a:gd name="connsiteX8" fmla="*/ 45720 w 640080"/>
                <a:gd name="connsiteY8" fmla="*/ 670560 h 762000"/>
                <a:gd name="connsiteX9" fmla="*/ 137160 w 640080"/>
                <a:gd name="connsiteY9" fmla="*/ 762000 h 762000"/>
                <a:gd name="connsiteX10" fmla="*/ 457200 w 640080"/>
                <a:gd name="connsiteY10" fmla="*/ 746760 h 762000"/>
                <a:gd name="connsiteX11" fmla="*/ 495300 w 640080"/>
                <a:gd name="connsiteY11" fmla="*/ 510540 h 762000"/>
                <a:gd name="connsiteX12" fmla="*/ 601980 w 640080"/>
                <a:gd name="connsiteY12" fmla="*/ 388620 h 762000"/>
                <a:gd name="connsiteX13" fmla="*/ 640080 w 640080"/>
                <a:gd name="connsiteY13" fmla="*/ 220980 h 762000"/>
                <a:gd name="connsiteX14" fmla="*/ 601980 w 640080"/>
                <a:gd name="connsiteY14" fmla="*/ 121920 h 762000"/>
                <a:gd name="connsiteX15" fmla="*/ 388620 w 640080"/>
                <a:gd name="connsiteY15" fmla="*/ 12954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40080" h="762000">
                  <a:moveTo>
                    <a:pt x="388620" y="129540"/>
                  </a:moveTo>
                  <a:lnTo>
                    <a:pt x="213360" y="0"/>
                  </a:lnTo>
                  <a:lnTo>
                    <a:pt x="106680" y="22860"/>
                  </a:lnTo>
                  <a:lnTo>
                    <a:pt x="22860" y="129540"/>
                  </a:lnTo>
                  <a:lnTo>
                    <a:pt x="30480" y="190500"/>
                  </a:lnTo>
                  <a:lnTo>
                    <a:pt x="114300" y="251460"/>
                  </a:lnTo>
                  <a:lnTo>
                    <a:pt x="38100" y="388620"/>
                  </a:lnTo>
                  <a:lnTo>
                    <a:pt x="0" y="525780"/>
                  </a:lnTo>
                  <a:lnTo>
                    <a:pt x="45720" y="670560"/>
                  </a:lnTo>
                  <a:lnTo>
                    <a:pt x="137160" y="762000"/>
                  </a:lnTo>
                  <a:lnTo>
                    <a:pt x="457200" y="746760"/>
                  </a:lnTo>
                  <a:lnTo>
                    <a:pt x="495300" y="510540"/>
                  </a:lnTo>
                  <a:lnTo>
                    <a:pt x="601980" y="388620"/>
                  </a:lnTo>
                  <a:lnTo>
                    <a:pt x="640080" y="220980"/>
                  </a:lnTo>
                  <a:lnTo>
                    <a:pt x="601980" y="121920"/>
                  </a:lnTo>
                  <a:lnTo>
                    <a:pt x="388620" y="1295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10"/>
              <a:extLst>
                <a:ext uri="{FF2B5EF4-FFF2-40B4-BE49-F238E27FC236}">
                  <a16:creationId xmlns:a16="http://schemas.microsoft.com/office/drawing/2014/main" id="{C8C572D1-5B63-4EEC-9C31-C27B47FCB172}"/>
                </a:ext>
              </a:extLst>
            </p:cNvPr>
            <p:cNvSpPr/>
            <p:nvPr/>
          </p:nvSpPr>
          <p:spPr>
            <a:xfrm>
              <a:off x="2293620" y="3558540"/>
              <a:ext cx="617220" cy="800100"/>
            </a:xfrm>
            <a:custGeom>
              <a:avLst/>
              <a:gdLst>
                <a:gd name="connsiteX0" fmla="*/ 617220 w 617220"/>
                <a:gd name="connsiteY0" fmla="*/ 647700 h 800100"/>
                <a:gd name="connsiteX1" fmla="*/ 594360 w 617220"/>
                <a:gd name="connsiteY1" fmla="*/ 350520 h 800100"/>
                <a:gd name="connsiteX2" fmla="*/ 594360 w 617220"/>
                <a:gd name="connsiteY2" fmla="*/ 213360 h 800100"/>
                <a:gd name="connsiteX3" fmla="*/ 518160 w 617220"/>
                <a:gd name="connsiteY3" fmla="*/ 45720 h 800100"/>
                <a:gd name="connsiteX4" fmla="*/ 403860 w 617220"/>
                <a:gd name="connsiteY4" fmla="*/ 0 h 800100"/>
                <a:gd name="connsiteX5" fmla="*/ 266700 w 617220"/>
                <a:gd name="connsiteY5" fmla="*/ 76200 h 800100"/>
                <a:gd name="connsiteX6" fmla="*/ 129540 w 617220"/>
                <a:gd name="connsiteY6" fmla="*/ 175260 h 800100"/>
                <a:gd name="connsiteX7" fmla="*/ 0 w 617220"/>
                <a:gd name="connsiteY7" fmla="*/ 236220 h 800100"/>
                <a:gd name="connsiteX8" fmla="*/ 0 w 617220"/>
                <a:gd name="connsiteY8" fmla="*/ 350520 h 800100"/>
                <a:gd name="connsiteX9" fmla="*/ 0 w 617220"/>
                <a:gd name="connsiteY9" fmla="*/ 449580 h 800100"/>
                <a:gd name="connsiteX10" fmla="*/ 83820 w 617220"/>
                <a:gd name="connsiteY10" fmla="*/ 670560 h 800100"/>
                <a:gd name="connsiteX11" fmla="*/ 121920 w 617220"/>
                <a:gd name="connsiteY11" fmla="*/ 655320 h 800100"/>
                <a:gd name="connsiteX12" fmla="*/ 137160 w 617220"/>
                <a:gd name="connsiteY12" fmla="*/ 762000 h 800100"/>
                <a:gd name="connsiteX13" fmla="*/ 373380 w 617220"/>
                <a:gd name="connsiteY13" fmla="*/ 800100 h 800100"/>
                <a:gd name="connsiteX14" fmla="*/ 617220 w 617220"/>
                <a:gd name="connsiteY14" fmla="*/ 6477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17220" h="800100">
                  <a:moveTo>
                    <a:pt x="617220" y="647700"/>
                  </a:moveTo>
                  <a:lnTo>
                    <a:pt x="594360" y="350520"/>
                  </a:lnTo>
                  <a:lnTo>
                    <a:pt x="594360" y="213360"/>
                  </a:lnTo>
                  <a:lnTo>
                    <a:pt x="518160" y="45720"/>
                  </a:lnTo>
                  <a:lnTo>
                    <a:pt x="403860" y="0"/>
                  </a:lnTo>
                  <a:lnTo>
                    <a:pt x="266700" y="76200"/>
                  </a:lnTo>
                  <a:lnTo>
                    <a:pt x="129540" y="175260"/>
                  </a:lnTo>
                  <a:lnTo>
                    <a:pt x="0" y="236220"/>
                  </a:lnTo>
                  <a:lnTo>
                    <a:pt x="0" y="350520"/>
                  </a:lnTo>
                  <a:lnTo>
                    <a:pt x="0" y="449580"/>
                  </a:lnTo>
                  <a:lnTo>
                    <a:pt x="83820" y="670560"/>
                  </a:lnTo>
                  <a:lnTo>
                    <a:pt x="121920" y="655320"/>
                  </a:lnTo>
                  <a:lnTo>
                    <a:pt x="137160" y="762000"/>
                  </a:lnTo>
                  <a:lnTo>
                    <a:pt x="373380" y="800100"/>
                  </a:lnTo>
                  <a:lnTo>
                    <a:pt x="617220" y="64770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11"/>
              <a:extLst>
                <a:ext uri="{FF2B5EF4-FFF2-40B4-BE49-F238E27FC236}">
                  <a16:creationId xmlns:a16="http://schemas.microsoft.com/office/drawing/2014/main" id="{8B820E58-A7C8-4C6B-822F-187A44598FF7}"/>
                </a:ext>
              </a:extLst>
            </p:cNvPr>
            <p:cNvSpPr/>
            <p:nvPr/>
          </p:nvSpPr>
          <p:spPr>
            <a:xfrm>
              <a:off x="495300" y="3566160"/>
              <a:ext cx="883920" cy="899160"/>
            </a:xfrm>
            <a:custGeom>
              <a:avLst/>
              <a:gdLst>
                <a:gd name="connsiteX0" fmla="*/ 647700 w 883920"/>
                <a:gd name="connsiteY0" fmla="*/ 53340 h 899160"/>
                <a:gd name="connsiteX1" fmla="*/ 381000 w 883920"/>
                <a:gd name="connsiteY1" fmla="*/ 0 h 899160"/>
                <a:gd name="connsiteX2" fmla="*/ 342900 w 883920"/>
                <a:gd name="connsiteY2" fmla="*/ 167640 h 899160"/>
                <a:gd name="connsiteX3" fmla="*/ 243840 w 883920"/>
                <a:gd name="connsiteY3" fmla="*/ 182880 h 899160"/>
                <a:gd name="connsiteX4" fmla="*/ 243840 w 883920"/>
                <a:gd name="connsiteY4" fmla="*/ 426720 h 899160"/>
                <a:gd name="connsiteX5" fmla="*/ 175260 w 883920"/>
                <a:gd name="connsiteY5" fmla="*/ 449580 h 899160"/>
                <a:gd name="connsiteX6" fmla="*/ 53340 w 883920"/>
                <a:gd name="connsiteY6" fmla="*/ 396240 h 899160"/>
                <a:gd name="connsiteX7" fmla="*/ 0 w 883920"/>
                <a:gd name="connsiteY7" fmla="*/ 426720 h 899160"/>
                <a:gd name="connsiteX8" fmla="*/ 182880 w 883920"/>
                <a:gd name="connsiteY8" fmla="*/ 624840 h 899160"/>
                <a:gd name="connsiteX9" fmla="*/ 243840 w 883920"/>
                <a:gd name="connsiteY9" fmla="*/ 838200 h 899160"/>
                <a:gd name="connsiteX10" fmla="*/ 434340 w 883920"/>
                <a:gd name="connsiteY10" fmla="*/ 899160 h 899160"/>
                <a:gd name="connsiteX11" fmla="*/ 640080 w 883920"/>
                <a:gd name="connsiteY11" fmla="*/ 876300 h 899160"/>
                <a:gd name="connsiteX12" fmla="*/ 739140 w 883920"/>
                <a:gd name="connsiteY12" fmla="*/ 701040 h 899160"/>
                <a:gd name="connsiteX13" fmla="*/ 769620 w 883920"/>
                <a:gd name="connsiteY13" fmla="*/ 571500 h 899160"/>
                <a:gd name="connsiteX14" fmla="*/ 883920 w 883920"/>
                <a:gd name="connsiteY14" fmla="*/ 556260 h 899160"/>
                <a:gd name="connsiteX15" fmla="*/ 883920 w 883920"/>
                <a:gd name="connsiteY15" fmla="*/ 464820 h 899160"/>
                <a:gd name="connsiteX16" fmla="*/ 701040 w 883920"/>
                <a:gd name="connsiteY16" fmla="*/ 441960 h 899160"/>
                <a:gd name="connsiteX17" fmla="*/ 640080 w 883920"/>
                <a:gd name="connsiteY17" fmla="*/ 320040 h 899160"/>
                <a:gd name="connsiteX18" fmla="*/ 632460 w 883920"/>
                <a:gd name="connsiteY18" fmla="*/ 213360 h 899160"/>
                <a:gd name="connsiteX19" fmla="*/ 647700 w 883920"/>
                <a:gd name="connsiteY19" fmla="*/ 53340 h 899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83920" h="899160">
                  <a:moveTo>
                    <a:pt x="647700" y="53340"/>
                  </a:moveTo>
                  <a:lnTo>
                    <a:pt x="381000" y="0"/>
                  </a:lnTo>
                  <a:lnTo>
                    <a:pt x="342900" y="167640"/>
                  </a:lnTo>
                  <a:lnTo>
                    <a:pt x="243840" y="182880"/>
                  </a:lnTo>
                  <a:lnTo>
                    <a:pt x="243840" y="426720"/>
                  </a:lnTo>
                  <a:lnTo>
                    <a:pt x="175260" y="449580"/>
                  </a:lnTo>
                  <a:lnTo>
                    <a:pt x="53340" y="396240"/>
                  </a:lnTo>
                  <a:lnTo>
                    <a:pt x="0" y="426720"/>
                  </a:lnTo>
                  <a:lnTo>
                    <a:pt x="182880" y="624840"/>
                  </a:lnTo>
                  <a:lnTo>
                    <a:pt x="243840" y="838200"/>
                  </a:lnTo>
                  <a:lnTo>
                    <a:pt x="434340" y="899160"/>
                  </a:lnTo>
                  <a:lnTo>
                    <a:pt x="640080" y="876300"/>
                  </a:lnTo>
                  <a:lnTo>
                    <a:pt x="739140" y="701040"/>
                  </a:lnTo>
                  <a:lnTo>
                    <a:pt x="769620" y="571500"/>
                  </a:lnTo>
                  <a:lnTo>
                    <a:pt x="883920" y="556260"/>
                  </a:lnTo>
                  <a:lnTo>
                    <a:pt x="883920" y="464820"/>
                  </a:lnTo>
                  <a:lnTo>
                    <a:pt x="701040" y="441960"/>
                  </a:lnTo>
                  <a:lnTo>
                    <a:pt x="640080" y="320040"/>
                  </a:lnTo>
                  <a:lnTo>
                    <a:pt x="632460" y="213360"/>
                  </a:lnTo>
                  <a:lnTo>
                    <a:pt x="647700" y="533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12"/>
              <a:extLst>
                <a:ext uri="{FF2B5EF4-FFF2-40B4-BE49-F238E27FC236}">
                  <a16:creationId xmlns:a16="http://schemas.microsoft.com/office/drawing/2014/main" id="{205FB11C-BBC2-4221-BD1C-7FD0D0C32AAF}"/>
                </a:ext>
              </a:extLst>
            </p:cNvPr>
            <p:cNvSpPr/>
            <p:nvPr/>
          </p:nvSpPr>
          <p:spPr>
            <a:xfrm>
              <a:off x="1188720" y="5676900"/>
              <a:ext cx="594360" cy="937260"/>
            </a:xfrm>
            <a:custGeom>
              <a:avLst/>
              <a:gdLst>
                <a:gd name="connsiteX0" fmla="*/ 441960 w 594360"/>
                <a:gd name="connsiteY0" fmla="*/ 0 h 937260"/>
                <a:gd name="connsiteX1" fmla="*/ 160020 w 594360"/>
                <a:gd name="connsiteY1" fmla="*/ 0 h 937260"/>
                <a:gd name="connsiteX2" fmla="*/ 152400 w 594360"/>
                <a:gd name="connsiteY2" fmla="*/ 137160 h 937260"/>
                <a:gd name="connsiteX3" fmla="*/ 53340 w 594360"/>
                <a:gd name="connsiteY3" fmla="*/ 182880 h 937260"/>
                <a:gd name="connsiteX4" fmla="*/ 144780 w 594360"/>
                <a:gd name="connsiteY4" fmla="*/ 274320 h 937260"/>
                <a:gd name="connsiteX5" fmla="*/ 68580 w 594360"/>
                <a:gd name="connsiteY5" fmla="*/ 396240 h 937260"/>
                <a:gd name="connsiteX6" fmla="*/ 30480 w 594360"/>
                <a:gd name="connsiteY6" fmla="*/ 693420 h 937260"/>
                <a:gd name="connsiteX7" fmla="*/ 0 w 594360"/>
                <a:gd name="connsiteY7" fmla="*/ 830580 h 937260"/>
                <a:gd name="connsiteX8" fmla="*/ 137160 w 594360"/>
                <a:gd name="connsiteY8" fmla="*/ 906780 h 937260"/>
                <a:gd name="connsiteX9" fmla="*/ 388620 w 594360"/>
                <a:gd name="connsiteY9" fmla="*/ 937260 h 937260"/>
                <a:gd name="connsiteX10" fmla="*/ 579120 w 594360"/>
                <a:gd name="connsiteY10" fmla="*/ 876300 h 937260"/>
                <a:gd name="connsiteX11" fmla="*/ 594360 w 594360"/>
                <a:gd name="connsiteY11" fmla="*/ 754380 h 937260"/>
                <a:gd name="connsiteX12" fmla="*/ 495300 w 594360"/>
                <a:gd name="connsiteY12" fmla="*/ 358140 h 937260"/>
                <a:gd name="connsiteX13" fmla="*/ 464820 w 594360"/>
                <a:gd name="connsiteY13" fmla="*/ 243840 h 937260"/>
                <a:gd name="connsiteX14" fmla="*/ 487680 w 594360"/>
                <a:gd name="connsiteY14" fmla="*/ 205740 h 937260"/>
                <a:gd name="connsiteX15" fmla="*/ 441960 w 594360"/>
                <a:gd name="connsiteY15" fmla="*/ 0 h 937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94360" h="937260">
                  <a:moveTo>
                    <a:pt x="441960" y="0"/>
                  </a:moveTo>
                  <a:lnTo>
                    <a:pt x="160020" y="0"/>
                  </a:lnTo>
                  <a:lnTo>
                    <a:pt x="152400" y="137160"/>
                  </a:lnTo>
                  <a:lnTo>
                    <a:pt x="53340" y="182880"/>
                  </a:lnTo>
                  <a:lnTo>
                    <a:pt x="144780" y="274320"/>
                  </a:lnTo>
                  <a:lnTo>
                    <a:pt x="68580" y="396240"/>
                  </a:lnTo>
                  <a:lnTo>
                    <a:pt x="30480" y="693420"/>
                  </a:lnTo>
                  <a:lnTo>
                    <a:pt x="0" y="830580"/>
                  </a:lnTo>
                  <a:lnTo>
                    <a:pt x="137160" y="906780"/>
                  </a:lnTo>
                  <a:lnTo>
                    <a:pt x="388620" y="937260"/>
                  </a:lnTo>
                  <a:lnTo>
                    <a:pt x="579120" y="876300"/>
                  </a:lnTo>
                  <a:lnTo>
                    <a:pt x="594360" y="754380"/>
                  </a:lnTo>
                  <a:lnTo>
                    <a:pt x="495300" y="358140"/>
                  </a:lnTo>
                  <a:lnTo>
                    <a:pt x="464820" y="243840"/>
                  </a:lnTo>
                  <a:lnTo>
                    <a:pt x="487680" y="205740"/>
                  </a:lnTo>
                  <a:lnTo>
                    <a:pt x="4419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13"/>
              <a:extLst>
                <a:ext uri="{FF2B5EF4-FFF2-40B4-BE49-F238E27FC236}">
                  <a16:creationId xmlns:a16="http://schemas.microsoft.com/office/drawing/2014/main" id="{DEAF0F13-B906-4D49-8D8B-3365F2B0AC5C}"/>
                </a:ext>
              </a:extLst>
            </p:cNvPr>
            <p:cNvSpPr/>
            <p:nvPr/>
          </p:nvSpPr>
          <p:spPr>
            <a:xfrm>
              <a:off x="3771900" y="5692140"/>
              <a:ext cx="899160" cy="967740"/>
            </a:xfrm>
            <a:custGeom>
              <a:avLst/>
              <a:gdLst>
                <a:gd name="connsiteX0" fmla="*/ 678180 w 899160"/>
                <a:gd name="connsiteY0" fmla="*/ 53340 h 967740"/>
                <a:gd name="connsiteX1" fmla="*/ 586740 w 899160"/>
                <a:gd name="connsiteY1" fmla="*/ 0 h 967740"/>
                <a:gd name="connsiteX2" fmla="*/ 441960 w 899160"/>
                <a:gd name="connsiteY2" fmla="*/ 30480 h 967740"/>
                <a:gd name="connsiteX3" fmla="*/ 266700 w 899160"/>
                <a:gd name="connsiteY3" fmla="*/ 121920 h 967740"/>
                <a:gd name="connsiteX4" fmla="*/ 198120 w 899160"/>
                <a:gd name="connsiteY4" fmla="*/ 205740 h 967740"/>
                <a:gd name="connsiteX5" fmla="*/ 175260 w 899160"/>
                <a:gd name="connsiteY5" fmla="*/ 426720 h 967740"/>
                <a:gd name="connsiteX6" fmla="*/ 68580 w 899160"/>
                <a:gd name="connsiteY6" fmla="*/ 388620 h 967740"/>
                <a:gd name="connsiteX7" fmla="*/ 0 w 899160"/>
                <a:gd name="connsiteY7" fmla="*/ 472440 h 967740"/>
                <a:gd name="connsiteX8" fmla="*/ 137160 w 899160"/>
                <a:gd name="connsiteY8" fmla="*/ 670560 h 967740"/>
                <a:gd name="connsiteX9" fmla="*/ 205740 w 899160"/>
                <a:gd name="connsiteY9" fmla="*/ 845820 h 967740"/>
                <a:gd name="connsiteX10" fmla="*/ 312420 w 899160"/>
                <a:gd name="connsiteY10" fmla="*/ 944880 h 967740"/>
                <a:gd name="connsiteX11" fmla="*/ 502920 w 899160"/>
                <a:gd name="connsiteY11" fmla="*/ 967740 h 967740"/>
                <a:gd name="connsiteX12" fmla="*/ 693420 w 899160"/>
                <a:gd name="connsiteY12" fmla="*/ 868680 h 967740"/>
                <a:gd name="connsiteX13" fmla="*/ 754380 w 899160"/>
                <a:gd name="connsiteY13" fmla="*/ 678180 h 967740"/>
                <a:gd name="connsiteX14" fmla="*/ 769620 w 899160"/>
                <a:gd name="connsiteY14" fmla="*/ 556260 h 967740"/>
                <a:gd name="connsiteX15" fmla="*/ 899160 w 899160"/>
                <a:gd name="connsiteY15" fmla="*/ 472440 h 967740"/>
                <a:gd name="connsiteX16" fmla="*/ 861060 w 899160"/>
                <a:gd name="connsiteY16" fmla="*/ 358140 h 967740"/>
                <a:gd name="connsiteX17" fmla="*/ 693420 w 899160"/>
                <a:gd name="connsiteY17" fmla="*/ 388620 h 967740"/>
                <a:gd name="connsiteX18" fmla="*/ 678180 w 899160"/>
                <a:gd name="connsiteY18" fmla="*/ 53340 h 967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9160" h="967740">
                  <a:moveTo>
                    <a:pt x="678180" y="53340"/>
                  </a:moveTo>
                  <a:lnTo>
                    <a:pt x="586740" y="0"/>
                  </a:lnTo>
                  <a:lnTo>
                    <a:pt x="441960" y="30480"/>
                  </a:lnTo>
                  <a:lnTo>
                    <a:pt x="266700" y="121920"/>
                  </a:lnTo>
                  <a:lnTo>
                    <a:pt x="198120" y="205740"/>
                  </a:lnTo>
                  <a:lnTo>
                    <a:pt x="175260" y="426720"/>
                  </a:lnTo>
                  <a:lnTo>
                    <a:pt x="68580" y="388620"/>
                  </a:lnTo>
                  <a:lnTo>
                    <a:pt x="0" y="472440"/>
                  </a:lnTo>
                  <a:lnTo>
                    <a:pt x="137160" y="670560"/>
                  </a:lnTo>
                  <a:lnTo>
                    <a:pt x="205740" y="845820"/>
                  </a:lnTo>
                  <a:lnTo>
                    <a:pt x="312420" y="944880"/>
                  </a:lnTo>
                  <a:lnTo>
                    <a:pt x="502920" y="967740"/>
                  </a:lnTo>
                  <a:lnTo>
                    <a:pt x="693420" y="868680"/>
                  </a:lnTo>
                  <a:lnTo>
                    <a:pt x="754380" y="678180"/>
                  </a:lnTo>
                  <a:lnTo>
                    <a:pt x="769620" y="556260"/>
                  </a:lnTo>
                  <a:lnTo>
                    <a:pt x="899160" y="472440"/>
                  </a:lnTo>
                  <a:lnTo>
                    <a:pt x="861060" y="358140"/>
                  </a:lnTo>
                  <a:lnTo>
                    <a:pt x="693420" y="388620"/>
                  </a:lnTo>
                  <a:lnTo>
                    <a:pt x="678180" y="5334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4"/>
              <a:extLst>
                <a:ext uri="{FF2B5EF4-FFF2-40B4-BE49-F238E27FC236}">
                  <a16:creationId xmlns:a16="http://schemas.microsoft.com/office/drawing/2014/main" id="{7D69552E-C414-40DE-8B8F-CF5F7BC21020}"/>
                </a:ext>
              </a:extLst>
            </p:cNvPr>
            <p:cNvSpPr/>
            <p:nvPr/>
          </p:nvSpPr>
          <p:spPr>
            <a:xfrm>
              <a:off x="6088380" y="5669280"/>
              <a:ext cx="525780" cy="960120"/>
            </a:xfrm>
            <a:custGeom>
              <a:avLst/>
              <a:gdLst>
                <a:gd name="connsiteX0" fmla="*/ 243840 w 525780"/>
                <a:gd name="connsiteY0" fmla="*/ 0 h 960120"/>
                <a:gd name="connsiteX1" fmla="*/ 182880 w 525780"/>
                <a:gd name="connsiteY1" fmla="*/ 137160 h 960120"/>
                <a:gd name="connsiteX2" fmla="*/ 60960 w 525780"/>
                <a:gd name="connsiteY2" fmla="*/ 160020 h 960120"/>
                <a:gd name="connsiteX3" fmla="*/ 0 w 525780"/>
                <a:gd name="connsiteY3" fmla="*/ 259080 h 960120"/>
                <a:gd name="connsiteX4" fmla="*/ 114300 w 525780"/>
                <a:gd name="connsiteY4" fmla="*/ 434340 h 960120"/>
                <a:gd name="connsiteX5" fmla="*/ 76200 w 525780"/>
                <a:gd name="connsiteY5" fmla="*/ 579120 h 960120"/>
                <a:gd name="connsiteX6" fmla="*/ 106680 w 525780"/>
                <a:gd name="connsiteY6" fmla="*/ 762000 h 960120"/>
                <a:gd name="connsiteX7" fmla="*/ 60960 w 525780"/>
                <a:gd name="connsiteY7" fmla="*/ 868680 h 960120"/>
                <a:gd name="connsiteX8" fmla="*/ 137160 w 525780"/>
                <a:gd name="connsiteY8" fmla="*/ 960120 h 960120"/>
                <a:gd name="connsiteX9" fmla="*/ 281940 w 525780"/>
                <a:gd name="connsiteY9" fmla="*/ 914400 h 960120"/>
                <a:gd name="connsiteX10" fmla="*/ 457200 w 525780"/>
                <a:gd name="connsiteY10" fmla="*/ 952500 h 960120"/>
                <a:gd name="connsiteX11" fmla="*/ 525780 w 525780"/>
                <a:gd name="connsiteY11" fmla="*/ 853440 h 960120"/>
                <a:gd name="connsiteX12" fmla="*/ 441960 w 525780"/>
                <a:gd name="connsiteY12" fmla="*/ 769620 h 960120"/>
                <a:gd name="connsiteX13" fmla="*/ 525780 w 525780"/>
                <a:gd name="connsiteY13" fmla="*/ 632460 h 960120"/>
                <a:gd name="connsiteX14" fmla="*/ 502920 w 525780"/>
                <a:gd name="connsiteY14" fmla="*/ 541020 h 960120"/>
                <a:gd name="connsiteX15" fmla="*/ 510540 w 525780"/>
                <a:gd name="connsiteY15" fmla="*/ 434340 h 960120"/>
                <a:gd name="connsiteX16" fmla="*/ 472440 w 525780"/>
                <a:gd name="connsiteY16" fmla="*/ 388620 h 960120"/>
                <a:gd name="connsiteX17" fmla="*/ 525780 w 525780"/>
                <a:gd name="connsiteY17" fmla="*/ 259080 h 960120"/>
                <a:gd name="connsiteX18" fmla="*/ 502920 w 525780"/>
                <a:gd name="connsiteY18" fmla="*/ 91440 h 960120"/>
                <a:gd name="connsiteX19" fmla="*/ 243840 w 525780"/>
                <a:gd name="connsiteY19" fmla="*/ 0 h 960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25780" h="960120">
                  <a:moveTo>
                    <a:pt x="243840" y="0"/>
                  </a:moveTo>
                  <a:lnTo>
                    <a:pt x="182880" y="137160"/>
                  </a:lnTo>
                  <a:lnTo>
                    <a:pt x="60960" y="160020"/>
                  </a:lnTo>
                  <a:lnTo>
                    <a:pt x="0" y="259080"/>
                  </a:lnTo>
                  <a:lnTo>
                    <a:pt x="114300" y="434340"/>
                  </a:lnTo>
                  <a:lnTo>
                    <a:pt x="76200" y="579120"/>
                  </a:lnTo>
                  <a:lnTo>
                    <a:pt x="106680" y="762000"/>
                  </a:lnTo>
                  <a:lnTo>
                    <a:pt x="60960" y="868680"/>
                  </a:lnTo>
                  <a:lnTo>
                    <a:pt x="137160" y="960120"/>
                  </a:lnTo>
                  <a:lnTo>
                    <a:pt x="281940" y="914400"/>
                  </a:lnTo>
                  <a:lnTo>
                    <a:pt x="457200" y="952500"/>
                  </a:lnTo>
                  <a:lnTo>
                    <a:pt x="525780" y="853440"/>
                  </a:lnTo>
                  <a:lnTo>
                    <a:pt x="441960" y="769620"/>
                  </a:lnTo>
                  <a:lnTo>
                    <a:pt x="525780" y="632460"/>
                  </a:lnTo>
                  <a:lnTo>
                    <a:pt x="502920" y="541020"/>
                  </a:lnTo>
                  <a:lnTo>
                    <a:pt x="510540" y="434340"/>
                  </a:lnTo>
                  <a:lnTo>
                    <a:pt x="472440" y="388620"/>
                  </a:lnTo>
                  <a:lnTo>
                    <a:pt x="525780" y="259080"/>
                  </a:lnTo>
                  <a:lnTo>
                    <a:pt x="502920" y="91440"/>
                  </a:lnTo>
                  <a:lnTo>
                    <a:pt x="24384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5"/>
              <a:extLst>
                <a:ext uri="{FF2B5EF4-FFF2-40B4-BE49-F238E27FC236}">
                  <a16:creationId xmlns:a16="http://schemas.microsoft.com/office/drawing/2014/main" id="{6773C28E-2218-41B3-8291-9D8AF67B7713}"/>
                </a:ext>
              </a:extLst>
            </p:cNvPr>
            <p:cNvSpPr/>
            <p:nvPr/>
          </p:nvSpPr>
          <p:spPr>
            <a:xfrm>
              <a:off x="7879080" y="5707380"/>
              <a:ext cx="693420" cy="845820"/>
            </a:xfrm>
            <a:custGeom>
              <a:avLst/>
              <a:gdLst>
                <a:gd name="connsiteX0" fmla="*/ 327660 w 693420"/>
                <a:gd name="connsiteY0" fmla="*/ 0 h 845820"/>
                <a:gd name="connsiteX1" fmla="*/ 167640 w 693420"/>
                <a:gd name="connsiteY1" fmla="*/ 91440 h 845820"/>
                <a:gd name="connsiteX2" fmla="*/ 121920 w 693420"/>
                <a:gd name="connsiteY2" fmla="*/ 297180 h 845820"/>
                <a:gd name="connsiteX3" fmla="*/ 45720 w 693420"/>
                <a:gd name="connsiteY3" fmla="*/ 297180 h 845820"/>
                <a:gd name="connsiteX4" fmla="*/ 0 w 693420"/>
                <a:gd name="connsiteY4" fmla="*/ 472440 h 845820"/>
                <a:gd name="connsiteX5" fmla="*/ 129540 w 693420"/>
                <a:gd name="connsiteY5" fmla="*/ 525780 h 845820"/>
                <a:gd name="connsiteX6" fmla="*/ 114300 w 693420"/>
                <a:gd name="connsiteY6" fmla="*/ 647700 h 845820"/>
                <a:gd name="connsiteX7" fmla="*/ 114300 w 693420"/>
                <a:gd name="connsiteY7" fmla="*/ 777240 h 845820"/>
                <a:gd name="connsiteX8" fmla="*/ 198120 w 693420"/>
                <a:gd name="connsiteY8" fmla="*/ 845820 h 845820"/>
                <a:gd name="connsiteX9" fmla="*/ 457200 w 693420"/>
                <a:gd name="connsiteY9" fmla="*/ 830580 h 845820"/>
                <a:gd name="connsiteX10" fmla="*/ 586740 w 693420"/>
                <a:gd name="connsiteY10" fmla="*/ 800100 h 845820"/>
                <a:gd name="connsiteX11" fmla="*/ 579120 w 693420"/>
                <a:gd name="connsiteY11" fmla="*/ 708660 h 845820"/>
                <a:gd name="connsiteX12" fmla="*/ 548640 w 693420"/>
                <a:gd name="connsiteY12" fmla="*/ 518160 h 845820"/>
                <a:gd name="connsiteX13" fmla="*/ 693420 w 693420"/>
                <a:gd name="connsiteY13" fmla="*/ 487680 h 845820"/>
                <a:gd name="connsiteX14" fmla="*/ 640080 w 693420"/>
                <a:gd name="connsiteY14" fmla="*/ 327660 h 845820"/>
                <a:gd name="connsiteX15" fmla="*/ 563880 w 693420"/>
                <a:gd name="connsiteY15" fmla="*/ 312420 h 845820"/>
                <a:gd name="connsiteX16" fmla="*/ 533400 w 693420"/>
                <a:gd name="connsiteY16" fmla="*/ 114300 h 845820"/>
                <a:gd name="connsiteX17" fmla="*/ 419100 w 693420"/>
                <a:gd name="connsiteY17" fmla="*/ 15240 h 845820"/>
                <a:gd name="connsiteX18" fmla="*/ 327660 w 693420"/>
                <a:gd name="connsiteY18" fmla="*/ 0 h 845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3420" h="845820">
                  <a:moveTo>
                    <a:pt x="327660" y="0"/>
                  </a:moveTo>
                  <a:lnTo>
                    <a:pt x="167640" y="91440"/>
                  </a:lnTo>
                  <a:lnTo>
                    <a:pt x="121920" y="297180"/>
                  </a:lnTo>
                  <a:lnTo>
                    <a:pt x="45720" y="297180"/>
                  </a:lnTo>
                  <a:lnTo>
                    <a:pt x="0" y="472440"/>
                  </a:lnTo>
                  <a:lnTo>
                    <a:pt x="129540" y="525780"/>
                  </a:lnTo>
                  <a:lnTo>
                    <a:pt x="114300" y="647700"/>
                  </a:lnTo>
                  <a:lnTo>
                    <a:pt x="114300" y="777240"/>
                  </a:lnTo>
                  <a:lnTo>
                    <a:pt x="198120" y="845820"/>
                  </a:lnTo>
                  <a:lnTo>
                    <a:pt x="457200" y="830580"/>
                  </a:lnTo>
                  <a:lnTo>
                    <a:pt x="586740" y="800100"/>
                  </a:lnTo>
                  <a:lnTo>
                    <a:pt x="579120" y="708660"/>
                  </a:lnTo>
                  <a:lnTo>
                    <a:pt x="548640" y="518160"/>
                  </a:lnTo>
                  <a:lnTo>
                    <a:pt x="693420" y="487680"/>
                  </a:lnTo>
                  <a:lnTo>
                    <a:pt x="640080" y="327660"/>
                  </a:lnTo>
                  <a:lnTo>
                    <a:pt x="563880" y="312420"/>
                  </a:lnTo>
                  <a:lnTo>
                    <a:pt x="533400" y="114300"/>
                  </a:lnTo>
                  <a:lnTo>
                    <a:pt x="419100" y="15240"/>
                  </a:lnTo>
                  <a:lnTo>
                    <a:pt x="3276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280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2020-11-29T17:28:16Z</dcterms:created>
  <dcterms:modified xsi:type="dcterms:W3CDTF">2020-11-29T17:39:31Z</dcterms:modified>
</cp:coreProperties>
</file>