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diat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echnologystudent.com/despro_flsh/diat1.html" TargetMode="External"/><Relationship Id="rId3" Type="http://schemas.openxmlformats.org/officeDocument/2006/relationships/hyperlink" Target="http://www.technologystudent.com/" TargetMode="External"/><Relationship Id="rId4" Type="http://schemas.openxmlformats.org/officeDocument/2006/relationships/hyperlink" Target="https://www.facebook.com/groups/254963448192823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969" y="158774"/>
            <a:ext cx="56781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DAISUKE </a:t>
            </a:r>
            <a:r>
              <a:rPr dirty="0" u="sng" sz="16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KITAGAWA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Japan 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https://technologystudent.com/despro_ﬂsh/diat1.html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23" y="1199838"/>
            <a:ext cx="6997700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018664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dirty="0" sz="1400" spc="-9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brieﬂy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about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Kitagawa’s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background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career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path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took,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dirty="0" sz="14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400" spc="-8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2085029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2589231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309341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35976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4485" y="4101793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4485" y="460598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4485" y="5815828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14485" y="6320030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14485" y="6824217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28405"/>
            <a:ext cx="6962775" cy="0"/>
          </a:xfrm>
          <a:custGeom>
            <a:avLst/>
            <a:gdLst/>
            <a:ahLst/>
            <a:cxnLst/>
            <a:rect l="l" t="t" r="r" b="b"/>
            <a:pathLst>
              <a:path w="6962775" h="0">
                <a:moveTo>
                  <a:pt x="0" y="0"/>
                </a:moveTo>
                <a:lnTo>
                  <a:pt x="6962778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17620" y="4891742"/>
            <a:ext cx="6607809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dirty="0" sz="1400" spc="-15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Strut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151616"/>
                </a:solidFill>
                <a:latin typeface="Arial"/>
                <a:cs typeface="Arial"/>
              </a:rPr>
              <a:t>Chair,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Kitagawa.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-1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-1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969" y="158774"/>
            <a:ext cx="567817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6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DAISUKE </a:t>
            </a:r>
            <a:r>
              <a:rPr dirty="0" u="sng" sz="1600" spc="-4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KITAGAWA</a:t>
            </a:r>
            <a:r>
              <a:rPr dirty="0" u="sng" sz="1600" spc="-6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 Japan - </a:t>
            </a:r>
            <a:r>
              <a:rPr dirty="0" u="sng" sz="1600" spc="-1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dirty="0" u="sng" sz="16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QUESTIONS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4880" y="721249"/>
            <a:ext cx="5181600" cy="30480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53340" rIns="0" bIns="0" rtlCol="0" vert="horz">
            <a:spAutoFit/>
          </a:bodyPr>
          <a:lstStyle/>
          <a:p>
            <a:pPr marL="174625">
              <a:lnSpc>
                <a:spcPct val="100000"/>
              </a:lnSpc>
              <a:spcBef>
                <a:spcPts val="420"/>
              </a:spcBef>
            </a:pPr>
            <a:r>
              <a:rPr dirty="0" sz="1200" spc="-5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6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dirty="0" sz="1200" spc="345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baseline="2314" sz="180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https://technologystudent.com/despro_ﬂsh/diat1.html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28891" y="481763"/>
            <a:ext cx="211772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  <a:hlinkClick r:id="rId3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  </a:t>
            </a:r>
            <a:r>
              <a:rPr dirty="0" sz="650" spc="155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5">
                <a:solidFill>
                  <a:srgbClr val="3C2B98"/>
                </a:solidFill>
                <a:latin typeface="Arial"/>
                <a:cs typeface="Arial"/>
              </a:rPr>
              <a:t>V.Ryan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5">
                <a:solidFill>
                  <a:srgbClr val="3C2B98"/>
                </a:solidFill>
                <a:latin typeface="Arial"/>
                <a:cs typeface="Arial"/>
              </a:rPr>
              <a:t>©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2021</a:t>
            </a:r>
            <a:endParaRPr sz="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7667" y="496873"/>
            <a:ext cx="4590415" cy="13017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5550" algn="l"/>
              </a:tabLst>
            </a:pP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WORLD</a:t>
            </a:r>
            <a:r>
              <a:rPr dirty="0" sz="650" spc="1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ASSOCIATION</a:t>
            </a:r>
            <a:r>
              <a:rPr dirty="0" sz="650" spc="5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35">
                <a:solidFill>
                  <a:srgbClr val="3C2B98"/>
                </a:solidFill>
                <a:latin typeface="Arial"/>
                <a:cs typeface="Arial"/>
              </a:rPr>
              <a:t>OF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 TECHNOLOGY</a:t>
            </a:r>
            <a:r>
              <a:rPr dirty="0" sz="650" spc="20">
                <a:solidFill>
                  <a:srgbClr val="3C2B98"/>
                </a:solidFill>
                <a:latin typeface="Arial"/>
                <a:cs typeface="Arial"/>
              </a:rPr>
              <a:t> </a:t>
            </a:r>
            <a:r>
              <a:rPr dirty="0" sz="650" spc="40">
                <a:solidFill>
                  <a:srgbClr val="3C2B98"/>
                </a:solidFill>
                <a:latin typeface="Arial"/>
                <a:cs typeface="Arial"/>
              </a:rPr>
              <a:t>TEACHERS	</a:t>
            </a:r>
            <a:r>
              <a:rPr dirty="0" sz="650" spc="15">
                <a:solidFill>
                  <a:srgbClr val="3C2B98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9533" y="1199838"/>
            <a:ext cx="6998334" cy="43751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59610" algn="l"/>
              </a:tabLst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dirty="0" sz="1400" spc="9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products</a:t>
            </a:r>
            <a:r>
              <a:rPr dirty="0" sz="1400" spc="9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Daisuke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Kitagawa.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dirty="0" sz="1400" spc="1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/ </a:t>
            </a:r>
            <a:r>
              <a:rPr dirty="0" sz="1400" spc="-3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images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400" spc="-1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151616"/>
                </a:solidFill>
                <a:latin typeface="Arial"/>
                <a:cs typeface="Arial"/>
              </a:rPr>
              <a:t>design.	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dirty="0" sz="1400" spc="-16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400" spc="-5" b="1" i="1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485" y="349982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4485" y="4004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14485" y="4508193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14485" y="5012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44006" y="1958890"/>
            <a:ext cx="321310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99765" algn="l"/>
              </a:tabLst>
            </a:pPr>
            <a:r>
              <a:rPr dirty="0" u="sng" sz="1400" spc="-5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NAME: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4954" y="2758994"/>
            <a:ext cx="32321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18815" algn="l"/>
              </a:tabLst>
            </a:pPr>
            <a:r>
              <a:rPr dirty="0" u="sng" sz="140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DESCRIPTION:	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4485" y="55013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144606" y="1958890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4485" y="653003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4485" y="7313629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14485" y="7817817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4485" y="8322005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485" y="8826192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14485" y="9330380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4006" y="6276889"/>
            <a:ext cx="6083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4954" y="7076992"/>
            <a:ext cx="129984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DESCRIPTION: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4485" y="9819326"/>
            <a:ext cx="3230245" cy="0"/>
          </a:xfrm>
          <a:custGeom>
            <a:avLst/>
            <a:gdLst/>
            <a:ahLst/>
            <a:cxnLst/>
            <a:rect l="l" t="t" r="r" b="b"/>
            <a:pathLst>
              <a:path w="3230245" h="0">
                <a:moveTo>
                  <a:pt x="0" y="0"/>
                </a:moveTo>
                <a:lnTo>
                  <a:pt x="3229923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144606" y="6276889"/>
            <a:ext cx="84581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151616"/>
                </a:solidFill>
                <a:latin typeface="Arial"/>
                <a:cs typeface="Arial"/>
              </a:rPr>
              <a:t>IMAGE(S)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DESIGNERS - DAISUKE KITAGAWA</cp:keywords>
  <dc:title>diat1.cdr</dc:title>
  <dcterms:created xsi:type="dcterms:W3CDTF">2021-12-07T15:55:16Z</dcterms:created>
  <dcterms:modified xsi:type="dcterms:W3CDTF">2021-12-07T15:55:16Z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2021-12-07T00:00:00Z</vt:filetime>
  </property>
</Properties>
</file>