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2129-FCFD-4A0B-A43F-C643B31A4635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8EF8-7591-4252-BB1B-6679BB5BB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934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2129-FCFD-4A0B-A43F-C643B31A4635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8EF8-7591-4252-BB1B-6679BB5BB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039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2129-FCFD-4A0B-A43F-C643B31A4635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8EF8-7591-4252-BB1B-6679BB5BB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787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2129-FCFD-4A0B-A43F-C643B31A4635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8EF8-7591-4252-BB1B-6679BB5BB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085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2129-FCFD-4A0B-A43F-C643B31A4635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8EF8-7591-4252-BB1B-6679BB5BB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624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2129-FCFD-4A0B-A43F-C643B31A4635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8EF8-7591-4252-BB1B-6679BB5BB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614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2129-FCFD-4A0B-A43F-C643B31A4635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8EF8-7591-4252-BB1B-6679BB5BB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413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2129-FCFD-4A0B-A43F-C643B31A4635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8EF8-7591-4252-BB1B-6679BB5BB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73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2129-FCFD-4A0B-A43F-C643B31A4635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8EF8-7591-4252-BB1B-6679BB5BB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510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2129-FCFD-4A0B-A43F-C643B31A4635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8EF8-7591-4252-BB1B-6679BB5BB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829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2129-FCFD-4A0B-A43F-C643B31A4635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8EF8-7591-4252-BB1B-6679BB5BB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296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02129-FCFD-4A0B-A43F-C643B31A4635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C8EF8-7591-4252-BB1B-6679BB5BB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07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despro_flsh/blockmod7.html" TargetMode="External"/><Relationship Id="rId3" Type="http://schemas.openxmlformats.org/officeDocument/2006/relationships/hyperlink" Target="https://technologystudent.com/prddes1/letsty1.html" TargetMode="External"/><Relationship Id="rId7" Type="http://schemas.openxmlformats.org/officeDocument/2006/relationships/hyperlink" Target="https://technologystudent.com/despro_flsh/blockmod5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despro_flsh/firewk4.html" TargetMode="External"/><Relationship Id="rId11" Type="http://schemas.openxmlformats.org/officeDocument/2006/relationships/hyperlink" Target="https://technologystudent.com/despro2/numplt1.htm" TargetMode="External"/><Relationship Id="rId5" Type="http://schemas.openxmlformats.org/officeDocument/2006/relationships/hyperlink" Target="https://technologystudent.com/despro_flsh/firewk5.html" TargetMode="External"/><Relationship Id="rId10" Type="http://schemas.openxmlformats.org/officeDocument/2006/relationships/hyperlink" Target="https://technologystudent.com/despro2/nplat1.htm" TargetMode="External"/><Relationship Id="rId4" Type="http://schemas.openxmlformats.org/officeDocument/2006/relationships/hyperlink" Target="https://technologystudent.com/despro_flsh/seedex9.html" TargetMode="External"/><Relationship Id="rId9" Type="http://schemas.openxmlformats.org/officeDocument/2006/relationships/hyperlink" Target="https://technologystudent.com/prddes1/perfpk9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6608F40B-3F9E-47DF-A674-EB4F9F634ADB}"/>
              </a:ext>
            </a:extLst>
          </p:cNvPr>
          <p:cNvGrpSpPr/>
          <p:nvPr/>
        </p:nvGrpSpPr>
        <p:grpSpPr>
          <a:xfrm>
            <a:off x="75556" y="275208"/>
            <a:ext cx="9011875" cy="6320902"/>
            <a:chOff x="75556" y="275208"/>
            <a:chExt cx="9011875" cy="6320902"/>
          </a:xfrm>
        </p:grpSpPr>
        <p:pic>
          <p:nvPicPr>
            <p:cNvPr id="5" name="Picture 4" descr="A picture containing text, book&#10;&#10;Description automatically generated">
              <a:extLst>
                <a:ext uri="{FF2B5EF4-FFF2-40B4-BE49-F238E27FC236}">
                  <a16:creationId xmlns:a16="http://schemas.microsoft.com/office/drawing/2014/main" id="{766E23A4-BB43-4939-8E73-252F80D7CAE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56" y="275208"/>
              <a:ext cx="9011875" cy="6320902"/>
            </a:xfrm>
            <a:prstGeom prst="rect">
              <a:avLst/>
            </a:prstGeom>
          </p:spPr>
        </p:pic>
        <p:sp>
          <p:nvSpPr>
            <p:cNvPr id="6" name="Freeform: Shape 5">
              <a:hlinkClick r:id="rId3"/>
              <a:extLst>
                <a:ext uri="{FF2B5EF4-FFF2-40B4-BE49-F238E27FC236}">
                  <a16:creationId xmlns:a16="http://schemas.microsoft.com/office/drawing/2014/main" id="{EEA45829-EC6A-40FC-830C-03A0EE897252}"/>
                </a:ext>
              </a:extLst>
            </p:cNvPr>
            <p:cNvSpPr/>
            <p:nvPr/>
          </p:nvSpPr>
          <p:spPr>
            <a:xfrm>
              <a:off x="1402080" y="1700784"/>
              <a:ext cx="676656" cy="1097280"/>
            </a:xfrm>
            <a:custGeom>
              <a:avLst/>
              <a:gdLst>
                <a:gd name="connsiteX0" fmla="*/ 262128 w 676656"/>
                <a:gd name="connsiteY0" fmla="*/ 36576 h 1097280"/>
                <a:gd name="connsiteX1" fmla="*/ 109728 w 676656"/>
                <a:gd name="connsiteY1" fmla="*/ 219456 h 1097280"/>
                <a:gd name="connsiteX2" fmla="*/ 0 w 676656"/>
                <a:gd name="connsiteY2" fmla="*/ 640080 h 1097280"/>
                <a:gd name="connsiteX3" fmla="*/ 42672 w 676656"/>
                <a:gd name="connsiteY3" fmla="*/ 774192 h 1097280"/>
                <a:gd name="connsiteX4" fmla="*/ 237744 w 676656"/>
                <a:gd name="connsiteY4" fmla="*/ 810768 h 1097280"/>
                <a:gd name="connsiteX5" fmla="*/ 292608 w 676656"/>
                <a:gd name="connsiteY5" fmla="*/ 926592 h 1097280"/>
                <a:gd name="connsiteX6" fmla="*/ 676656 w 676656"/>
                <a:gd name="connsiteY6" fmla="*/ 1097280 h 1097280"/>
                <a:gd name="connsiteX7" fmla="*/ 609600 w 676656"/>
                <a:gd name="connsiteY7" fmla="*/ 719328 h 1097280"/>
                <a:gd name="connsiteX8" fmla="*/ 432816 w 676656"/>
                <a:gd name="connsiteY8" fmla="*/ 573024 h 1097280"/>
                <a:gd name="connsiteX9" fmla="*/ 438912 w 676656"/>
                <a:gd name="connsiteY9" fmla="*/ 323088 h 1097280"/>
                <a:gd name="connsiteX10" fmla="*/ 347472 w 676656"/>
                <a:gd name="connsiteY10" fmla="*/ 0 h 1097280"/>
                <a:gd name="connsiteX11" fmla="*/ 262128 w 676656"/>
                <a:gd name="connsiteY11" fmla="*/ 36576 h 109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76656" h="1097280">
                  <a:moveTo>
                    <a:pt x="262128" y="36576"/>
                  </a:moveTo>
                  <a:lnTo>
                    <a:pt x="109728" y="219456"/>
                  </a:lnTo>
                  <a:lnTo>
                    <a:pt x="0" y="640080"/>
                  </a:lnTo>
                  <a:lnTo>
                    <a:pt x="42672" y="774192"/>
                  </a:lnTo>
                  <a:lnTo>
                    <a:pt x="237744" y="810768"/>
                  </a:lnTo>
                  <a:lnTo>
                    <a:pt x="292608" y="926592"/>
                  </a:lnTo>
                  <a:lnTo>
                    <a:pt x="676656" y="1097280"/>
                  </a:lnTo>
                  <a:lnTo>
                    <a:pt x="609600" y="719328"/>
                  </a:lnTo>
                  <a:lnTo>
                    <a:pt x="432816" y="573024"/>
                  </a:lnTo>
                  <a:lnTo>
                    <a:pt x="438912" y="323088"/>
                  </a:lnTo>
                  <a:lnTo>
                    <a:pt x="347472" y="0"/>
                  </a:lnTo>
                  <a:lnTo>
                    <a:pt x="262128" y="36576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reeform: Shape 6">
              <a:hlinkClick r:id="rId4"/>
              <a:extLst>
                <a:ext uri="{FF2B5EF4-FFF2-40B4-BE49-F238E27FC236}">
                  <a16:creationId xmlns:a16="http://schemas.microsoft.com/office/drawing/2014/main" id="{0244C7AC-B402-49B3-85A3-27B80E3236E8}"/>
                </a:ext>
              </a:extLst>
            </p:cNvPr>
            <p:cNvSpPr/>
            <p:nvPr/>
          </p:nvSpPr>
          <p:spPr>
            <a:xfrm>
              <a:off x="3169920" y="2286000"/>
              <a:ext cx="920496" cy="548640"/>
            </a:xfrm>
            <a:custGeom>
              <a:avLst/>
              <a:gdLst>
                <a:gd name="connsiteX0" fmla="*/ 0 w 920496"/>
                <a:gd name="connsiteY0" fmla="*/ 0 h 548640"/>
                <a:gd name="connsiteX1" fmla="*/ 365760 w 920496"/>
                <a:gd name="connsiteY1" fmla="*/ 115824 h 548640"/>
                <a:gd name="connsiteX2" fmla="*/ 426720 w 920496"/>
                <a:gd name="connsiteY2" fmla="*/ 249936 h 548640"/>
                <a:gd name="connsiteX3" fmla="*/ 591312 w 920496"/>
                <a:gd name="connsiteY3" fmla="*/ 219456 h 548640"/>
                <a:gd name="connsiteX4" fmla="*/ 920496 w 920496"/>
                <a:gd name="connsiteY4" fmla="*/ 359664 h 548640"/>
                <a:gd name="connsiteX5" fmla="*/ 816864 w 920496"/>
                <a:gd name="connsiteY5" fmla="*/ 451104 h 548640"/>
                <a:gd name="connsiteX6" fmla="*/ 505968 w 920496"/>
                <a:gd name="connsiteY6" fmla="*/ 530352 h 548640"/>
                <a:gd name="connsiteX7" fmla="*/ 329184 w 920496"/>
                <a:gd name="connsiteY7" fmla="*/ 548640 h 548640"/>
                <a:gd name="connsiteX8" fmla="*/ 188976 w 920496"/>
                <a:gd name="connsiteY8" fmla="*/ 499872 h 548640"/>
                <a:gd name="connsiteX9" fmla="*/ 85344 w 920496"/>
                <a:gd name="connsiteY9" fmla="*/ 329184 h 548640"/>
                <a:gd name="connsiteX10" fmla="*/ 0 w 920496"/>
                <a:gd name="connsiteY10" fmla="*/ 0 h 54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20496" h="548640">
                  <a:moveTo>
                    <a:pt x="0" y="0"/>
                  </a:moveTo>
                  <a:lnTo>
                    <a:pt x="365760" y="115824"/>
                  </a:lnTo>
                  <a:lnTo>
                    <a:pt x="426720" y="249936"/>
                  </a:lnTo>
                  <a:lnTo>
                    <a:pt x="591312" y="219456"/>
                  </a:lnTo>
                  <a:lnTo>
                    <a:pt x="920496" y="359664"/>
                  </a:lnTo>
                  <a:lnTo>
                    <a:pt x="816864" y="451104"/>
                  </a:lnTo>
                  <a:lnTo>
                    <a:pt x="505968" y="530352"/>
                  </a:lnTo>
                  <a:lnTo>
                    <a:pt x="329184" y="548640"/>
                  </a:lnTo>
                  <a:lnTo>
                    <a:pt x="188976" y="499872"/>
                  </a:lnTo>
                  <a:lnTo>
                    <a:pt x="85344" y="32918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reeform: Shape 7">
              <a:hlinkClick r:id="rId5"/>
              <a:extLst>
                <a:ext uri="{FF2B5EF4-FFF2-40B4-BE49-F238E27FC236}">
                  <a16:creationId xmlns:a16="http://schemas.microsoft.com/office/drawing/2014/main" id="{16CE6FE2-6217-4694-8D87-8F020229B88D}"/>
                </a:ext>
              </a:extLst>
            </p:cNvPr>
            <p:cNvSpPr/>
            <p:nvPr/>
          </p:nvSpPr>
          <p:spPr>
            <a:xfrm>
              <a:off x="7729728" y="1274064"/>
              <a:ext cx="1091184" cy="688848"/>
            </a:xfrm>
            <a:custGeom>
              <a:avLst/>
              <a:gdLst>
                <a:gd name="connsiteX0" fmla="*/ 0 w 1091184"/>
                <a:gd name="connsiteY0" fmla="*/ 0 h 688848"/>
                <a:gd name="connsiteX1" fmla="*/ 384048 w 1091184"/>
                <a:gd name="connsiteY1" fmla="*/ 121920 h 688848"/>
                <a:gd name="connsiteX2" fmla="*/ 505968 w 1091184"/>
                <a:gd name="connsiteY2" fmla="*/ 298704 h 688848"/>
                <a:gd name="connsiteX3" fmla="*/ 701040 w 1091184"/>
                <a:gd name="connsiteY3" fmla="*/ 298704 h 688848"/>
                <a:gd name="connsiteX4" fmla="*/ 1091184 w 1091184"/>
                <a:gd name="connsiteY4" fmla="*/ 463296 h 688848"/>
                <a:gd name="connsiteX5" fmla="*/ 963168 w 1091184"/>
                <a:gd name="connsiteY5" fmla="*/ 542544 h 688848"/>
                <a:gd name="connsiteX6" fmla="*/ 871728 w 1091184"/>
                <a:gd name="connsiteY6" fmla="*/ 585216 h 688848"/>
                <a:gd name="connsiteX7" fmla="*/ 725424 w 1091184"/>
                <a:gd name="connsiteY7" fmla="*/ 646176 h 688848"/>
                <a:gd name="connsiteX8" fmla="*/ 390144 w 1091184"/>
                <a:gd name="connsiteY8" fmla="*/ 688848 h 688848"/>
                <a:gd name="connsiteX9" fmla="*/ 243840 w 1091184"/>
                <a:gd name="connsiteY9" fmla="*/ 597408 h 688848"/>
                <a:gd name="connsiteX10" fmla="*/ 140208 w 1091184"/>
                <a:gd name="connsiteY10" fmla="*/ 414528 h 688848"/>
                <a:gd name="connsiteX11" fmla="*/ 54864 w 1091184"/>
                <a:gd name="connsiteY11" fmla="*/ 237744 h 688848"/>
                <a:gd name="connsiteX12" fmla="*/ 0 w 1091184"/>
                <a:gd name="connsiteY12" fmla="*/ 0 h 688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91184" h="688848">
                  <a:moveTo>
                    <a:pt x="0" y="0"/>
                  </a:moveTo>
                  <a:lnTo>
                    <a:pt x="384048" y="121920"/>
                  </a:lnTo>
                  <a:lnTo>
                    <a:pt x="505968" y="298704"/>
                  </a:lnTo>
                  <a:lnTo>
                    <a:pt x="701040" y="298704"/>
                  </a:lnTo>
                  <a:lnTo>
                    <a:pt x="1091184" y="463296"/>
                  </a:lnTo>
                  <a:lnTo>
                    <a:pt x="963168" y="542544"/>
                  </a:lnTo>
                  <a:lnTo>
                    <a:pt x="871728" y="585216"/>
                  </a:lnTo>
                  <a:lnTo>
                    <a:pt x="725424" y="646176"/>
                  </a:lnTo>
                  <a:lnTo>
                    <a:pt x="390144" y="688848"/>
                  </a:lnTo>
                  <a:lnTo>
                    <a:pt x="243840" y="597408"/>
                  </a:lnTo>
                  <a:lnTo>
                    <a:pt x="140208" y="414528"/>
                  </a:lnTo>
                  <a:lnTo>
                    <a:pt x="54864" y="23774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Freeform: Shape 8">
              <a:hlinkClick r:id="rId6"/>
              <a:extLst>
                <a:ext uri="{FF2B5EF4-FFF2-40B4-BE49-F238E27FC236}">
                  <a16:creationId xmlns:a16="http://schemas.microsoft.com/office/drawing/2014/main" id="{0D684246-F6D1-4297-8D3F-E3F1FE476611}"/>
                </a:ext>
              </a:extLst>
            </p:cNvPr>
            <p:cNvSpPr/>
            <p:nvPr/>
          </p:nvSpPr>
          <p:spPr>
            <a:xfrm>
              <a:off x="7613904" y="1926336"/>
              <a:ext cx="987552" cy="719328"/>
            </a:xfrm>
            <a:custGeom>
              <a:avLst/>
              <a:gdLst>
                <a:gd name="connsiteX0" fmla="*/ 987552 w 987552"/>
                <a:gd name="connsiteY0" fmla="*/ 0 h 719328"/>
                <a:gd name="connsiteX1" fmla="*/ 664464 w 987552"/>
                <a:gd name="connsiteY1" fmla="*/ 164592 h 719328"/>
                <a:gd name="connsiteX2" fmla="*/ 542544 w 987552"/>
                <a:gd name="connsiteY2" fmla="*/ 329184 h 719328"/>
                <a:gd name="connsiteX3" fmla="*/ 359664 w 987552"/>
                <a:gd name="connsiteY3" fmla="*/ 347472 h 719328"/>
                <a:gd name="connsiteX4" fmla="*/ 0 w 987552"/>
                <a:gd name="connsiteY4" fmla="*/ 518160 h 719328"/>
                <a:gd name="connsiteX5" fmla="*/ 6096 w 987552"/>
                <a:gd name="connsiteY5" fmla="*/ 603504 h 719328"/>
                <a:gd name="connsiteX6" fmla="*/ 152400 w 987552"/>
                <a:gd name="connsiteY6" fmla="*/ 591312 h 719328"/>
                <a:gd name="connsiteX7" fmla="*/ 176784 w 987552"/>
                <a:gd name="connsiteY7" fmla="*/ 646176 h 719328"/>
                <a:gd name="connsiteX8" fmla="*/ 316992 w 987552"/>
                <a:gd name="connsiteY8" fmla="*/ 658368 h 719328"/>
                <a:gd name="connsiteX9" fmla="*/ 457200 w 987552"/>
                <a:gd name="connsiteY9" fmla="*/ 719328 h 719328"/>
                <a:gd name="connsiteX10" fmla="*/ 548640 w 987552"/>
                <a:gd name="connsiteY10" fmla="*/ 627888 h 719328"/>
                <a:gd name="connsiteX11" fmla="*/ 670560 w 987552"/>
                <a:gd name="connsiteY11" fmla="*/ 707136 h 719328"/>
                <a:gd name="connsiteX12" fmla="*/ 816864 w 987552"/>
                <a:gd name="connsiteY12" fmla="*/ 615696 h 719328"/>
                <a:gd name="connsiteX13" fmla="*/ 798576 w 987552"/>
                <a:gd name="connsiteY13" fmla="*/ 463296 h 719328"/>
                <a:gd name="connsiteX14" fmla="*/ 932688 w 987552"/>
                <a:gd name="connsiteY14" fmla="*/ 396240 h 719328"/>
                <a:gd name="connsiteX15" fmla="*/ 926592 w 987552"/>
                <a:gd name="connsiteY15" fmla="*/ 249936 h 719328"/>
                <a:gd name="connsiteX16" fmla="*/ 975360 w 987552"/>
                <a:gd name="connsiteY16" fmla="*/ 176784 h 719328"/>
                <a:gd name="connsiteX17" fmla="*/ 963168 w 987552"/>
                <a:gd name="connsiteY17" fmla="*/ 85344 h 719328"/>
                <a:gd name="connsiteX18" fmla="*/ 987552 w 987552"/>
                <a:gd name="connsiteY18" fmla="*/ 0 h 719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87552" h="719328">
                  <a:moveTo>
                    <a:pt x="987552" y="0"/>
                  </a:moveTo>
                  <a:lnTo>
                    <a:pt x="664464" y="164592"/>
                  </a:lnTo>
                  <a:lnTo>
                    <a:pt x="542544" y="329184"/>
                  </a:lnTo>
                  <a:lnTo>
                    <a:pt x="359664" y="347472"/>
                  </a:lnTo>
                  <a:lnTo>
                    <a:pt x="0" y="518160"/>
                  </a:lnTo>
                  <a:lnTo>
                    <a:pt x="6096" y="603504"/>
                  </a:lnTo>
                  <a:lnTo>
                    <a:pt x="152400" y="591312"/>
                  </a:lnTo>
                  <a:lnTo>
                    <a:pt x="176784" y="646176"/>
                  </a:lnTo>
                  <a:lnTo>
                    <a:pt x="316992" y="658368"/>
                  </a:lnTo>
                  <a:lnTo>
                    <a:pt x="457200" y="719328"/>
                  </a:lnTo>
                  <a:lnTo>
                    <a:pt x="548640" y="627888"/>
                  </a:lnTo>
                  <a:lnTo>
                    <a:pt x="670560" y="707136"/>
                  </a:lnTo>
                  <a:lnTo>
                    <a:pt x="816864" y="615696"/>
                  </a:lnTo>
                  <a:lnTo>
                    <a:pt x="798576" y="463296"/>
                  </a:lnTo>
                  <a:lnTo>
                    <a:pt x="932688" y="396240"/>
                  </a:lnTo>
                  <a:lnTo>
                    <a:pt x="926592" y="249936"/>
                  </a:lnTo>
                  <a:lnTo>
                    <a:pt x="975360" y="176784"/>
                  </a:lnTo>
                  <a:lnTo>
                    <a:pt x="963168" y="85344"/>
                  </a:lnTo>
                  <a:lnTo>
                    <a:pt x="987552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Freeform: Shape 9">
              <a:hlinkClick r:id="rId7"/>
              <a:extLst>
                <a:ext uri="{FF2B5EF4-FFF2-40B4-BE49-F238E27FC236}">
                  <a16:creationId xmlns:a16="http://schemas.microsoft.com/office/drawing/2014/main" id="{A88CE287-3274-45EE-829E-B27824B3EB99}"/>
                </a:ext>
              </a:extLst>
            </p:cNvPr>
            <p:cNvSpPr/>
            <p:nvPr/>
          </p:nvSpPr>
          <p:spPr>
            <a:xfrm>
              <a:off x="7424928" y="5114544"/>
              <a:ext cx="1219200" cy="627888"/>
            </a:xfrm>
            <a:custGeom>
              <a:avLst/>
              <a:gdLst>
                <a:gd name="connsiteX0" fmla="*/ 1219200 w 1219200"/>
                <a:gd name="connsiteY0" fmla="*/ 0 h 627888"/>
                <a:gd name="connsiteX1" fmla="*/ 786384 w 1219200"/>
                <a:gd name="connsiteY1" fmla="*/ 48768 h 627888"/>
                <a:gd name="connsiteX2" fmla="*/ 633984 w 1219200"/>
                <a:gd name="connsiteY2" fmla="*/ 213360 h 627888"/>
                <a:gd name="connsiteX3" fmla="*/ 432816 w 1219200"/>
                <a:gd name="connsiteY3" fmla="*/ 146304 h 627888"/>
                <a:gd name="connsiteX4" fmla="*/ 0 w 1219200"/>
                <a:gd name="connsiteY4" fmla="*/ 243840 h 627888"/>
                <a:gd name="connsiteX5" fmla="*/ 54864 w 1219200"/>
                <a:gd name="connsiteY5" fmla="*/ 310896 h 627888"/>
                <a:gd name="connsiteX6" fmla="*/ 146304 w 1219200"/>
                <a:gd name="connsiteY6" fmla="*/ 335280 h 627888"/>
                <a:gd name="connsiteX7" fmla="*/ 176784 w 1219200"/>
                <a:gd name="connsiteY7" fmla="*/ 426720 h 627888"/>
                <a:gd name="connsiteX8" fmla="*/ 286512 w 1219200"/>
                <a:gd name="connsiteY8" fmla="*/ 426720 h 627888"/>
                <a:gd name="connsiteX9" fmla="*/ 353568 w 1219200"/>
                <a:gd name="connsiteY9" fmla="*/ 536448 h 627888"/>
                <a:gd name="connsiteX10" fmla="*/ 524256 w 1219200"/>
                <a:gd name="connsiteY10" fmla="*/ 499872 h 627888"/>
                <a:gd name="connsiteX11" fmla="*/ 682752 w 1219200"/>
                <a:gd name="connsiteY11" fmla="*/ 627888 h 627888"/>
                <a:gd name="connsiteX12" fmla="*/ 835152 w 1219200"/>
                <a:gd name="connsiteY12" fmla="*/ 573024 h 627888"/>
                <a:gd name="connsiteX13" fmla="*/ 841248 w 1219200"/>
                <a:gd name="connsiteY13" fmla="*/ 451104 h 627888"/>
                <a:gd name="connsiteX14" fmla="*/ 926592 w 1219200"/>
                <a:gd name="connsiteY14" fmla="*/ 426720 h 627888"/>
                <a:gd name="connsiteX15" fmla="*/ 1078992 w 1219200"/>
                <a:gd name="connsiteY15" fmla="*/ 286512 h 627888"/>
                <a:gd name="connsiteX16" fmla="*/ 1176528 w 1219200"/>
                <a:gd name="connsiteY16" fmla="*/ 188976 h 627888"/>
                <a:gd name="connsiteX17" fmla="*/ 1170432 w 1219200"/>
                <a:gd name="connsiteY17" fmla="*/ 109728 h 627888"/>
                <a:gd name="connsiteX18" fmla="*/ 1219200 w 1219200"/>
                <a:gd name="connsiteY18" fmla="*/ 0 h 627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219200" h="627888">
                  <a:moveTo>
                    <a:pt x="1219200" y="0"/>
                  </a:moveTo>
                  <a:lnTo>
                    <a:pt x="786384" y="48768"/>
                  </a:lnTo>
                  <a:lnTo>
                    <a:pt x="633984" y="213360"/>
                  </a:lnTo>
                  <a:lnTo>
                    <a:pt x="432816" y="146304"/>
                  </a:lnTo>
                  <a:lnTo>
                    <a:pt x="0" y="243840"/>
                  </a:lnTo>
                  <a:lnTo>
                    <a:pt x="54864" y="310896"/>
                  </a:lnTo>
                  <a:lnTo>
                    <a:pt x="146304" y="335280"/>
                  </a:lnTo>
                  <a:lnTo>
                    <a:pt x="176784" y="426720"/>
                  </a:lnTo>
                  <a:lnTo>
                    <a:pt x="286512" y="426720"/>
                  </a:lnTo>
                  <a:lnTo>
                    <a:pt x="353568" y="536448"/>
                  </a:lnTo>
                  <a:lnTo>
                    <a:pt x="524256" y="499872"/>
                  </a:lnTo>
                  <a:lnTo>
                    <a:pt x="682752" y="627888"/>
                  </a:lnTo>
                  <a:lnTo>
                    <a:pt x="835152" y="573024"/>
                  </a:lnTo>
                  <a:lnTo>
                    <a:pt x="841248" y="451104"/>
                  </a:lnTo>
                  <a:lnTo>
                    <a:pt x="926592" y="426720"/>
                  </a:lnTo>
                  <a:lnTo>
                    <a:pt x="1078992" y="286512"/>
                  </a:lnTo>
                  <a:lnTo>
                    <a:pt x="1176528" y="188976"/>
                  </a:lnTo>
                  <a:lnTo>
                    <a:pt x="1170432" y="109728"/>
                  </a:lnTo>
                  <a:lnTo>
                    <a:pt x="121920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Freeform: Shape 10">
              <a:hlinkClick r:id="rId8"/>
              <a:extLst>
                <a:ext uri="{FF2B5EF4-FFF2-40B4-BE49-F238E27FC236}">
                  <a16:creationId xmlns:a16="http://schemas.microsoft.com/office/drawing/2014/main" id="{A9903A3A-6D1A-4888-8B06-C79A9D829A4C}"/>
                </a:ext>
              </a:extLst>
            </p:cNvPr>
            <p:cNvSpPr/>
            <p:nvPr/>
          </p:nvSpPr>
          <p:spPr>
            <a:xfrm>
              <a:off x="6205728" y="5169408"/>
              <a:ext cx="914400" cy="804672"/>
            </a:xfrm>
            <a:custGeom>
              <a:avLst/>
              <a:gdLst>
                <a:gd name="connsiteX0" fmla="*/ 883920 w 914400"/>
                <a:gd name="connsiteY0" fmla="*/ 0 h 804672"/>
                <a:gd name="connsiteX1" fmla="*/ 554736 w 914400"/>
                <a:gd name="connsiteY1" fmla="*/ 231648 h 804672"/>
                <a:gd name="connsiteX2" fmla="*/ 487680 w 914400"/>
                <a:gd name="connsiteY2" fmla="*/ 451104 h 804672"/>
                <a:gd name="connsiteX3" fmla="*/ 274320 w 914400"/>
                <a:gd name="connsiteY3" fmla="*/ 499872 h 804672"/>
                <a:gd name="connsiteX4" fmla="*/ 0 w 914400"/>
                <a:gd name="connsiteY4" fmla="*/ 743712 h 804672"/>
                <a:gd name="connsiteX5" fmla="*/ 115824 w 914400"/>
                <a:gd name="connsiteY5" fmla="*/ 749808 h 804672"/>
                <a:gd name="connsiteX6" fmla="*/ 262128 w 914400"/>
                <a:gd name="connsiteY6" fmla="*/ 798576 h 804672"/>
                <a:gd name="connsiteX7" fmla="*/ 445008 w 914400"/>
                <a:gd name="connsiteY7" fmla="*/ 804672 h 804672"/>
                <a:gd name="connsiteX8" fmla="*/ 560832 w 914400"/>
                <a:gd name="connsiteY8" fmla="*/ 725424 h 804672"/>
                <a:gd name="connsiteX9" fmla="*/ 725424 w 914400"/>
                <a:gd name="connsiteY9" fmla="*/ 786384 h 804672"/>
                <a:gd name="connsiteX10" fmla="*/ 810768 w 914400"/>
                <a:gd name="connsiteY10" fmla="*/ 664464 h 804672"/>
                <a:gd name="connsiteX11" fmla="*/ 768096 w 914400"/>
                <a:gd name="connsiteY11" fmla="*/ 524256 h 804672"/>
                <a:gd name="connsiteX12" fmla="*/ 883920 w 914400"/>
                <a:gd name="connsiteY12" fmla="*/ 451104 h 804672"/>
                <a:gd name="connsiteX13" fmla="*/ 865632 w 914400"/>
                <a:gd name="connsiteY13" fmla="*/ 323088 h 804672"/>
                <a:gd name="connsiteX14" fmla="*/ 914400 w 914400"/>
                <a:gd name="connsiteY14" fmla="*/ 225552 h 804672"/>
                <a:gd name="connsiteX15" fmla="*/ 883920 w 914400"/>
                <a:gd name="connsiteY15" fmla="*/ 0 h 804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14400" h="804672">
                  <a:moveTo>
                    <a:pt x="883920" y="0"/>
                  </a:moveTo>
                  <a:lnTo>
                    <a:pt x="554736" y="231648"/>
                  </a:lnTo>
                  <a:lnTo>
                    <a:pt x="487680" y="451104"/>
                  </a:lnTo>
                  <a:lnTo>
                    <a:pt x="274320" y="499872"/>
                  </a:lnTo>
                  <a:lnTo>
                    <a:pt x="0" y="743712"/>
                  </a:lnTo>
                  <a:lnTo>
                    <a:pt x="115824" y="749808"/>
                  </a:lnTo>
                  <a:lnTo>
                    <a:pt x="262128" y="798576"/>
                  </a:lnTo>
                  <a:lnTo>
                    <a:pt x="445008" y="804672"/>
                  </a:lnTo>
                  <a:lnTo>
                    <a:pt x="560832" y="725424"/>
                  </a:lnTo>
                  <a:lnTo>
                    <a:pt x="725424" y="786384"/>
                  </a:lnTo>
                  <a:lnTo>
                    <a:pt x="810768" y="664464"/>
                  </a:lnTo>
                  <a:lnTo>
                    <a:pt x="768096" y="524256"/>
                  </a:lnTo>
                  <a:lnTo>
                    <a:pt x="883920" y="451104"/>
                  </a:lnTo>
                  <a:lnTo>
                    <a:pt x="865632" y="323088"/>
                  </a:lnTo>
                  <a:lnTo>
                    <a:pt x="914400" y="225552"/>
                  </a:lnTo>
                  <a:lnTo>
                    <a:pt x="88392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Freeform: Shape 11">
              <a:hlinkClick r:id="rId9"/>
              <a:extLst>
                <a:ext uri="{FF2B5EF4-FFF2-40B4-BE49-F238E27FC236}">
                  <a16:creationId xmlns:a16="http://schemas.microsoft.com/office/drawing/2014/main" id="{55C6047E-61DD-4A6F-A9CC-3BD494436B3E}"/>
                </a:ext>
              </a:extLst>
            </p:cNvPr>
            <p:cNvSpPr/>
            <p:nvPr/>
          </p:nvSpPr>
          <p:spPr>
            <a:xfrm>
              <a:off x="4328160" y="5077968"/>
              <a:ext cx="1146048" cy="475488"/>
            </a:xfrm>
            <a:custGeom>
              <a:avLst/>
              <a:gdLst>
                <a:gd name="connsiteX0" fmla="*/ 1146048 w 1146048"/>
                <a:gd name="connsiteY0" fmla="*/ 0 h 475488"/>
                <a:gd name="connsiteX1" fmla="*/ 774192 w 1146048"/>
                <a:gd name="connsiteY1" fmla="*/ 0 h 475488"/>
                <a:gd name="connsiteX2" fmla="*/ 566928 w 1146048"/>
                <a:gd name="connsiteY2" fmla="*/ 103632 h 475488"/>
                <a:gd name="connsiteX3" fmla="*/ 457200 w 1146048"/>
                <a:gd name="connsiteY3" fmla="*/ 6096 h 475488"/>
                <a:gd name="connsiteX4" fmla="*/ 0 w 1146048"/>
                <a:gd name="connsiteY4" fmla="*/ 0 h 475488"/>
                <a:gd name="connsiteX5" fmla="*/ 292608 w 1146048"/>
                <a:gd name="connsiteY5" fmla="*/ 329184 h 475488"/>
                <a:gd name="connsiteX6" fmla="*/ 475488 w 1146048"/>
                <a:gd name="connsiteY6" fmla="*/ 451104 h 475488"/>
                <a:gd name="connsiteX7" fmla="*/ 633984 w 1146048"/>
                <a:gd name="connsiteY7" fmla="*/ 475488 h 475488"/>
                <a:gd name="connsiteX8" fmla="*/ 896112 w 1146048"/>
                <a:gd name="connsiteY8" fmla="*/ 310896 h 475488"/>
                <a:gd name="connsiteX9" fmla="*/ 1036320 w 1146048"/>
                <a:gd name="connsiteY9" fmla="*/ 170688 h 475488"/>
                <a:gd name="connsiteX10" fmla="*/ 1146048 w 1146048"/>
                <a:gd name="connsiteY10" fmla="*/ 0 h 475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46048" h="475488">
                  <a:moveTo>
                    <a:pt x="1146048" y="0"/>
                  </a:moveTo>
                  <a:lnTo>
                    <a:pt x="774192" y="0"/>
                  </a:lnTo>
                  <a:lnTo>
                    <a:pt x="566928" y="103632"/>
                  </a:lnTo>
                  <a:lnTo>
                    <a:pt x="457200" y="6096"/>
                  </a:lnTo>
                  <a:lnTo>
                    <a:pt x="0" y="0"/>
                  </a:lnTo>
                  <a:lnTo>
                    <a:pt x="292608" y="329184"/>
                  </a:lnTo>
                  <a:lnTo>
                    <a:pt x="475488" y="451104"/>
                  </a:lnTo>
                  <a:lnTo>
                    <a:pt x="633984" y="475488"/>
                  </a:lnTo>
                  <a:lnTo>
                    <a:pt x="896112" y="310896"/>
                  </a:lnTo>
                  <a:lnTo>
                    <a:pt x="1036320" y="170688"/>
                  </a:lnTo>
                  <a:lnTo>
                    <a:pt x="1146048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reeform: Shape 12">
              <a:hlinkClick r:id="rId10"/>
              <a:extLst>
                <a:ext uri="{FF2B5EF4-FFF2-40B4-BE49-F238E27FC236}">
                  <a16:creationId xmlns:a16="http://schemas.microsoft.com/office/drawing/2014/main" id="{FF909E2C-1B59-4671-B799-E89480BE2ED5}"/>
                </a:ext>
              </a:extLst>
            </p:cNvPr>
            <p:cNvSpPr/>
            <p:nvPr/>
          </p:nvSpPr>
          <p:spPr>
            <a:xfrm>
              <a:off x="2170176" y="5620512"/>
              <a:ext cx="1158240" cy="499872"/>
            </a:xfrm>
            <a:custGeom>
              <a:avLst/>
              <a:gdLst>
                <a:gd name="connsiteX0" fmla="*/ 1158240 w 1158240"/>
                <a:gd name="connsiteY0" fmla="*/ 0 h 499872"/>
                <a:gd name="connsiteX1" fmla="*/ 774192 w 1158240"/>
                <a:gd name="connsiteY1" fmla="*/ 12192 h 499872"/>
                <a:gd name="connsiteX2" fmla="*/ 609600 w 1158240"/>
                <a:gd name="connsiteY2" fmla="*/ 121920 h 499872"/>
                <a:gd name="connsiteX3" fmla="*/ 414528 w 1158240"/>
                <a:gd name="connsiteY3" fmla="*/ 24384 h 499872"/>
                <a:gd name="connsiteX4" fmla="*/ 0 w 1158240"/>
                <a:gd name="connsiteY4" fmla="*/ 24384 h 499872"/>
                <a:gd name="connsiteX5" fmla="*/ 85344 w 1158240"/>
                <a:gd name="connsiteY5" fmla="*/ 152400 h 499872"/>
                <a:gd name="connsiteX6" fmla="*/ 274320 w 1158240"/>
                <a:gd name="connsiteY6" fmla="*/ 341376 h 499872"/>
                <a:gd name="connsiteX7" fmla="*/ 445008 w 1158240"/>
                <a:gd name="connsiteY7" fmla="*/ 359664 h 499872"/>
                <a:gd name="connsiteX8" fmla="*/ 512064 w 1158240"/>
                <a:gd name="connsiteY8" fmla="*/ 493776 h 499872"/>
                <a:gd name="connsiteX9" fmla="*/ 676656 w 1158240"/>
                <a:gd name="connsiteY9" fmla="*/ 499872 h 499872"/>
                <a:gd name="connsiteX10" fmla="*/ 786384 w 1158240"/>
                <a:gd name="connsiteY10" fmla="*/ 359664 h 499872"/>
                <a:gd name="connsiteX11" fmla="*/ 896112 w 1158240"/>
                <a:gd name="connsiteY11" fmla="*/ 341376 h 499872"/>
                <a:gd name="connsiteX12" fmla="*/ 1030224 w 1158240"/>
                <a:gd name="connsiteY12" fmla="*/ 188976 h 499872"/>
                <a:gd name="connsiteX13" fmla="*/ 1158240 w 1158240"/>
                <a:gd name="connsiteY13" fmla="*/ 0 h 499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58240" h="499872">
                  <a:moveTo>
                    <a:pt x="1158240" y="0"/>
                  </a:moveTo>
                  <a:lnTo>
                    <a:pt x="774192" y="12192"/>
                  </a:lnTo>
                  <a:lnTo>
                    <a:pt x="609600" y="121920"/>
                  </a:lnTo>
                  <a:lnTo>
                    <a:pt x="414528" y="24384"/>
                  </a:lnTo>
                  <a:lnTo>
                    <a:pt x="0" y="24384"/>
                  </a:lnTo>
                  <a:lnTo>
                    <a:pt x="85344" y="152400"/>
                  </a:lnTo>
                  <a:lnTo>
                    <a:pt x="274320" y="341376"/>
                  </a:lnTo>
                  <a:lnTo>
                    <a:pt x="445008" y="359664"/>
                  </a:lnTo>
                  <a:lnTo>
                    <a:pt x="512064" y="493776"/>
                  </a:lnTo>
                  <a:lnTo>
                    <a:pt x="676656" y="499872"/>
                  </a:lnTo>
                  <a:lnTo>
                    <a:pt x="786384" y="359664"/>
                  </a:lnTo>
                  <a:lnTo>
                    <a:pt x="896112" y="341376"/>
                  </a:lnTo>
                  <a:lnTo>
                    <a:pt x="1030224" y="188976"/>
                  </a:lnTo>
                  <a:lnTo>
                    <a:pt x="115824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Freeform: Shape 13">
              <a:hlinkClick r:id="rId11"/>
              <a:extLst>
                <a:ext uri="{FF2B5EF4-FFF2-40B4-BE49-F238E27FC236}">
                  <a16:creationId xmlns:a16="http://schemas.microsoft.com/office/drawing/2014/main" id="{D558EC11-5506-496F-80FF-013F300FE794}"/>
                </a:ext>
              </a:extLst>
            </p:cNvPr>
            <p:cNvSpPr/>
            <p:nvPr/>
          </p:nvSpPr>
          <p:spPr>
            <a:xfrm>
              <a:off x="1152144" y="5407152"/>
              <a:ext cx="792480" cy="701040"/>
            </a:xfrm>
            <a:custGeom>
              <a:avLst/>
              <a:gdLst>
                <a:gd name="connsiteX0" fmla="*/ 353568 w 792480"/>
                <a:gd name="connsiteY0" fmla="*/ 371856 h 701040"/>
                <a:gd name="connsiteX1" fmla="*/ 292608 w 792480"/>
                <a:gd name="connsiteY1" fmla="*/ 213360 h 701040"/>
                <a:gd name="connsiteX2" fmla="*/ 67056 w 792480"/>
                <a:gd name="connsiteY2" fmla="*/ 0 h 701040"/>
                <a:gd name="connsiteX3" fmla="*/ 12192 w 792480"/>
                <a:gd name="connsiteY3" fmla="*/ 42672 h 701040"/>
                <a:gd name="connsiteX4" fmla="*/ 0 w 792480"/>
                <a:gd name="connsiteY4" fmla="*/ 207264 h 701040"/>
                <a:gd name="connsiteX5" fmla="*/ 54864 w 792480"/>
                <a:gd name="connsiteY5" fmla="*/ 371856 h 701040"/>
                <a:gd name="connsiteX6" fmla="*/ 109728 w 792480"/>
                <a:gd name="connsiteY6" fmla="*/ 579120 h 701040"/>
                <a:gd name="connsiteX7" fmla="*/ 213360 w 792480"/>
                <a:gd name="connsiteY7" fmla="*/ 670560 h 701040"/>
                <a:gd name="connsiteX8" fmla="*/ 371856 w 792480"/>
                <a:gd name="connsiteY8" fmla="*/ 640080 h 701040"/>
                <a:gd name="connsiteX9" fmla="*/ 432816 w 792480"/>
                <a:gd name="connsiteY9" fmla="*/ 701040 h 701040"/>
                <a:gd name="connsiteX10" fmla="*/ 792480 w 792480"/>
                <a:gd name="connsiteY10" fmla="*/ 640080 h 701040"/>
                <a:gd name="connsiteX11" fmla="*/ 579120 w 792480"/>
                <a:gd name="connsiteY11" fmla="*/ 426720 h 701040"/>
                <a:gd name="connsiteX12" fmla="*/ 353568 w 792480"/>
                <a:gd name="connsiteY12" fmla="*/ 371856 h 701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92480" h="701040">
                  <a:moveTo>
                    <a:pt x="353568" y="371856"/>
                  </a:moveTo>
                  <a:lnTo>
                    <a:pt x="292608" y="213360"/>
                  </a:lnTo>
                  <a:lnTo>
                    <a:pt x="67056" y="0"/>
                  </a:lnTo>
                  <a:lnTo>
                    <a:pt x="12192" y="42672"/>
                  </a:lnTo>
                  <a:lnTo>
                    <a:pt x="0" y="207264"/>
                  </a:lnTo>
                  <a:lnTo>
                    <a:pt x="54864" y="371856"/>
                  </a:lnTo>
                  <a:lnTo>
                    <a:pt x="109728" y="579120"/>
                  </a:lnTo>
                  <a:lnTo>
                    <a:pt x="213360" y="670560"/>
                  </a:lnTo>
                  <a:lnTo>
                    <a:pt x="371856" y="640080"/>
                  </a:lnTo>
                  <a:lnTo>
                    <a:pt x="432816" y="701040"/>
                  </a:lnTo>
                  <a:lnTo>
                    <a:pt x="792480" y="640080"/>
                  </a:lnTo>
                  <a:lnTo>
                    <a:pt x="579120" y="426720"/>
                  </a:lnTo>
                  <a:lnTo>
                    <a:pt x="353568" y="371856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956867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4</cp:revision>
  <dcterms:created xsi:type="dcterms:W3CDTF">2020-11-19T19:06:32Z</dcterms:created>
  <dcterms:modified xsi:type="dcterms:W3CDTF">2020-11-19T19:14:05Z</dcterms:modified>
</cp:coreProperties>
</file>