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38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37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5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67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68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03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144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44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0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0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93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65497-86D3-4728-91E7-5D4D7FEA7B7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8BF75-F421-4D62-9564-E3F15448C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76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rddes1/ecomm1.html" TargetMode="External"/><Relationship Id="rId3" Type="http://schemas.openxmlformats.org/officeDocument/2006/relationships/hyperlink" Target="https://technologystudent.com/prddes1/ict1.html" TargetMode="External"/><Relationship Id="rId7" Type="http://schemas.openxmlformats.org/officeDocument/2006/relationships/hyperlink" Target="https://technologystudent.com/despro_3/qcodes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ignpro/cost2.htm" TargetMode="External"/><Relationship Id="rId5" Type="http://schemas.openxmlformats.org/officeDocument/2006/relationships/hyperlink" Target="https://technologystudent.com/prddes1/ictmod1.html" TargetMode="External"/><Relationship Id="rId4" Type="http://schemas.openxmlformats.org/officeDocument/2006/relationships/hyperlink" Target="https://technologystudent.com/prddes1/barcode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56F80881-4438-4031-AAAA-CC72E413BDAE}"/>
              </a:ext>
            </a:extLst>
          </p:cNvPr>
          <p:cNvGrpSpPr/>
          <p:nvPr/>
        </p:nvGrpSpPr>
        <p:grpSpPr>
          <a:xfrm>
            <a:off x="70554" y="200848"/>
            <a:ext cx="9008089" cy="6426455"/>
            <a:chOff x="70554" y="200848"/>
            <a:chExt cx="9008089" cy="6426455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A5DF5699-913B-4C55-8C47-4EE2AFCA6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4" y="200848"/>
              <a:ext cx="9008089" cy="6426455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54C6639D-FFB3-48AA-8C5D-08EFB1389068}"/>
                </a:ext>
              </a:extLst>
            </p:cNvPr>
            <p:cNvSpPr/>
            <p:nvPr/>
          </p:nvSpPr>
          <p:spPr>
            <a:xfrm>
              <a:off x="2751589" y="5238925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D0E3C326-ACE1-428B-9D07-1923274461F0}"/>
                </a:ext>
              </a:extLst>
            </p:cNvPr>
            <p:cNvSpPr/>
            <p:nvPr/>
          </p:nvSpPr>
          <p:spPr>
            <a:xfrm>
              <a:off x="2072081" y="4605556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0C38FCC3-54D3-41BE-8102-18C0B61EF4CD}"/>
                </a:ext>
              </a:extLst>
            </p:cNvPr>
            <p:cNvSpPr/>
            <p:nvPr/>
          </p:nvSpPr>
          <p:spPr>
            <a:xfrm>
              <a:off x="1744910" y="3780639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Oval 11">
              <a:hlinkClick r:id="rId4"/>
              <a:extLst>
                <a:ext uri="{FF2B5EF4-FFF2-40B4-BE49-F238E27FC236}">
                  <a16:creationId xmlns:a16="http://schemas.microsoft.com/office/drawing/2014/main" id="{611B9F28-9402-44C3-8CA1-B7EC6BCBFF33}"/>
                </a:ext>
              </a:extLst>
            </p:cNvPr>
            <p:cNvSpPr/>
            <p:nvPr/>
          </p:nvSpPr>
          <p:spPr>
            <a:xfrm>
              <a:off x="2743199" y="2924961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4"/>
              <a:extLst>
                <a:ext uri="{FF2B5EF4-FFF2-40B4-BE49-F238E27FC236}">
                  <a16:creationId xmlns:a16="http://schemas.microsoft.com/office/drawing/2014/main" id="{6BFFFC3F-DEF2-4887-BB92-8E7B315F8956}"/>
                </a:ext>
              </a:extLst>
            </p:cNvPr>
            <p:cNvSpPr/>
            <p:nvPr/>
          </p:nvSpPr>
          <p:spPr>
            <a:xfrm>
              <a:off x="3658998" y="2539068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4"/>
              <a:extLst>
                <a:ext uri="{FF2B5EF4-FFF2-40B4-BE49-F238E27FC236}">
                  <a16:creationId xmlns:a16="http://schemas.microsoft.com/office/drawing/2014/main" id="{A31D3855-44A5-44A2-B2AC-063CB7590C7E}"/>
                </a:ext>
              </a:extLst>
            </p:cNvPr>
            <p:cNvSpPr/>
            <p:nvPr/>
          </p:nvSpPr>
          <p:spPr>
            <a:xfrm>
              <a:off x="4464342" y="2207703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5"/>
              <a:extLst>
                <a:ext uri="{FF2B5EF4-FFF2-40B4-BE49-F238E27FC236}">
                  <a16:creationId xmlns:a16="http://schemas.microsoft.com/office/drawing/2014/main" id="{6497589E-6CF4-4B33-BEB1-F3C286D80104}"/>
                </a:ext>
              </a:extLst>
            </p:cNvPr>
            <p:cNvSpPr/>
            <p:nvPr/>
          </p:nvSpPr>
          <p:spPr>
            <a:xfrm>
              <a:off x="5571865" y="1901505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5"/>
              <a:extLst>
                <a:ext uri="{FF2B5EF4-FFF2-40B4-BE49-F238E27FC236}">
                  <a16:creationId xmlns:a16="http://schemas.microsoft.com/office/drawing/2014/main" id="{BEAD1960-EAA2-49E7-8434-E853FF0F0B30}"/>
                </a:ext>
              </a:extLst>
            </p:cNvPr>
            <p:cNvSpPr/>
            <p:nvPr/>
          </p:nvSpPr>
          <p:spPr>
            <a:xfrm>
              <a:off x="5328409" y="2841071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6"/>
              <a:extLst>
                <a:ext uri="{FF2B5EF4-FFF2-40B4-BE49-F238E27FC236}">
                  <a16:creationId xmlns:a16="http://schemas.microsoft.com/office/drawing/2014/main" id="{3B99731E-E023-405F-9CFB-E2BD8D75A2B2}"/>
                </a:ext>
              </a:extLst>
            </p:cNvPr>
            <p:cNvSpPr/>
            <p:nvPr/>
          </p:nvSpPr>
          <p:spPr>
            <a:xfrm>
              <a:off x="6112130" y="3201798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7"/>
              <a:extLst>
                <a:ext uri="{FF2B5EF4-FFF2-40B4-BE49-F238E27FC236}">
                  <a16:creationId xmlns:a16="http://schemas.microsoft.com/office/drawing/2014/main" id="{422677E0-0134-4D9B-9630-86D4D52716E8}"/>
                </a:ext>
              </a:extLst>
            </p:cNvPr>
            <p:cNvSpPr/>
            <p:nvPr/>
          </p:nvSpPr>
          <p:spPr>
            <a:xfrm>
              <a:off x="6224633" y="4195893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hlinkClick r:id="rId5"/>
              <a:extLst>
                <a:ext uri="{FF2B5EF4-FFF2-40B4-BE49-F238E27FC236}">
                  <a16:creationId xmlns:a16="http://schemas.microsoft.com/office/drawing/2014/main" id="{57D47989-7BB9-4611-BDF1-68025162F02F}"/>
                </a:ext>
              </a:extLst>
            </p:cNvPr>
            <p:cNvSpPr/>
            <p:nvPr/>
          </p:nvSpPr>
          <p:spPr>
            <a:xfrm>
              <a:off x="5873171" y="5113789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8"/>
              <a:extLst>
                <a:ext uri="{FF2B5EF4-FFF2-40B4-BE49-F238E27FC236}">
                  <a16:creationId xmlns:a16="http://schemas.microsoft.com/office/drawing/2014/main" id="{CEFE5C83-8756-4B14-8916-491E52C9A65A}"/>
                </a:ext>
              </a:extLst>
            </p:cNvPr>
            <p:cNvSpPr/>
            <p:nvPr/>
          </p:nvSpPr>
          <p:spPr>
            <a:xfrm>
              <a:off x="4727949" y="5196069"/>
              <a:ext cx="738231" cy="72984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7091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3</cp:revision>
  <dcterms:created xsi:type="dcterms:W3CDTF">2020-10-23T15:00:16Z</dcterms:created>
  <dcterms:modified xsi:type="dcterms:W3CDTF">2020-10-23T15:07:33Z</dcterms:modified>
</cp:coreProperties>
</file>