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lella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lella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537" y="164915"/>
            <a:ext cx="60242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LELL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dirty="0" u="sng" sz="1600" spc="-1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MASSIM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VIGNELL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- EXAMIN</a:t>
            </a:r>
            <a:r>
              <a:rPr dirty="0" u="sng" sz="1600" spc="-1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TIO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https://technologystudent.com/despro_ﬂsh/lella1.html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34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018664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Lella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Vignellii’s</a:t>
            </a:r>
            <a:r>
              <a:rPr dirty="0" sz="140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dirty="0" sz="140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career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took,</a:t>
            </a:r>
            <a:r>
              <a:rPr dirty="0" sz="14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her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way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becoming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designer.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635" y="4891742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1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High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Back</a:t>
            </a:r>
            <a:r>
              <a:rPr dirty="0" sz="14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Club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Lounge</a:t>
            </a:r>
            <a:r>
              <a:rPr dirty="0" sz="14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Chairs,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dirty="0" sz="14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Massimo</a:t>
            </a:r>
            <a:r>
              <a:rPr dirty="0" sz="14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&amp;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Lella</a:t>
            </a:r>
            <a:r>
              <a:rPr dirty="0" sz="14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Vignelli. </a:t>
            </a:r>
            <a:r>
              <a:rPr dirty="0" sz="1400" spc="-3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images.</a:t>
            </a:r>
            <a:r>
              <a:rPr dirty="0" sz="1400" spc="2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4485" y="208502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25892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309341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485" y="35976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4101793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460598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564103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6145232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664941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4485" y="7153607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537" y="164915"/>
            <a:ext cx="60242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LELL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dirty="0" u="sng" sz="1600" spc="-1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MASSIM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VIGNELL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- EXAMIN</a:t>
            </a:r>
            <a:r>
              <a:rPr dirty="0" u="sng" sz="1600" spc="-1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TIO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https://technologystudent.com/despro_ﬂsh/lella1.html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27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55206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-8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dirty="0" sz="14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Lella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&amp;</a:t>
            </a:r>
            <a:r>
              <a:rPr dirty="0" sz="14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Massimo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Vignelli.</a:t>
            </a:r>
            <a:r>
              <a:rPr dirty="0" sz="14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dirty="0" sz="1400" spc="-3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485" y="349982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4485" y="4004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4508193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5012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4006" y="1958890"/>
            <a:ext cx="32131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9765" algn="l"/>
              </a:tabLst>
            </a:pPr>
            <a:r>
              <a:rPr dirty="0" u="sng" sz="14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NAME: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954" y="2758994"/>
            <a:ext cx="32321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8815" algn="l"/>
              </a:tabLst>
            </a:pP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DESCRIPTION: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4485" y="55013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144606" y="1958890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4485" y="653003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73136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4485" y="7817817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4485" y="8322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4485" y="8826192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4485" y="9330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44006" y="6276889"/>
            <a:ext cx="6083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4954" y="7076992"/>
            <a:ext cx="12998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DESCRIPTION: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4485" y="9819326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144606" y="6276889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LELLA AND MASSIMO VIGNELLI</cp:keywords>
  <dc:title>lella1.cdr</dc:title>
  <dcterms:created xsi:type="dcterms:W3CDTF">2021-12-07T14:59:23Z</dcterms:created>
  <dcterms:modified xsi:type="dcterms:W3CDTF">2021-12-07T14:59:23Z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2021-12-07T00:00:00Z</vt:filetime>
  </property>
</Properties>
</file>