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9F1C-C80E-4BDE-8166-32BDFFC90CD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71F57-1E34-4913-9798-F978279798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67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9F1C-C80E-4BDE-8166-32BDFFC90CD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71F57-1E34-4913-9798-F978279798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404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9F1C-C80E-4BDE-8166-32BDFFC90CD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71F57-1E34-4913-9798-F978279798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0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9F1C-C80E-4BDE-8166-32BDFFC90CD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71F57-1E34-4913-9798-F978279798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63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9F1C-C80E-4BDE-8166-32BDFFC90CD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71F57-1E34-4913-9798-F978279798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0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9F1C-C80E-4BDE-8166-32BDFFC90CD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71F57-1E34-4913-9798-F978279798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88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9F1C-C80E-4BDE-8166-32BDFFC90CD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71F57-1E34-4913-9798-F978279798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547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9F1C-C80E-4BDE-8166-32BDFFC90CD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71F57-1E34-4913-9798-F978279798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0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9F1C-C80E-4BDE-8166-32BDFFC90CD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71F57-1E34-4913-9798-F978279798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623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9F1C-C80E-4BDE-8166-32BDFFC90CD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71F57-1E34-4913-9798-F978279798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453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9F1C-C80E-4BDE-8166-32BDFFC90CD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71F57-1E34-4913-9798-F978279798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19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E9F1C-C80E-4BDE-8166-32BDFFC90CD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71F57-1E34-4913-9798-F978279798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05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equip_flsh/lostwax2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356F559-72C6-415E-A17C-8912F43A4EF0}"/>
              </a:ext>
            </a:extLst>
          </p:cNvPr>
          <p:cNvGrpSpPr/>
          <p:nvPr/>
        </p:nvGrpSpPr>
        <p:grpSpPr>
          <a:xfrm>
            <a:off x="0" y="103888"/>
            <a:ext cx="6858000" cy="9698224"/>
            <a:chOff x="0" y="103888"/>
            <a:chExt cx="6858000" cy="9698224"/>
          </a:xfrm>
        </p:grpSpPr>
        <p:pic>
          <p:nvPicPr>
            <p:cNvPr id="5" name="Picture 4" descr="Graphical user interface, text, application, letter, email&#10;&#10;Description automatically generated">
              <a:extLst>
                <a:ext uri="{FF2B5EF4-FFF2-40B4-BE49-F238E27FC236}">
                  <a16:creationId xmlns:a16="http://schemas.microsoft.com/office/drawing/2014/main" id="{E1B3D709-06B3-47B5-989E-3BE7CB63AF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3888"/>
              <a:ext cx="6858000" cy="9698224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9D47F90-88B4-47E4-8F83-68728BF1F069}"/>
                </a:ext>
              </a:extLst>
            </p:cNvPr>
            <p:cNvSpPr/>
            <p:nvPr/>
          </p:nvSpPr>
          <p:spPr>
            <a:xfrm>
              <a:off x="292608" y="4120896"/>
              <a:ext cx="6473952" cy="13045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12DFE7B-E15E-43BD-AC49-A643DB7C174C}"/>
                </a:ext>
              </a:extLst>
            </p:cNvPr>
            <p:cNvSpPr/>
            <p:nvPr/>
          </p:nvSpPr>
          <p:spPr>
            <a:xfrm>
              <a:off x="192024" y="7967472"/>
              <a:ext cx="6473952" cy="17251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hlinkClick r:id="rId3"/>
              <a:extLst>
                <a:ext uri="{FF2B5EF4-FFF2-40B4-BE49-F238E27FC236}">
                  <a16:creationId xmlns:a16="http://schemas.microsoft.com/office/drawing/2014/main" id="{34183A92-F6BB-4EAF-A2DC-721CB26FA27B}"/>
                </a:ext>
              </a:extLst>
            </p:cNvPr>
            <p:cNvSpPr/>
            <p:nvPr/>
          </p:nvSpPr>
          <p:spPr>
            <a:xfrm>
              <a:off x="2170176" y="914400"/>
              <a:ext cx="3438144" cy="1463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61334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1</cp:revision>
  <dcterms:created xsi:type="dcterms:W3CDTF">2021-01-18T17:03:00Z</dcterms:created>
  <dcterms:modified xsi:type="dcterms:W3CDTF">2021-01-18T17:04:54Z</dcterms:modified>
</cp:coreProperties>
</file>