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2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73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2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0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4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1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8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3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8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2FC-B9CD-471C-994E-0B6C9BBB0E13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B82C-0D85-4DC6-AE41-FC2932FA9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7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estper1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estper2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estper3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chnologystudent.com/designpro/wdshade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estper3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logystudent.com/designpro/wdshade.htm" TargetMode="External"/><Relationship Id="rId4" Type="http://schemas.openxmlformats.org/officeDocument/2006/relationships/hyperlink" Target="https://technologystudent.com/pse_flsh/artdc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54CBB6-97F7-4A8B-9279-F1B36FCBB2AA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AD8461FF-1138-4C1E-B68A-44CA87F4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957"/>
              <a:ext cx="9144000" cy="6466086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4ADDD61B-47D1-4F6B-9181-0D8270B75470}"/>
                </a:ext>
              </a:extLst>
            </p:cNvPr>
            <p:cNvSpPr/>
            <p:nvPr/>
          </p:nvSpPr>
          <p:spPr>
            <a:xfrm>
              <a:off x="7927596" y="1124125"/>
              <a:ext cx="494950" cy="494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75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3926C6-AFC1-4E8A-83AC-434100D4C558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BF11FF09-A5F6-44E7-9A30-278DF35D2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957"/>
              <a:ext cx="9144000" cy="6466086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2A561D89-4D59-4546-A24B-F8B82799B89A}"/>
                </a:ext>
              </a:extLst>
            </p:cNvPr>
            <p:cNvSpPr/>
            <p:nvPr/>
          </p:nvSpPr>
          <p:spPr>
            <a:xfrm>
              <a:off x="7902429" y="1149292"/>
              <a:ext cx="494950" cy="494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6542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EE7E21-0AC1-47DA-92A3-1A58C34F26D1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02676944-CE8B-4D99-85E9-7C576B5E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957"/>
              <a:ext cx="9144000" cy="6466086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22316FC9-4F46-457B-AD9C-B3D1B78BC821}"/>
                </a:ext>
              </a:extLst>
            </p:cNvPr>
            <p:cNvSpPr/>
            <p:nvPr/>
          </p:nvSpPr>
          <p:spPr>
            <a:xfrm>
              <a:off x="8363823" y="1149292"/>
              <a:ext cx="494950" cy="494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hlinkClick r:id="rId4"/>
              <a:extLst>
                <a:ext uri="{FF2B5EF4-FFF2-40B4-BE49-F238E27FC236}">
                  <a16:creationId xmlns:a16="http://schemas.microsoft.com/office/drawing/2014/main" id="{3021F760-2C4C-4DAF-B666-96A01BA1C9E7}"/>
                </a:ext>
              </a:extLst>
            </p:cNvPr>
            <p:cNvSpPr/>
            <p:nvPr/>
          </p:nvSpPr>
          <p:spPr>
            <a:xfrm>
              <a:off x="713064" y="2516697"/>
              <a:ext cx="494950" cy="494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75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3D5D4FB-BE00-4C0B-91F7-451CF0B3E5BA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pic>
          <p:nvPicPr>
            <p:cNvPr id="3" name="Picture 2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16CD50FE-1801-4538-8A42-A5D91D17E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957"/>
              <a:ext cx="9144000" cy="6466086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D45D9170-582C-4D68-8F6C-73A030D8ABC5}"/>
                </a:ext>
              </a:extLst>
            </p:cNvPr>
            <p:cNvSpPr/>
            <p:nvPr/>
          </p:nvSpPr>
          <p:spPr>
            <a:xfrm>
              <a:off x="3103926" y="1510019"/>
              <a:ext cx="494950" cy="494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hlinkClick r:id="rId4"/>
              <a:extLst>
                <a:ext uri="{FF2B5EF4-FFF2-40B4-BE49-F238E27FC236}">
                  <a16:creationId xmlns:a16="http://schemas.microsoft.com/office/drawing/2014/main" id="{2C37A8C2-CF83-4E41-BE95-189BF64C35D4}"/>
                </a:ext>
              </a:extLst>
            </p:cNvPr>
            <p:cNvSpPr/>
            <p:nvPr/>
          </p:nvSpPr>
          <p:spPr>
            <a:xfrm>
              <a:off x="2399251" y="1510019"/>
              <a:ext cx="494950" cy="494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hlinkClick r:id="rId5"/>
              <a:extLst>
                <a:ext uri="{FF2B5EF4-FFF2-40B4-BE49-F238E27FC236}">
                  <a16:creationId xmlns:a16="http://schemas.microsoft.com/office/drawing/2014/main" id="{EFB41328-0943-4527-8D01-E524D5766993}"/>
                </a:ext>
              </a:extLst>
            </p:cNvPr>
            <p:cNvSpPr/>
            <p:nvPr/>
          </p:nvSpPr>
          <p:spPr>
            <a:xfrm>
              <a:off x="7843706" y="3640823"/>
              <a:ext cx="494950" cy="494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669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2020-12-29T15:48:42Z</dcterms:created>
  <dcterms:modified xsi:type="dcterms:W3CDTF">2020-12-29T15:55:00Z</dcterms:modified>
</cp:coreProperties>
</file>