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9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5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7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9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5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6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4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4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D6A7-1FD1-44BE-A9CB-CA9FF516FADE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3FA4-7DE2-4F5E-B353-07A2658BC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3/yield1.html" TargetMode="External"/><Relationship Id="rId3" Type="http://schemas.openxmlformats.org/officeDocument/2006/relationships/hyperlink" Target="https://technologystudent.com/joints/tensile1.html" TargetMode="External"/><Relationship Id="rId7" Type="http://schemas.openxmlformats.org/officeDocument/2006/relationships/hyperlink" Target="https://technologystudent.com/joints_flsh/property3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joints/htest1.html" TargetMode="External"/><Relationship Id="rId11" Type="http://schemas.openxmlformats.org/officeDocument/2006/relationships/hyperlink" Target="https://technologystudent.com/joints/toughness1.html" TargetMode="External"/><Relationship Id="rId5" Type="http://schemas.openxmlformats.org/officeDocument/2006/relationships/hyperlink" Target="https://technologystudent.com/joints/conduct1.html" TargetMode="External"/><Relationship Id="rId10" Type="http://schemas.openxmlformats.org/officeDocument/2006/relationships/hyperlink" Target="https://technologystudent.com/joints/matsind1.html" TargetMode="External"/><Relationship Id="rId4" Type="http://schemas.openxmlformats.org/officeDocument/2006/relationships/hyperlink" Target="https://technologystudent.com/joints/matprop1.htm" TargetMode="External"/><Relationship Id="rId9" Type="http://schemas.openxmlformats.org/officeDocument/2006/relationships/hyperlink" Target="https://technologystudent.com/despro_3/str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FAFB905-E7E7-4C27-A166-01475028854D}"/>
              </a:ext>
            </a:extLst>
          </p:cNvPr>
          <p:cNvGrpSpPr/>
          <p:nvPr/>
        </p:nvGrpSpPr>
        <p:grpSpPr>
          <a:xfrm>
            <a:off x="0" y="256646"/>
            <a:ext cx="9144000" cy="6344707"/>
            <a:chOff x="0" y="256646"/>
            <a:chExt cx="9144000" cy="6344707"/>
          </a:xfrm>
        </p:grpSpPr>
        <p:pic>
          <p:nvPicPr>
            <p:cNvPr id="23" name="Picture 22" descr="Timeline&#10;&#10;Description automatically generated">
              <a:extLst>
                <a:ext uri="{FF2B5EF4-FFF2-40B4-BE49-F238E27FC236}">
                  <a16:creationId xmlns:a16="http://schemas.microsoft.com/office/drawing/2014/main" id="{C56A58AD-C698-4A38-A8F4-4FEA3950E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6646"/>
              <a:ext cx="9144000" cy="6344707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1B621FDC-CEED-4AB8-95E3-86E85884995C}"/>
                </a:ext>
              </a:extLst>
            </p:cNvPr>
            <p:cNvSpPr/>
            <p:nvPr/>
          </p:nvSpPr>
          <p:spPr>
            <a:xfrm>
              <a:off x="452761" y="976544"/>
              <a:ext cx="301841" cy="1562470"/>
            </a:xfrm>
            <a:custGeom>
              <a:avLst/>
              <a:gdLst>
                <a:gd name="connsiteX0" fmla="*/ 115410 w 301841"/>
                <a:gd name="connsiteY0" fmla="*/ 0 h 1562470"/>
                <a:gd name="connsiteX1" fmla="*/ 0 w 301841"/>
                <a:gd name="connsiteY1" fmla="*/ 550415 h 1562470"/>
                <a:gd name="connsiteX2" fmla="*/ 0 w 301841"/>
                <a:gd name="connsiteY2" fmla="*/ 1562470 h 1562470"/>
                <a:gd name="connsiteX3" fmla="*/ 292963 w 301841"/>
                <a:gd name="connsiteY3" fmla="*/ 1553592 h 1562470"/>
                <a:gd name="connsiteX4" fmla="*/ 301841 w 301841"/>
                <a:gd name="connsiteY4" fmla="*/ 426128 h 1562470"/>
                <a:gd name="connsiteX5" fmla="*/ 221942 w 301841"/>
                <a:gd name="connsiteY5" fmla="*/ 26633 h 1562470"/>
                <a:gd name="connsiteX6" fmla="*/ 115410 w 301841"/>
                <a:gd name="connsiteY6" fmla="*/ 0 h 156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41" h="1562470">
                  <a:moveTo>
                    <a:pt x="115410" y="0"/>
                  </a:moveTo>
                  <a:lnTo>
                    <a:pt x="0" y="550415"/>
                  </a:lnTo>
                  <a:lnTo>
                    <a:pt x="0" y="1562470"/>
                  </a:lnTo>
                  <a:lnTo>
                    <a:pt x="292963" y="1553592"/>
                  </a:lnTo>
                  <a:cubicBezTo>
                    <a:pt x="295922" y="1177771"/>
                    <a:pt x="298882" y="801949"/>
                    <a:pt x="301841" y="426128"/>
                  </a:cubicBezTo>
                  <a:lnTo>
                    <a:pt x="221942" y="26633"/>
                  </a:lnTo>
                  <a:lnTo>
                    <a:pt x="11541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3"/>
              <a:extLst>
                <a:ext uri="{FF2B5EF4-FFF2-40B4-BE49-F238E27FC236}">
                  <a16:creationId xmlns:a16="http://schemas.microsoft.com/office/drawing/2014/main" id="{CD09D596-A914-43D1-A9E7-44FE343715E1}"/>
                </a:ext>
              </a:extLst>
            </p:cNvPr>
            <p:cNvSpPr/>
            <p:nvPr/>
          </p:nvSpPr>
          <p:spPr>
            <a:xfrm>
              <a:off x="2006353" y="798990"/>
              <a:ext cx="754602" cy="1731146"/>
            </a:xfrm>
            <a:custGeom>
              <a:avLst/>
              <a:gdLst>
                <a:gd name="connsiteX0" fmla="*/ 328474 w 754602"/>
                <a:gd name="connsiteY0" fmla="*/ 0 h 1731146"/>
                <a:gd name="connsiteX1" fmla="*/ 248575 w 754602"/>
                <a:gd name="connsiteY1" fmla="*/ 816746 h 1731146"/>
                <a:gd name="connsiteX2" fmla="*/ 0 w 754602"/>
                <a:gd name="connsiteY2" fmla="*/ 1731146 h 1731146"/>
                <a:gd name="connsiteX3" fmla="*/ 754602 w 754602"/>
                <a:gd name="connsiteY3" fmla="*/ 1722268 h 1731146"/>
                <a:gd name="connsiteX4" fmla="*/ 488272 w 754602"/>
                <a:gd name="connsiteY4" fmla="*/ 861134 h 1731146"/>
                <a:gd name="connsiteX5" fmla="*/ 435006 w 754602"/>
                <a:gd name="connsiteY5" fmla="*/ 8878 h 1731146"/>
                <a:gd name="connsiteX6" fmla="*/ 328474 w 754602"/>
                <a:gd name="connsiteY6" fmla="*/ 0 h 17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602" h="1731146">
                  <a:moveTo>
                    <a:pt x="328474" y="0"/>
                  </a:moveTo>
                  <a:lnTo>
                    <a:pt x="248575" y="816746"/>
                  </a:lnTo>
                  <a:lnTo>
                    <a:pt x="0" y="1731146"/>
                  </a:lnTo>
                  <a:lnTo>
                    <a:pt x="754602" y="1722268"/>
                  </a:lnTo>
                  <a:lnTo>
                    <a:pt x="488272" y="861134"/>
                  </a:lnTo>
                  <a:lnTo>
                    <a:pt x="435006" y="8878"/>
                  </a:lnTo>
                  <a:lnTo>
                    <a:pt x="328474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hlinkClick r:id="rId4"/>
              <a:extLst>
                <a:ext uri="{FF2B5EF4-FFF2-40B4-BE49-F238E27FC236}">
                  <a16:creationId xmlns:a16="http://schemas.microsoft.com/office/drawing/2014/main" id="{FC098062-CB3E-4D65-95C7-324C14A178B8}"/>
                </a:ext>
              </a:extLst>
            </p:cNvPr>
            <p:cNvSpPr/>
            <p:nvPr/>
          </p:nvSpPr>
          <p:spPr>
            <a:xfrm>
              <a:off x="4012707" y="1766656"/>
              <a:ext cx="932155" cy="772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5"/>
              <a:extLst>
                <a:ext uri="{FF2B5EF4-FFF2-40B4-BE49-F238E27FC236}">
                  <a16:creationId xmlns:a16="http://schemas.microsoft.com/office/drawing/2014/main" id="{554CD6CD-1643-4296-87FA-369631167C6D}"/>
                </a:ext>
              </a:extLst>
            </p:cNvPr>
            <p:cNvSpPr/>
            <p:nvPr/>
          </p:nvSpPr>
          <p:spPr>
            <a:xfrm>
              <a:off x="6143348" y="1455938"/>
              <a:ext cx="1029809" cy="1056443"/>
            </a:xfrm>
            <a:custGeom>
              <a:avLst/>
              <a:gdLst>
                <a:gd name="connsiteX0" fmla="*/ 621436 w 1029809"/>
                <a:gd name="connsiteY0" fmla="*/ 0 h 1056443"/>
                <a:gd name="connsiteX1" fmla="*/ 479394 w 1029809"/>
                <a:gd name="connsiteY1" fmla="*/ 26633 h 1056443"/>
                <a:gd name="connsiteX2" fmla="*/ 133165 w 1029809"/>
                <a:gd name="connsiteY2" fmla="*/ 355107 h 1056443"/>
                <a:gd name="connsiteX3" fmla="*/ 0 w 1029809"/>
                <a:gd name="connsiteY3" fmla="*/ 816745 h 1056443"/>
                <a:gd name="connsiteX4" fmla="*/ 35510 w 1029809"/>
                <a:gd name="connsiteY4" fmla="*/ 1056443 h 1056443"/>
                <a:gd name="connsiteX5" fmla="*/ 949910 w 1029809"/>
                <a:gd name="connsiteY5" fmla="*/ 1056443 h 1056443"/>
                <a:gd name="connsiteX6" fmla="*/ 1029809 w 1029809"/>
                <a:gd name="connsiteY6" fmla="*/ 683580 h 1056443"/>
                <a:gd name="connsiteX7" fmla="*/ 976543 w 1029809"/>
                <a:gd name="connsiteY7" fmla="*/ 257452 h 1056443"/>
                <a:gd name="connsiteX8" fmla="*/ 825623 w 1029809"/>
                <a:gd name="connsiteY8" fmla="*/ 97654 h 1056443"/>
                <a:gd name="connsiteX9" fmla="*/ 621436 w 1029809"/>
                <a:gd name="connsiteY9" fmla="*/ 0 h 105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809" h="1056443">
                  <a:moveTo>
                    <a:pt x="621436" y="0"/>
                  </a:moveTo>
                  <a:lnTo>
                    <a:pt x="479394" y="26633"/>
                  </a:lnTo>
                  <a:lnTo>
                    <a:pt x="133165" y="355107"/>
                  </a:lnTo>
                  <a:lnTo>
                    <a:pt x="0" y="816745"/>
                  </a:lnTo>
                  <a:lnTo>
                    <a:pt x="35510" y="1056443"/>
                  </a:lnTo>
                  <a:lnTo>
                    <a:pt x="949910" y="1056443"/>
                  </a:lnTo>
                  <a:lnTo>
                    <a:pt x="1029809" y="683580"/>
                  </a:lnTo>
                  <a:lnTo>
                    <a:pt x="976543" y="257452"/>
                  </a:lnTo>
                  <a:lnTo>
                    <a:pt x="825623" y="97654"/>
                  </a:lnTo>
                  <a:lnTo>
                    <a:pt x="62143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5"/>
              <a:extLst>
                <a:ext uri="{FF2B5EF4-FFF2-40B4-BE49-F238E27FC236}">
                  <a16:creationId xmlns:a16="http://schemas.microsoft.com/office/drawing/2014/main" id="{0304CC66-FE3E-4477-B6CC-475054A98E66}"/>
                </a:ext>
              </a:extLst>
            </p:cNvPr>
            <p:cNvSpPr/>
            <p:nvPr/>
          </p:nvSpPr>
          <p:spPr>
            <a:xfrm>
              <a:off x="8336132" y="1331650"/>
              <a:ext cx="514905" cy="1180731"/>
            </a:xfrm>
            <a:custGeom>
              <a:avLst/>
              <a:gdLst>
                <a:gd name="connsiteX0" fmla="*/ 150920 w 514905"/>
                <a:gd name="connsiteY0" fmla="*/ 0 h 1180731"/>
                <a:gd name="connsiteX1" fmla="*/ 0 w 514905"/>
                <a:gd name="connsiteY1" fmla="*/ 1180731 h 1180731"/>
                <a:gd name="connsiteX2" fmla="*/ 443884 w 514905"/>
                <a:gd name="connsiteY2" fmla="*/ 1171853 h 1180731"/>
                <a:gd name="connsiteX3" fmla="*/ 514905 w 514905"/>
                <a:gd name="connsiteY3" fmla="*/ 88777 h 1180731"/>
                <a:gd name="connsiteX4" fmla="*/ 426128 w 514905"/>
                <a:gd name="connsiteY4" fmla="*/ 0 h 1180731"/>
                <a:gd name="connsiteX5" fmla="*/ 150920 w 514905"/>
                <a:gd name="connsiteY5" fmla="*/ 0 h 118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905" h="1180731">
                  <a:moveTo>
                    <a:pt x="150920" y="0"/>
                  </a:moveTo>
                  <a:lnTo>
                    <a:pt x="0" y="1180731"/>
                  </a:lnTo>
                  <a:lnTo>
                    <a:pt x="443884" y="1171853"/>
                  </a:lnTo>
                  <a:lnTo>
                    <a:pt x="514905" y="88777"/>
                  </a:lnTo>
                  <a:lnTo>
                    <a:pt x="426128" y="0"/>
                  </a:lnTo>
                  <a:lnTo>
                    <a:pt x="15092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5"/>
              <a:extLst>
                <a:ext uri="{FF2B5EF4-FFF2-40B4-BE49-F238E27FC236}">
                  <a16:creationId xmlns:a16="http://schemas.microsoft.com/office/drawing/2014/main" id="{29850286-8E11-4997-BEAB-2A1466384B15}"/>
                </a:ext>
              </a:extLst>
            </p:cNvPr>
            <p:cNvSpPr/>
            <p:nvPr/>
          </p:nvSpPr>
          <p:spPr>
            <a:xfrm>
              <a:off x="275208" y="3453414"/>
              <a:ext cx="1402672" cy="958788"/>
            </a:xfrm>
            <a:custGeom>
              <a:avLst/>
              <a:gdLst>
                <a:gd name="connsiteX0" fmla="*/ 408373 w 1402672"/>
                <a:gd name="connsiteY0" fmla="*/ 0 h 958788"/>
                <a:gd name="connsiteX1" fmla="*/ 97654 w 1402672"/>
                <a:gd name="connsiteY1" fmla="*/ 221941 h 958788"/>
                <a:gd name="connsiteX2" fmla="*/ 0 w 1402672"/>
                <a:gd name="connsiteY2" fmla="*/ 914400 h 958788"/>
                <a:gd name="connsiteX3" fmla="*/ 435006 w 1402672"/>
                <a:gd name="connsiteY3" fmla="*/ 958788 h 958788"/>
                <a:gd name="connsiteX4" fmla="*/ 985421 w 1402672"/>
                <a:gd name="connsiteY4" fmla="*/ 941033 h 958788"/>
                <a:gd name="connsiteX5" fmla="*/ 1402672 w 1402672"/>
                <a:gd name="connsiteY5" fmla="*/ 896644 h 958788"/>
                <a:gd name="connsiteX6" fmla="*/ 1331650 w 1402672"/>
                <a:gd name="connsiteY6" fmla="*/ 426128 h 958788"/>
                <a:gd name="connsiteX7" fmla="*/ 958788 w 1402672"/>
                <a:gd name="connsiteY7" fmla="*/ 328473 h 958788"/>
                <a:gd name="connsiteX8" fmla="*/ 630314 w 1402672"/>
                <a:gd name="connsiteY8" fmla="*/ 310718 h 958788"/>
                <a:gd name="connsiteX9" fmla="*/ 408373 w 1402672"/>
                <a:gd name="connsiteY9" fmla="*/ 0 h 9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672" h="958788">
                  <a:moveTo>
                    <a:pt x="408373" y="0"/>
                  </a:moveTo>
                  <a:lnTo>
                    <a:pt x="97654" y="221941"/>
                  </a:lnTo>
                  <a:lnTo>
                    <a:pt x="0" y="914400"/>
                  </a:lnTo>
                  <a:lnTo>
                    <a:pt x="435006" y="958788"/>
                  </a:lnTo>
                  <a:lnTo>
                    <a:pt x="985421" y="941033"/>
                  </a:lnTo>
                  <a:lnTo>
                    <a:pt x="1402672" y="896644"/>
                  </a:lnTo>
                  <a:lnTo>
                    <a:pt x="1331650" y="426128"/>
                  </a:lnTo>
                  <a:lnTo>
                    <a:pt x="958788" y="328473"/>
                  </a:lnTo>
                  <a:lnTo>
                    <a:pt x="630314" y="310718"/>
                  </a:lnTo>
                  <a:lnTo>
                    <a:pt x="40837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6"/>
              <a:extLst>
                <a:ext uri="{FF2B5EF4-FFF2-40B4-BE49-F238E27FC236}">
                  <a16:creationId xmlns:a16="http://schemas.microsoft.com/office/drawing/2014/main" id="{DEC62023-E247-4186-9CE7-42A8EDDF8730}"/>
                </a:ext>
              </a:extLst>
            </p:cNvPr>
            <p:cNvSpPr/>
            <p:nvPr/>
          </p:nvSpPr>
          <p:spPr>
            <a:xfrm>
              <a:off x="2601157" y="3595456"/>
              <a:ext cx="1447060" cy="807868"/>
            </a:xfrm>
            <a:custGeom>
              <a:avLst/>
              <a:gdLst>
                <a:gd name="connsiteX0" fmla="*/ 719092 w 1447060"/>
                <a:gd name="connsiteY0" fmla="*/ 0 h 807868"/>
                <a:gd name="connsiteX1" fmla="*/ 26633 w 1447060"/>
                <a:gd name="connsiteY1" fmla="*/ 133165 h 807868"/>
                <a:gd name="connsiteX2" fmla="*/ 0 w 1447060"/>
                <a:gd name="connsiteY2" fmla="*/ 807868 h 807868"/>
                <a:gd name="connsiteX3" fmla="*/ 1447060 w 1447060"/>
                <a:gd name="connsiteY3" fmla="*/ 790113 h 807868"/>
                <a:gd name="connsiteX4" fmla="*/ 1393794 w 1447060"/>
                <a:gd name="connsiteY4" fmla="*/ 142043 h 807868"/>
                <a:gd name="connsiteX5" fmla="*/ 719092 w 1447060"/>
                <a:gd name="connsiteY5" fmla="*/ 0 h 80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060" h="807868">
                  <a:moveTo>
                    <a:pt x="719092" y="0"/>
                  </a:moveTo>
                  <a:lnTo>
                    <a:pt x="26633" y="133165"/>
                  </a:lnTo>
                  <a:lnTo>
                    <a:pt x="0" y="807868"/>
                  </a:lnTo>
                  <a:lnTo>
                    <a:pt x="1447060" y="790113"/>
                  </a:lnTo>
                  <a:lnTo>
                    <a:pt x="1393794" y="142043"/>
                  </a:lnTo>
                  <a:lnTo>
                    <a:pt x="719092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hlinkClick r:id="rId7"/>
              <a:extLst>
                <a:ext uri="{FF2B5EF4-FFF2-40B4-BE49-F238E27FC236}">
                  <a16:creationId xmlns:a16="http://schemas.microsoft.com/office/drawing/2014/main" id="{80D2E2C4-A737-4496-B39A-AF44D74DBC64}"/>
                </a:ext>
              </a:extLst>
            </p:cNvPr>
            <p:cNvSpPr/>
            <p:nvPr/>
          </p:nvSpPr>
          <p:spPr>
            <a:xfrm>
              <a:off x="4864963" y="3072480"/>
              <a:ext cx="568171" cy="1330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7"/>
              <a:extLst>
                <a:ext uri="{FF2B5EF4-FFF2-40B4-BE49-F238E27FC236}">
                  <a16:creationId xmlns:a16="http://schemas.microsoft.com/office/drawing/2014/main" id="{73C4E1EC-8109-4081-9C2B-323D08368320}"/>
                </a:ext>
              </a:extLst>
            </p:cNvPr>
            <p:cNvSpPr/>
            <p:nvPr/>
          </p:nvSpPr>
          <p:spPr>
            <a:xfrm>
              <a:off x="6267635" y="3320249"/>
              <a:ext cx="532660" cy="1074198"/>
            </a:xfrm>
            <a:custGeom>
              <a:avLst/>
              <a:gdLst>
                <a:gd name="connsiteX0" fmla="*/ 239697 w 532660"/>
                <a:gd name="connsiteY0" fmla="*/ 0 h 1074198"/>
                <a:gd name="connsiteX1" fmla="*/ 53266 w 532660"/>
                <a:gd name="connsiteY1" fmla="*/ 310718 h 1074198"/>
                <a:gd name="connsiteX2" fmla="*/ 0 w 532660"/>
                <a:gd name="connsiteY2" fmla="*/ 1074198 h 1074198"/>
                <a:gd name="connsiteX3" fmla="*/ 532660 w 532660"/>
                <a:gd name="connsiteY3" fmla="*/ 1056442 h 1074198"/>
                <a:gd name="connsiteX4" fmla="*/ 452761 w 532660"/>
                <a:gd name="connsiteY4" fmla="*/ 328473 h 1074198"/>
                <a:gd name="connsiteX5" fmla="*/ 239697 w 532660"/>
                <a:gd name="connsiteY5" fmla="*/ 0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660" h="1074198">
                  <a:moveTo>
                    <a:pt x="239697" y="0"/>
                  </a:moveTo>
                  <a:lnTo>
                    <a:pt x="53266" y="310718"/>
                  </a:lnTo>
                  <a:lnTo>
                    <a:pt x="0" y="1074198"/>
                  </a:lnTo>
                  <a:lnTo>
                    <a:pt x="532660" y="1056442"/>
                  </a:lnTo>
                  <a:lnTo>
                    <a:pt x="452761" y="328473"/>
                  </a:lnTo>
                  <a:lnTo>
                    <a:pt x="239697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7"/>
              <a:extLst>
                <a:ext uri="{FF2B5EF4-FFF2-40B4-BE49-F238E27FC236}">
                  <a16:creationId xmlns:a16="http://schemas.microsoft.com/office/drawing/2014/main" id="{82D94F89-3A5D-42C5-8524-DD94C9F7B4E8}"/>
                </a:ext>
              </a:extLst>
            </p:cNvPr>
            <p:cNvSpPr/>
            <p:nvPr/>
          </p:nvSpPr>
          <p:spPr>
            <a:xfrm>
              <a:off x="7581530" y="3773010"/>
              <a:ext cx="1118587" cy="612559"/>
            </a:xfrm>
            <a:custGeom>
              <a:avLst/>
              <a:gdLst>
                <a:gd name="connsiteX0" fmla="*/ 745724 w 1118587"/>
                <a:gd name="connsiteY0" fmla="*/ 0 h 612559"/>
                <a:gd name="connsiteX1" fmla="*/ 470517 w 1118587"/>
                <a:gd name="connsiteY1" fmla="*/ 97654 h 612559"/>
                <a:gd name="connsiteX2" fmla="*/ 71021 w 1118587"/>
                <a:gd name="connsiteY2" fmla="*/ 408373 h 612559"/>
                <a:gd name="connsiteX3" fmla="*/ 0 w 1118587"/>
                <a:gd name="connsiteY3" fmla="*/ 603681 h 612559"/>
                <a:gd name="connsiteX4" fmla="*/ 1091953 w 1118587"/>
                <a:gd name="connsiteY4" fmla="*/ 612559 h 612559"/>
                <a:gd name="connsiteX5" fmla="*/ 1118587 w 1118587"/>
                <a:gd name="connsiteY5" fmla="*/ 248574 h 612559"/>
                <a:gd name="connsiteX6" fmla="*/ 745724 w 1118587"/>
                <a:gd name="connsiteY6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587" h="612559">
                  <a:moveTo>
                    <a:pt x="745724" y="0"/>
                  </a:moveTo>
                  <a:lnTo>
                    <a:pt x="470517" y="97654"/>
                  </a:lnTo>
                  <a:lnTo>
                    <a:pt x="71021" y="408373"/>
                  </a:lnTo>
                  <a:lnTo>
                    <a:pt x="0" y="603681"/>
                  </a:lnTo>
                  <a:lnTo>
                    <a:pt x="1091953" y="612559"/>
                  </a:lnTo>
                  <a:lnTo>
                    <a:pt x="1118587" y="248574"/>
                  </a:lnTo>
                  <a:lnTo>
                    <a:pt x="745724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8"/>
              <a:extLst>
                <a:ext uri="{FF2B5EF4-FFF2-40B4-BE49-F238E27FC236}">
                  <a16:creationId xmlns:a16="http://schemas.microsoft.com/office/drawing/2014/main" id="{4247C1C4-51DC-4730-9B74-AC2DAB2795D0}"/>
                </a:ext>
              </a:extLst>
            </p:cNvPr>
            <p:cNvSpPr/>
            <p:nvPr/>
          </p:nvSpPr>
          <p:spPr>
            <a:xfrm>
              <a:off x="301841" y="5646198"/>
              <a:ext cx="1695635" cy="887767"/>
            </a:xfrm>
            <a:custGeom>
              <a:avLst/>
              <a:gdLst>
                <a:gd name="connsiteX0" fmla="*/ 781235 w 1695635"/>
                <a:gd name="connsiteY0" fmla="*/ 0 h 887767"/>
                <a:gd name="connsiteX1" fmla="*/ 621437 w 1695635"/>
                <a:gd name="connsiteY1" fmla="*/ 106532 h 887767"/>
                <a:gd name="connsiteX2" fmla="*/ 594804 w 1695635"/>
                <a:gd name="connsiteY2" fmla="*/ 150920 h 887767"/>
                <a:gd name="connsiteX3" fmla="*/ 355107 w 1695635"/>
                <a:gd name="connsiteY3" fmla="*/ 159798 h 887767"/>
                <a:gd name="connsiteX4" fmla="*/ 337351 w 1695635"/>
                <a:gd name="connsiteY4" fmla="*/ 257452 h 887767"/>
                <a:gd name="connsiteX5" fmla="*/ 0 w 1695635"/>
                <a:gd name="connsiteY5" fmla="*/ 266330 h 887767"/>
                <a:gd name="connsiteX6" fmla="*/ 230819 w 1695635"/>
                <a:gd name="connsiteY6" fmla="*/ 887767 h 887767"/>
                <a:gd name="connsiteX7" fmla="*/ 1695635 w 1695635"/>
                <a:gd name="connsiteY7" fmla="*/ 878889 h 887767"/>
                <a:gd name="connsiteX8" fmla="*/ 1695635 w 1695635"/>
                <a:gd name="connsiteY8" fmla="*/ 230819 h 887767"/>
                <a:gd name="connsiteX9" fmla="*/ 1358283 w 1695635"/>
                <a:gd name="connsiteY9" fmla="*/ 177553 h 887767"/>
                <a:gd name="connsiteX10" fmla="*/ 1171852 w 1695635"/>
                <a:gd name="connsiteY10" fmla="*/ 133165 h 887767"/>
                <a:gd name="connsiteX11" fmla="*/ 781235 w 1695635"/>
                <a:gd name="connsiteY11" fmla="*/ 0 h 88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5635" h="887767">
                  <a:moveTo>
                    <a:pt x="781235" y="0"/>
                  </a:moveTo>
                  <a:lnTo>
                    <a:pt x="621437" y="106532"/>
                  </a:lnTo>
                  <a:lnTo>
                    <a:pt x="594804" y="150920"/>
                  </a:lnTo>
                  <a:lnTo>
                    <a:pt x="355107" y="159798"/>
                  </a:lnTo>
                  <a:lnTo>
                    <a:pt x="337351" y="257452"/>
                  </a:lnTo>
                  <a:lnTo>
                    <a:pt x="0" y="266330"/>
                  </a:lnTo>
                  <a:lnTo>
                    <a:pt x="230819" y="887767"/>
                  </a:lnTo>
                  <a:lnTo>
                    <a:pt x="1695635" y="878889"/>
                  </a:lnTo>
                  <a:lnTo>
                    <a:pt x="1695635" y="230819"/>
                  </a:lnTo>
                  <a:lnTo>
                    <a:pt x="1358283" y="177553"/>
                  </a:lnTo>
                  <a:lnTo>
                    <a:pt x="1171852" y="133165"/>
                  </a:lnTo>
                  <a:lnTo>
                    <a:pt x="78123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9"/>
              <a:extLst>
                <a:ext uri="{FF2B5EF4-FFF2-40B4-BE49-F238E27FC236}">
                  <a16:creationId xmlns:a16="http://schemas.microsoft.com/office/drawing/2014/main" id="{79159DBB-75A9-4FBE-82A6-599D7458B181}"/>
                </a:ext>
              </a:extLst>
            </p:cNvPr>
            <p:cNvSpPr/>
            <p:nvPr/>
          </p:nvSpPr>
          <p:spPr>
            <a:xfrm>
              <a:off x="2618913" y="5060272"/>
              <a:ext cx="914400" cy="1473693"/>
            </a:xfrm>
            <a:custGeom>
              <a:avLst/>
              <a:gdLst>
                <a:gd name="connsiteX0" fmla="*/ 257452 w 914400"/>
                <a:gd name="connsiteY0" fmla="*/ 17755 h 1473693"/>
                <a:gd name="connsiteX1" fmla="*/ 204186 w 914400"/>
                <a:gd name="connsiteY1" fmla="*/ 923278 h 1473693"/>
                <a:gd name="connsiteX2" fmla="*/ 177553 w 914400"/>
                <a:gd name="connsiteY2" fmla="*/ 1242874 h 1473693"/>
                <a:gd name="connsiteX3" fmla="*/ 0 w 914400"/>
                <a:gd name="connsiteY3" fmla="*/ 1473693 h 1473693"/>
                <a:gd name="connsiteX4" fmla="*/ 914400 w 914400"/>
                <a:gd name="connsiteY4" fmla="*/ 1473693 h 1473693"/>
                <a:gd name="connsiteX5" fmla="*/ 914400 w 914400"/>
                <a:gd name="connsiteY5" fmla="*/ 1340528 h 1473693"/>
                <a:gd name="connsiteX6" fmla="*/ 656947 w 914400"/>
                <a:gd name="connsiteY6" fmla="*/ 1225118 h 1473693"/>
                <a:gd name="connsiteX7" fmla="*/ 612559 w 914400"/>
                <a:gd name="connsiteY7" fmla="*/ 727969 h 1473693"/>
                <a:gd name="connsiteX8" fmla="*/ 648070 w 914400"/>
                <a:gd name="connsiteY8" fmla="*/ 363984 h 1473693"/>
                <a:gd name="connsiteX9" fmla="*/ 514904 w 914400"/>
                <a:gd name="connsiteY9" fmla="*/ 142043 h 1473693"/>
                <a:gd name="connsiteX10" fmla="*/ 381739 w 914400"/>
                <a:gd name="connsiteY10" fmla="*/ 0 h 1473693"/>
                <a:gd name="connsiteX11" fmla="*/ 257452 w 914400"/>
                <a:gd name="connsiteY11" fmla="*/ 17755 h 14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" h="1473693">
                  <a:moveTo>
                    <a:pt x="257452" y="17755"/>
                  </a:moveTo>
                  <a:lnTo>
                    <a:pt x="204186" y="923278"/>
                  </a:lnTo>
                  <a:lnTo>
                    <a:pt x="177553" y="1242874"/>
                  </a:lnTo>
                  <a:lnTo>
                    <a:pt x="0" y="1473693"/>
                  </a:lnTo>
                  <a:lnTo>
                    <a:pt x="914400" y="1473693"/>
                  </a:lnTo>
                  <a:lnTo>
                    <a:pt x="914400" y="1340528"/>
                  </a:lnTo>
                  <a:lnTo>
                    <a:pt x="656947" y="1225118"/>
                  </a:lnTo>
                  <a:lnTo>
                    <a:pt x="612559" y="727969"/>
                  </a:lnTo>
                  <a:lnTo>
                    <a:pt x="648070" y="363984"/>
                  </a:lnTo>
                  <a:lnTo>
                    <a:pt x="514904" y="142043"/>
                  </a:lnTo>
                  <a:lnTo>
                    <a:pt x="381739" y="0"/>
                  </a:lnTo>
                  <a:lnTo>
                    <a:pt x="257452" y="177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9"/>
              <a:extLst>
                <a:ext uri="{FF2B5EF4-FFF2-40B4-BE49-F238E27FC236}">
                  <a16:creationId xmlns:a16="http://schemas.microsoft.com/office/drawing/2014/main" id="{5027E865-9651-4C5E-A295-CEF5D541AC15}"/>
                </a:ext>
              </a:extLst>
            </p:cNvPr>
            <p:cNvSpPr/>
            <p:nvPr/>
          </p:nvSpPr>
          <p:spPr>
            <a:xfrm>
              <a:off x="4154750" y="4705165"/>
              <a:ext cx="568170" cy="1890944"/>
            </a:xfrm>
            <a:custGeom>
              <a:avLst/>
              <a:gdLst>
                <a:gd name="connsiteX0" fmla="*/ 310718 w 568170"/>
                <a:gd name="connsiteY0" fmla="*/ 0 h 1890944"/>
                <a:gd name="connsiteX1" fmla="*/ 168675 w 568170"/>
                <a:gd name="connsiteY1" fmla="*/ 674703 h 1890944"/>
                <a:gd name="connsiteX2" fmla="*/ 106532 w 568170"/>
                <a:gd name="connsiteY2" fmla="*/ 1447060 h 1890944"/>
                <a:gd name="connsiteX3" fmla="*/ 0 w 568170"/>
                <a:gd name="connsiteY3" fmla="*/ 1642369 h 1890944"/>
                <a:gd name="connsiteX4" fmla="*/ 0 w 568170"/>
                <a:gd name="connsiteY4" fmla="*/ 1811045 h 1890944"/>
                <a:gd name="connsiteX5" fmla="*/ 559293 w 568170"/>
                <a:gd name="connsiteY5" fmla="*/ 1890944 h 1890944"/>
                <a:gd name="connsiteX6" fmla="*/ 568170 w 568170"/>
                <a:gd name="connsiteY6" fmla="*/ 1455938 h 1890944"/>
                <a:gd name="connsiteX7" fmla="*/ 506027 w 568170"/>
                <a:gd name="connsiteY7" fmla="*/ 639192 h 1890944"/>
                <a:gd name="connsiteX8" fmla="*/ 426128 w 568170"/>
                <a:gd name="connsiteY8" fmla="*/ 213064 h 1890944"/>
                <a:gd name="connsiteX9" fmla="*/ 310718 w 568170"/>
                <a:gd name="connsiteY9" fmla="*/ 0 h 189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8170" h="1890944">
                  <a:moveTo>
                    <a:pt x="310718" y="0"/>
                  </a:moveTo>
                  <a:lnTo>
                    <a:pt x="168675" y="674703"/>
                  </a:lnTo>
                  <a:lnTo>
                    <a:pt x="106532" y="1447060"/>
                  </a:lnTo>
                  <a:lnTo>
                    <a:pt x="0" y="1642369"/>
                  </a:lnTo>
                  <a:lnTo>
                    <a:pt x="0" y="1811045"/>
                  </a:lnTo>
                  <a:lnTo>
                    <a:pt x="559293" y="1890944"/>
                  </a:lnTo>
                  <a:lnTo>
                    <a:pt x="568170" y="1455938"/>
                  </a:lnTo>
                  <a:lnTo>
                    <a:pt x="506027" y="639192"/>
                  </a:lnTo>
                  <a:lnTo>
                    <a:pt x="426128" y="213064"/>
                  </a:lnTo>
                  <a:lnTo>
                    <a:pt x="31071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hlinkClick r:id="rId10"/>
              <a:extLst>
                <a:ext uri="{FF2B5EF4-FFF2-40B4-BE49-F238E27FC236}">
                  <a16:creationId xmlns:a16="http://schemas.microsoft.com/office/drawing/2014/main" id="{2F96B83E-A950-46BC-A8D7-825544AF5167}"/>
                </a:ext>
              </a:extLst>
            </p:cNvPr>
            <p:cNvSpPr/>
            <p:nvPr/>
          </p:nvSpPr>
          <p:spPr>
            <a:xfrm>
              <a:off x="5619565" y="5717219"/>
              <a:ext cx="1935332" cy="834501"/>
            </a:xfrm>
            <a:custGeom>
              <a:avLst/>
              <a:gdLst>
                <a:gd name="connsiteX0" fmla="*/ 594804 w 1935332"/>
                <a:gd name="connsiteY0" fmla="*/ 0 h 834501"/>
                <a:gd name="connsiteX1" fmla="*/ 346229 w 1935332"/>
                <a:gd name="connsiteY1" fmla="*/ 337352 h 834501"/>
                <a:gd name="connsiteX2" fmla="*/ 310718 w 1935332"/>
                <a:gd name="connsiteY2" fmla="*/ 603682 h 834501"/>
                <a:gd name="connsiteX3" fmla="*/ 35511 w 1935332"/>
                <a:gd name="connsiteY3" fmla="*/ 621437 h 834501"/>
                <a:gd name="connsiteX4" fmla="*/ 0 w 1935332"/>
                <a:gd name="connsiteY4" fmla="*/ 834501 h 834501"/>
                <a:gd name="connsiteX5" fmla="*/ 1935332 w 1935332"/>
                <a:gd name="connsiteY5" fmla="*/ 825624 h 834501"/>
                <a:gd name="connsiteX6" fmla="*/ 1926454 w 1935332"/>
                <a:gd name="connsiteY6" fmla="*/ 719092 h 834501"/>
                <a:gd name="connsiteX7" fmla="*/ 1757779 w 1935332"/>
                <a:gd name="connsiteY7" fmla="*/ 719092 h 834501"/>
                <a:gd name="connsiteX8" fmla="*/ 1651247 w 1935332"/>
                <a:gd name="connsiteY8" fmla="*/ 497150 h 834501"/>
                <a:gd name="connsiteX9" fmla="*/ 1606858 w 1935332"/>
                <a:gd name="connsiteY9" fmla="*/ 221942 h 834501"/>
                <a:gd name="connsiteX10" fmla="*/ 1402672 w 1935332"/>
                <a:gd name="connsiteY10" fmla="*/ 150921 h 834501"/>
                <a:gd name="connsiteX11" fmla="*/ 1233996 w 1935332"/>
                <a:gd name="connsiteY11" fmla="*/ 71022 h 834501"/>
                <a:gd name="connsiteX12" fmla="*/ 1047565 w 1935332"/>
                <a:gd name="connsiteY12" fmla="*/ 17756 h 834501"/>
                <a:gd name="connsiteX13" fmla="*/ 843379 w 1935332"/>
                <a:gd name="connsiteY13" fmla="*/ 204187 h 834501"/>
                <a:gd name="connsiteX14" fmla="*/ 710214 w 1935332"/>
                <a:gd name="connsiteY14" fmla="*/ 8878 h 834501"/>
                <a:gd name="connsiteX15" fmla="*/ 594804 w 1935332"/>
                <a:gd name="connsiteY15" fmla="*/ 0 h 83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5332" h="834501">
                  <a:moveTo>
                    <a:pt x="594804" y="0"/>
                  </a:moveTo>
                  <a:lnTo>
                    <a:pt x="346229" y="337352"/>
                  </a:lnTo>
                  <a:lnTo>
                    <a:pt x="310718" y="603682"/>
                  </a:lnTo>
                  <a:lnTo>
                    <a:pt x="35511" y="621437"/>
                  </a:lnTo>
                  <a:lnTo>
                    <a:pt x="0" y="834501"/>
                  </a:lnTo>
                  <a:lnTo>
                    <a:pt x="1935332" y="825624"/>
                  </a:lnTo>
                  <a:lnTo>
                    <a:pt x="1926454" y="719092"/>
                  </a:lnTo>
                  <a:lnTo>
                    <a:pt x="1757779" y="719092"/>
                  </a:lnTo>
                  <a:lnTo>
                    <a:pt x="1651247" y="497150"/>
                  </a:lnTo>
                  <a:lnTo>
                    <a:pt x="1606858" y="221942"/>
                  </a:lnTo>
                  <a:lnTo>
                    <a:pt x="1402672" y="150921"/>
                  </a:lnTo>
                  <a:lnTo>
                    <a:pt x="1233996" y="71022"/>
                  </a:lnTo>
                  <a:lnTo>
                    <a:pt x="1047565" y="17756"/>
                  </a:lnTo>
                  <a:lnTo>
                    <a:pt x="843379" y="204187"/>
                  </a:lnTo>
                  <a:lnTo>
                    <a:pt x="710214" y="8878"/>
                  </a:lnTo>
                  <a:lnTo>
                    <a:pt x="594804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hlinkClick r:id="rId11"/>
              <a:extLst>
                <a:ext uri="{FF2B5EF4-FFF2-40B4-BE49-F238E27FC236}">
                  <a16:creationId xmlns:a16="http://schemas.microsoft.com/office/drawing/2014/main" id="{37AA7B5C-F126-4188-9149-32ACF0B1694F}"/>
                </a:ext>
              </a:extLst>
            </p:cNvPr>
            <p:cNvSpPr/>
            <p:nvPr/>
          </p:nvSpPr>
          <p:spPr>
            <a:xfrm>
              <a:off x="7759083" y="5450889"/>
              <a:ext cx="976544" cy="1091954"/>
            </a:xfrm>
            <a:custGeom>
              <a:avLst/>
              <a:gdLst>
                <a:gd name="connsiteX0" fmla="*/ 435006 w 976544"/>
                <a:gd name="connsiteY0" fmla="*/ 0 h 1091954"/>
                <a:gd name="connsiteX1" fmla="*/ 310719 w 976544"/>
                <a:gd name="connsiteY1" fmla="*/ 133165 h 1091954"/>
                <a:gd name="connsiteX2" fmla="*/ 62144 w 976544"/>
                <a:gd name="connsiteY2" fmla="*/ 124288 h 1091954"/>
                <a:gd name="connsiteX3" fmla="*/ 0 w 976544"/>
                <a:gd name="connsiteY3" fmla="*/ 266330 h 1091954"/>
                <a:gd name="connsiteX4" fmla="*/ 328474 w 976544"/>
                <a:gd name="connsiteY4" fmla="*/ 399495 h 1091954"/>
                <a:gd name="connsiteX5" fmla="*/ 372863 w 976544"/>
                <a:gd name="connsiteY5" fmla="*/ 781235 h 1091954"/>
                <a:gd name="connsiteX6" fmla="*/ 292964 w 976544"/>
                <a:gd name="connsiteY6" fmla="*/ 1091954 h 1091954"/>
                <a:gd name="connsiteX7" fmla="*/ 790113 w 976544"/>
                <a:gd name="connsiteY7" fmla="*/ 1065321 h 1091954"/>
                <a:gd name="connsiteX8" fmla="*/ 727969 w 976544"/>
                <a:gd name="connsiteY8" fmla="*/ 790113 h 1091954"/>
                <a:gd name="connsiteX9" fmla="*/ 710214 w 976544"/>
                <a:gd name="connsiteY9" fmla="*/ 426128 h 1091954"/>
                <a:gd name="connsiteX10" fmla="*/ 896645 w 976544"/>
                <a:gd name="connsiteY10" fmla="*/ 301841 h 1091954"/>
                <a:gd name="connsiteX11" fmla="*/ 976544 w 976544"/>
                <a:gd name="connsiteY11" fmla="*/ 221942 h 1091954"/>
                <a:gd name="connsiteX12" fmla="*/ 949911 w 976544"/>
                <a:gd name="connsiteY12" fmla="*/ 133165 h 1091954"/>
                <a:gd name="connsiteX13" fmla="*/ 710214 w 976544"/>
                <a:gd name="connsiteY13" fmla="*/ 53266 h 1091954"/>
                <a:gd name="connsiteX14" fmla="*/ 435006 w 976544"/>
                <a:gd name="connsiteY14" fmla="*/ 0 h 109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6544" h="1091954">
                  <a:moveTo>
                    <a:pt x="435006" y="0"/>
                  </a:moveTo>
                  <a:lnTo>
                    <a:pt x="310719" y="133165"/>
                  </a:lnTo>
                  <a:lnTo>
                    <a:pt x="62144" y="124288"/>
                  </a:lnTo>
                  <a:lnTo>
                    <a:pt x="0" y="266330"/>
                  </a:lnTo>
                  <a:lnTo>
                    <a:pt x="328474" y="399495"/>
                  </a:lnTo>
                  <a:lnTo>
                    <a:pt x="372863" y="781235"/>
                  </a:lnTo>
                  <a:lnTo>
                    <a:pt x="292964" y="1091954"/>
                  </a:lnTo>
                  <a:lnTo>
                    <a:pt x="790113" y="1065321"/>
                  </a:lnTo>
                  <a:lnTo>
                    <a:pt x="727969" y="790113"/>
                  </a:lnTo>
                  <a:lnTo>
                    <a:pt x="710214" y="426128"/>
                  </a:lnTo>
                  <a:lnTo>
                    <a:pt x="896645" y="301841"/>
                  </a:lnTo>
                  <a:lnTo>
                    <a:pt x="976544" y="221942"/>
                  </a:lnTo>
                  <a:lnTo>
                    <a:pt x="949911" y="133165"/>
                  </a:lnTo>
                  <a:lnTo>
                    <a:pt x="710214" y="53266"/>
                  </a:lnTo>
                  <a:lnTo>
                    <a:pt x="43500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09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8</cp:revision>
  <dcterms:created xsi:type="dcterms:W3CDTF">2020-10-19T15:43:59Z</dcterms:created>
  <dcterms:modified xsi:type="dcterms:W3CDTF">2020-10-19T16:04:26Z</dcterms:modified>
</cp:coreProperties>
</file>