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6D6-E607-45F5-A792-57E14E4F7C0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258-B9B3-4703-8C4C-9748E6D8B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0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6D6-E607-45F5-A792-57E14E4F7C0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258-B9B3-4703-8C4C-9748E6D8B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525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6D6-E607-45F5-A792-57E14E4F7C0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258-B9B3-4703-8C4C-9748E6D8B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01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6D6-E607-45F5-A792-57E14E4F7C0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258-B9B3-4703-8C4C-9748E6D8B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6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6D6-E607-45F5-A792-57E14E4F7C0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258-B9B3-4703-8C4C-9748E6D8B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10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6D6-E607-45F5-A792-57E14E4F7C0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258-B9B3-4703-8C4C-9748E6D8B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56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6D6-E607-45F5-A792-57E14E4F7C0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258-B9B3-4703-8C4C-9748E6D8B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81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6D6-E607-45F5-A792-57E14E4F7C0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258-B9B3-4703-8C4C-9748E6D8B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1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6D6-E607-45F5-A792-57E14E4F7C0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258-B9B3-4703-8C4C-9748E6D8B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91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6D6-E607-45F5-A792-57E14E4F7C0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258-B9B3-4703-8C4C-9748E6D8B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54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196D6-E607-45F5-A792-57E14E4F7C0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0B258-B9B3-4703-8C4C-9748E6D8B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439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96D6-E607-45F5-A792-57E14E4F7C01}" type="datetimeFigureOut">
              <a:rPr lang="en-GB" smtClean="0"/>
              <a:t>13/05/2021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0B258-B9B3-4703-8C4C-9748E6D8B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2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echnologystudent.com/equip1/heat3.htm" TargetMode="External"/><Relationship Id="rId3" Type="http://schemas.openxmlformats.org/officeDocument/2006/relationships/hyperlink" Target="https://technologystudent.com/equip1/braz1.htm" TargetMode="External"/><Relationship Id="rId7" Type="http://schemas.openxmlformats.org/officeDocument/2006/relationships/hyperlink" Target="https://technologystudent.com/equip1/heat2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echnologystudent.com/equip1/heat1.htm" TargetMode="External"/><Relationship Id="rId5" Type="http://schemas.openxmlformats.org/officeDocument/2006/relationships/hyperlink" Target="https://technologystudent.com/health1/brazsf1.htm" TargetMode="External"/><Relationship Id="rId10" Type="http://schemas.openxmlformats.org/officeDocument/2006/relationships/hyperlink" Target="https://technologystudent.com/despro_3/coldworking1.html" TargetMode="External"/><Relationship Id="rId4" Type="http://schemas.openxmlformats.org/officeDocument/2006/relationships/hyperlink" Target="https://technologystudent.com/joints/braz2.htm" TargetMode="External"/><Relationship Id="rId9" Type="http://schemas.openxmlformats.org/officeDocument/2006/relationships/hyperlink" Target="https://technologystudent.com/despro_3/heattreat1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2C2461D-413D-4108-9423-695158B614CD}"/>
              </a:ext>
            </a:extLst>
          </p:cNvPr>
          <p:cNvGrpSpPr/>
          <p:nvPr/>
        </p:nvGrpSpPr>
        <p:grpSpPr>
          <a:xfrm>
            <a:off x="142612" y="47042"/>
            <a:ext cx="9598197" cy="6748041"/>
            <a:chOff x="142612" y="47042"/>
            <a:chExt cx="9598197" cy="6748041"/>
          </a:xfrm>
        </p:grpSpPr>
        <p:pic>
          <p:nvPicPr>
            <p:cNvPr id="5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D074A783-2764-4A5E-A1F5-B0D7B358A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612" y="47042"/>
              <a:ext cx="9598197" cy="6748041"/>
            </a:xfrm>
            <a:prstGeom prst="rect">
              <a:avLst/>
            </a:prstGeom>
          </p:spPr>
        </p:pic>
        <p:sp>
          <p:nvSpPr>
            <p:cNvPr id="6" name="Oval 5">
              <a:hlinkClick r:id="rId3"/>
              <a:extLst>
                <a:ext uri="{FF2B5EF4-FFF2-40B4-BE49-F238E27FC236}">
                  <a16:creationId xmlns:a16="http://schemas.microsoft.com/office/drawing/2014/main" id="{F65EA7BE-3F39-4156-8C4D-CEA3628FC7CB}"/>
                </a:ext>
              </a:extLst>
            </p:cNvPr>
            <p:cNvSpPr/>
            <p:nvPr/>
          </p:nvSpPr>
          <p:spPr>
            <a:xfrm>
              <a:off x="4790114" y="998290"/>
              <a:ext cx="335559" cy="3355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>
              <a:hlinkClick r:id="rId3"/>
              <a:extLst>
                <a:ext uri="{FF2B5EF4-FFF2-40B4-BE49-F238E27FC236}">
                  <a16:creationId xmlns:a16="http://schemas.microsoft.com/office/drawing/2014/main" id="{AEECBDB1-4CD5-4C0E-9977-1C35985739BF}"/>
                </a:ext>
              </a:extLst>
            </p:cNvPr>
            <p:cNvSpPr/>
            <p:nvPr/>
          </p:nvSpPr>
          <p:spPr>
            <a:xfrm>
              <a:off x="2862045" y="1402359"/>
              <a:ext cx="335559" cy="3355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>
              <a:hlinkClick r:id="rId4"/>
              <a:extLst>
                <a:ext uri="{FF2B5EF4-FFF2-40B4-BE49-F238E27FC236}">
                  <a16:creationId xmlns:a16="http://schemas.microsoft.com/office/drawing/2014/main" id="{D221FB5E-F54D-4C17-81DE-184298E462E5}"/>
                </a:ext>
              </a:extLst>
            </p:cNvPr>
            <p:cNvSpPr/>
            <p:nvPr/>
          </p:nvSpPr>
          <p:spPr>
            <a:xfrm>
              <a:off x="2694265" y="2325148"/>
              <a:ext cx="335559" cy="3355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val 8">
              <a:hlinkClick r:id="rId5"/>
              <a:extLst>
                <a:ext uri="{FF2B5EF4-FFF2-40B4-BE49-F238E27FC236}">
                  <a16:creationId xmlns:a16="http://schemas.microsoft.com/office/drawing/2014/main" id="{5172B3D8-125D-4E76-8FD0-19ACAB318EB5}"/>
                </a:ext>
              </a:extLst>
            </p:cNvPr>
            <p:cNvSpPr/>
            <p:nvPr/>
          </p:nvSpPr>
          <p:spPr>
            <a:xfrm>
              <a:off x="2660709" y="3352100"/>
              <a:ext cx="335559" cy="3355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>
              <a:hlinkClick r:id="rId6"/>
              <a:extLst>
                <a:ext uri="{FF2B5EF4-FFF2-40B4-BE49-F238E27FC236}">
                  <a16:creationId xmlns:a16="http://schemas.microsoft.com/office/drawing/2014/main" id="{787981BC-DB55-4860-9E1F-EEFB0230B9F9}"/>
                </a:ext>
              </a:extLst>
            </p:cNvPr>
            <p:cNvSpPr/>
            <p:nvPr/>
          </p:nvSpPr>
          <p:spPr>
            <a:xfrm>
              <a:off x="2786543" y="4345495"/>
              <a:ext cx="335559" cy="3355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>
              <a:hlinkClick r:id="rId7"/>
              <a:extLst>
                <a:ext uri="{FF2B5EF4-FFF2-40B4-BE49-F238E27FC236}">
                  <a16:creationId xmlns:a16="http://schemas.microsoft.com/office/drawing/2014/main" id="{798849AB-C38B-4A18-ADD2-6388EC271495}"/>
                </a:ext>
              </a:extLst>
            </p:cNvPr>
            <p:cNvSpPr/>
            <p:nvPr/>
          </p:nvSpPr>
          <p:spPr>
            <a:xfrm>
              <a:off x="2853655" y="5221445"/>
              <a:ext cx="335559" cy="3355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 11">
              <a:hlinkClick r:id="rId7"/>
              <a:extLst>
                <a:ext uri="{FF2B5EF4-FFF2-40B4-BE49-F238E27FC236}">
                  <a16:creationId xmlns:a16="http://schemas.microsoft.com/office/drawing/2014/main" id="{5473D28E-FD2C-487C-8912-B5438F8E824B}"/>
                </a:ext>
              </a:extLst>
            </p:cNvPr>
            <p:cNvSpPr/>
            <p:nvPr/>
          </p:nvSpPr>
          <p:spPr>
            <a:xfrm>
              <a:off x="3650610" y="5630411"/>
              <a:ext cx="335559" cy="3355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hlinkClick r:id="rId8"/>
              <a:extLst>
                <a:ext uri="{FF2B5EF4-FFF2-40B4-BE49-F238E27FC236}">
                  <a16:creationId xmlns:a16="http://schemas.microsoft.com/office/drawing/2014/main" id="{1AAC7235-76F4-4D71-A22B-67FAFA27BDFA}"/>
                </a:ext>
              </a:extLst>
            </p:cNvPr>
            <p:cNvSpPr/>
            <p:nvPr/>
          </p:nvSpPr>
          <p:spPr>
            <a:xfrm>
              <a:off x="6007916" y="5655577"/>
              <a:ext cx="335559" cy="3355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hlinkClick r:id="rId8"/>
              <a:extLst>
                <a:ext uri="{FF2B5EF4-FFF2-40B4-BE49-F238E27FC236}">
                  <a16:creationId xmlns:a16="http://schemas.microsoft.com/office/drawing/2014/main" id="{195D1BDC-5DEB-47DE-A151-42234841FB17}"/>
                </a:ext>
              </a:extLst>
            </p:cNvPr>
            <p:cNvSpPr/>
            <p:nvPr/>
          </p:nvSpPr>
          <p:spPr>
            <a:xfrm>
              <a:off x="6830037" y="5229834"/>
              <a:ext cx="335559" cy="3355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hlinkClick r:id="rId8"/>
              <a:extLst>
                <a:ext uri="{FF2B5EF4-FFF2-40B4-BE49-F238E27FC236}">
                  <a16:creationId xmlns:a16="http://schemas.microsoft.com/office/drawing/2014/main" id="{A3DAD085-E68A-4BFD-AEAF-62970191C675}"/>
                </a:ext>
              </a:extLst>
            </p:cNvPr>
            <p:cNvSpPr/>
            <p:nvPr/>
          </p:nvSpPr>
          <p:spPr>
            <a:xfrm>
              <a:off x="7165596" y="4345494"/>
              <a:ext cx="335559" cy="3355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hlinkClick r:id="rId9"/>
              <a:extLst>
                <a:ext uri="{FF2B5EF4-FFF2-40B4-BE49-F238E27FC236}">
                  <a16:creationId xmlns:a16="http://schemas.microsoft.com/office/drawing/2014/main" id="{B2CB700A-D6B3-48A9-BA22-86D220402D5E}"/>
                </a:ext>
              </a:extLst>
            </p:cNvPr>
            <p:cNvSpPr/>
            <p:nvPr/>
          </p:nvSpPr>
          <p:spPr>
            <a:xfrm>
              <a:off x="7257876" y="3261220"/>
              <a:ext cx="335559" cy="3355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hlinkClick r:id="rId9"/>
              <a:extLst>
                <a:ext uri="{FF2B5EF4-FFF2-40B4-BE49-F238E27FC236}">
                  <a16:creationId xmlns:a16="http://schemas.microsoft.com/office/drawing/2014/main" id="{B30FBE66-EF51-4735-8ECD-182E3ECCD783}"/>
                </a:ext>
              </a:extLst>
            </p:cNvPr>
            <p:cNvSpPr/>
            <p:nvPr/>
          </p:nvSpPr>
          <p:spPr>
            <a:xfrm>
              <a:off x="7165596" y="2231464"/>
              <a:ext cx="335559" cy="3355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hlinkClick r:id="rId10"/>
              <a:extLst>
                <a:ext uri="{FF2B5EF4-FFF2-40B4-BE49-F238E27FC236}">
                  <a16:creationId xmlns:a16="http://schemas.microsoft.com/office/drawing/2014/main" id="{D1842AA9-76AC-4C4F-BA67-A0267829F4F2}"/>
                </a:ext>
              </a:extLst>
            </p:cNvPr>
            <p:cNvSpPr/>
            <p:nvPr/>
          </p:nvSpPr>
          <p:spPr>
            <a:xfrm>
              <a:off x="6830036" y="1342237"/>
              <a:ext cx="335559" cy="335559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25710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Vincent RYan</dc:creator>
  <cp:lastModifiedBy>Vincent RYan</cp:lastModifiedBy>
  <cp:revision>2</cp:revision>
  <dcterms:created xsi:type="dcterms:W3CDTF">2021-05-13T13:22:53Z</dcterms:created>
  <dcterms:modified xsi:type="dcterms:W3CDTF">2021-05-13T13:31:18Z</dcterms:modified>
</cp:coreProperties>
</file>