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6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7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8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C843-40D5-4474-AF19-E424BE5C7B1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FDEB-B09F-47A8-81C7-81C6C806F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1/mlathe6.htm" TargetMode="External"/><Relationship Id="rId3" Type="http://schemas.openxmlformats.org/officeDocument/2006/relationships/hyperlink" Target="https://technologystudent.com/equip1/mlathe1.htm" TargetMode="External"/><Relationship Id="rId7" Type="http://schemas.openxmlformats.org/officeDocument/2006/relationships/hyperlink" Target="https://technologystudent.com/equip1/mlathe5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1/mlathe4.htm" TargetMode="External"/><Relationship Id="rId5" Type="http://schemas.openxmlformats.org/officeDocument/2006/relationships/hyperlink" Target="https://technologystudent.com/equip1/mlathe3.htm" TargetMode="External"/><Relationship Id="rId10" Type="http://schemas.openxmlformats.org/officeDocument/2006/relationships/hyperlink" Target="https://technologystudent.com/equip1/cenlath1.html" TargetMode="External"/><Relationship Id="rId4" Type="http://schemas.openxmlformats.org/officeDocument/2006/relationships/hyperlink" Target="https://technologystudent.com/equip1/mlathe2.htm" TargetMode="External"/><Relationship Id="rId9" Type="http://schemas.openxmlformats.org/officeDocument/2006/relationships/hyperlink" Target="https://technologystudent.com/equip1/knurl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C8501-923A-490B-8DCF-53872BFDC186}"/>
              </a:ext>
            </a:extLst>
          </p:cNvPr>
          <p:cNvGrpSpPr/>
          <p:nvPr/>
        </p:nvGrpSpPr>
        <p:grpSpPr>
          <a:xfrm>
            <a:off x="117446" y="44944"/>
            <a:ext cx="9664117" cy="6763219"/>
            <a:chOff x="117446" y="44944"/>
            <a:chExt cx="9664117" cy="6763219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F578FFA7-24BD-41A4-A097-02ECAB51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46" y="44944"/>
              <a:ext cx="9664117" cy="676321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B2F239E5-8CAA-4751-9B25-167227FF66D2}"/>
                </a:ext>
              </a:extLst>
            </p:cNvPr>
            <p:cNvSpPr/>
            <p:nvPr/>
          </p:nvSpPr>
          <p:spPr>
            <a:xfrm>
              <a:off x="4848837" y="1140903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A4B45BE6-F06D-47F6-92A8-9D23BCB6BBD1}"/>
                </a:ext>
              </a:extLst>
            </p:cNvPr>
            <p:cNvSpPr/>
            <p:nvPr/>
          </p:nvSpPr>
          <p:spPr>
            <a:xfrm>
              <a:off x="1444305" y="1654030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A1D3C5C4-2B73-4917-8ACD-DAA3E32DEB7C}"/>
                </a:ext>
              </a:extLst>
            </p:cNvPr>
            <p:cNvSpPr/>
            <p:nvPr/>
          </p:nvSpPr>
          <p:spPr>
            <a:xfrm>
              <a:off x="1217802" y="2979491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2A9FD41C-8610-4216-84D1-E8A518220FC9}"/>
                </a:ext>
              </a:extLst>
            </p:cNvPr>
            <p:cNvSpPr/>
            <p:nvPr/>
          </p:nvSpPr>
          <p:spPr>
            <a:xfrm>
              <a:off x="1242970" y="4222707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4"/>
              <a:extLst>
                <a:ext uri="{FF2B5EF4-FFF2-40B4-BE49-F238E27FC236}">
                  <a16:creationId xmlns:a16="http://schemas.microsoft.com/office/drawing/2014/main" id="{C0EEA081-D64A-4E46-94A4-0E74AF0E2F41}"/>
                </a:ext>
              </a:extLst>
            </p:cNvPr>
            <p:cNvSpPr/>
            <p:nvPr/>
          </p:nvSpPr>
          <p:spPr>
            <a:xfrm>
              <a:off x="1184247" y="4750966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25C66ECA-77A2-40E8-B4C1-43AB0E76F21D}"/>
                </a:ext>
              </a:extLst>
            </p:cNvPr>
            <p:cNvSpPr/>
            <p:nvPr/>
          </p:nvSpPr>
          <p:spPr>
            <a:xfrm>
              <a:off x="2702654" y="5773024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E0B3E20B-665C-4DEE-9808-C269C84AA851}"/>
                </a:ext>
              </a:extLst>
            </p:cNvPr>
            <p:cNvSpPr/>
            <p:nvPr/>
          </p:nvSpPr>
          <p:spPr>
            <a:xfrm>
              <a:off x="5479410" y="5689135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6"/>
              <a:extLst>
                <a:ext uri="{FF2B5EF4-FFF2-40B4-BE49-F238E27FC236}">
                  <a16:creationId xmlns:a16="http://schemas.microsoft.com/office/drawing/2014/main" id="{78A7040B-502B-4F11-91FD-71D3D4CA06E4}"/>
                </a:ext>
              </a:extLst>
            </p:cNvPr>
            <p:cNvSpPr/>
            <p:nvPr/>
          </p:nvSpPr>
          <p:spPr>
            <a:xfrm>
              <a:off x="7928995" y="5890469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7"/>
              <a:extLst>
                <a:ext uri="{FF2B5EF4-FFF2-40B4-BE49-F238E27FC236}">
                  <a16:creationId xmlns:a16="http://schemas.microsoft.com/office/drawing/2014/main" id="{A2E3DC10-7FED-4E24-AF67-ECCAF71C1D7D}"/>
                </a:ext>
              </a:extLst>
            </p:cNvPr>
            <p:cNvSpPr/>
            <p:nvPr/>
          </p:nvSpPr>
          <p:spPr>
            <a:xfrm>
              <a:off x="8587529" y="4759355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F0B25366-05EB-4D6D-A58C-F3F9087AA8EB}"/>
                </a:ext>
              </a:extLst>
            </p:cNvPr>
            <p:cNvSpPr/>
            <p:nvPr/>
          </p:nvSpPr>
          <p:spPr>
            <a:xfrm>
              <a:off x="8587529" y="3851946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9"/>
              <a:extLst>
                <a:ext uri="{FF2B5EF4-FFF2-40B4-BE49-F238E27FC236}">
                  <a16:creationId xmlns:a16="http://schemas.microsoft.com/office/drawing/2014/main" id="{A09520DB-B60F-4EA9-99DB-0D6A642FAE11}"/>
                </a:ext>
              </a:extLst>
            </p:cNvPr>
            <p:cNvSpPr/>
            <p:nvPr/>
          </p:nvSpPr>
          <p:spPr>
            <a:xfrm>
              <a:off x="8545585" y="2769766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10"/>
              <a:extLst>
                <a:ext uri="{FF2B5EF4-FFF2-40B4-BE49-F238E27FC236}">
                  <a16:creationId xmlns:a16="http://schemas.microsoft.com/office/drawing/2014/main" id="{2459672B-D0DD-4AFE-90C9-E4F8F3A0D38C}"/>
                </a:ext>
              </a:extLst>
            </p:cNvPr>
            <p:cNvSpPr/>
            <p:nvPr/>
          </p:nvSpPr>
          <p:spPr>
            <a:xfrm>
              <a:off x="7021586" y="1377194"/>
              <a:ext cx="302003" cy="3020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545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2021-05-12T16:37:05Z</dcterms:created>
  <dcterms:modified xsi:type="dcterms:W3CDTF">2021-05-12T16:46:41Z</dcterms:modified>
</cp:coreProperties>
</file>