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5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4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6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6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6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85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1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5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3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19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DCDB5-F127-49F0-853A-F1417B3F45F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5F529-A6BA-4D0C-A056-EE350C088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planes2.htm" TargetMode="External"/><Relationship Id="rId7" Type="http://schemas.openxmlformats.org/officeDocument/2006/relationships/hyperlink" Target="https://www.googl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pwtol/plane1.htm" TargetMode="External"/><Relationship Id="rId5" Type="http://schemas.openxmlformats.org/officeDocument/2006/relationships/hyperlink" Target="https://technologystudent.com/equip_flsh/sharpen1.html" TargetMode="External"/><Relationship Id="rId4" Type="http://schemas.openxmlformats.org/officeDocument/2006/relationships/hyperlink" Target="https://technologystudent.com/equip1/planes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D028393B-FFB7-4768-8AEB-CE7FC1BBD8A2}"/>
              </a:ext>
            </a:extLst>
          </p:cNvPr>
          <p:cNvGrpSpPr/>
          <p:nvPr/>
        </p:nvGrpSpPr>
        <p:grpSpPr>
          <a:xfrm>
            <a:off x="186431" y="82494"/>
            <a:ext cx="9650638" cy="6775506"/>
            <a:chOff x="186431" y="82494"/>
            <a:chExt cx="9650638" cy="6775506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A810FC98-5956-4D86-A519-2B75DE00BD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431" y="82494"/>
              <a:ext cx="9650638" cy="6775506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9E472C8C-015E-4FA4-A5D5-7C24764780AB}"/>
                </a:ext>
              </a:extLst>
            </p:cNvPr>
            <p:cNvSpPr/>
            <p:nvPr/>
          </p:nvSpPr>
          <p:spPr>
            <a:xfrm>
              <a:off x="5353234" y="1038687"/>
              <a:ext cx="346229" cy="34622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0C7E2307-A446-4D9B-8BAF-09C7EA50187E}"/>
                </a:ext>
              </a:extLst>
            </p:cNvPr>
            <p:cNvSpPr/>
            <p:nvPr/>
          </p:nvSpPr>
          <p:spPr>
            <a:xfrm>
              <a:off x="3028765" y="991338"/>
              <a:ext cx="346229" cy="34622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912F2B66-D8F3-4927-B1A2-D4BB803B4E7A}"/>
                </a:ext>
              </a:extLst>
            </p:cNvPr>
            <p:cNvSpPr/>
            <p:nvPr/>
          </p:nvSpPr>
          <p:spPr>
            <a:xfrm>
              <a:off x="1031289" y="2558248"/>
              <a:ext cx="346229" cy="34622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4"/>
              <a:extLst>
                <a:ext uri="{FF2B5EF4-FFF2-40B4-BE49-F238E27FC236}">
                  <a16:creationId xmlns:a16="http://schemas.microsoft.com/office/drawing/2014/main" id="{47C7ECB8-2AC8-4121-B0A1-0B4755A67E87}"/>
                </a:ext>
              </a:extLst>
            </p:cNvPr>
            <p:cNvSpPr/>
            <p:nvPr/>
          </p:nvSpPr>
          <p:spPr>
            <a:xfrm>
              <a:off x="676182" y="5825232"/>
              <a:ext cx="346229" cy="34622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5"/>
              <a:extLst>
                <a:ext uri="{FF2B5EF4-FFF2-40B4-BE49-F238E27FC236}">
                  <a16:creationId xmlns:a16="http://schemas.microsoft.com/office/drawing/2014/main" id="{9634D418-1A6D-4CE7-AF39-EA3BCE295C5C}"/>
                </a:ext>
              </a:extLst>
            </p:cNvPr>
            <p:cNvSpPr/>
            <p:nvPr/>
          </p:nvSpPr>
          <p:spPr>
            <a:xfrm>
              <a:off x="5206753" y="5610686"/>
              <a:ext cx="346229" cy="34622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6"/>
              <a:extLst>
                <a:ext uri="{FF2B5EF4-FFF2-40B4-BE49-F238E27FC236}">
                  <a16:creationId xmlns:a16="http://schemas.microsoft.com/office/drawing/2014/main" id="{5D16489A-0AF5-43D9-B21E-6088F7724B4A}"/>
                </a:ext>
              </a:extLst>
            </p:cNvPr>
            <p:cNvSpPr/>
            <p:nvPr/>
          </p:nvSpPr>
          <p:spPr>
            <a:xfrm>
              <a:off x="9364461" y="5712780"/>
              <a:ext cx="346229" cy="34622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5"/>
              <a:extLst>
                <a:ext uri="{FF2B5EF4-FFF2-40B4-BE49-F238E27FC236}">
                  <a16:creationId xmlns:a16="http://schemas.microsoft.com/office/drawing/2014/main" id="{3D534D27-8999-4C0B-A4D8-EC7817977491}"/>
                </a:ext>
              </a:extLst>
            </p:cNvPr>
            <p:cNvSpPr/>
            <p:nvPr/>
          </p:nvSpPr>
          <p:spPr>
            <a:xfrm>
              <a:off x="8097914" y="4307149"/>
              <a:ext cx="346229" cy="34622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7"/>
              <a:extLst>
                <a:ext uri="{FF2B5EF4-FFF2-40B4-BE49-F238E27FC236}">
                  <a16:creationId xmlns:a16="http://schemas.microsoft.com/office/drawing/2014/main" id="{DCA53489-850C-4A55-A44D-DE13BF7CFC43}"/>
                </a:ext>
              </a:extLst>
            </p:cNvPr>
            <p:cNvSpPr/>
            <p:nvPr/>
          </p:nvSpPr>
          <p:spPr>
            <a:xfrm>
              <a:off x="8133425" y="2055176"/>
              <a:ext cx="346229" cy="34622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5530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2021-03-23T16:03:11Z</dcterms:created>
  <dcterms:modified xsi:type="dcterms:W3CDTF">2021-03-23T16:09:22Z</dcterms:modified>
</cp:coreProperties>
</file>