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2/inks1.htm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2/inks1.htm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91" y="158247"/>
            <a:ext cx="653160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THERMOCHROMIC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INKS</a:t>
            </a:r>
            <a:r>
              <a:rPr dirty="0" u="sng" sz="1600" spc="434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PART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https://technologystudent.com/despro2/inks1.htm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097" y="1216474"/>
            <a:ext cx="47193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4154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thermochromic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inks?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6374" y="19318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374" y="23890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374" y="285573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6374" y="331293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5069" y="3616774"/>
            <a:ext cx="6950075" cy="11233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2023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r>
              <a:rPr dirty="0" sz="1400" spc="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thermochromic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inks.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-1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(4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per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example)</a:t>
            </a:r>
            <a:endParaRPr sz="1400">
              <a:latin typeface="Arial"/>
              <a:cs typeface="Arial"/>
            </a:endParaRPr>
          </a:p>
          <a:p>
            <a:pPr algn="r" marR="1209040">
              <a:lnSpc>
                <a:spcPct val="100000"/>
              </a:lnSpc>
              <a:spcBef>
                <a:spcPts val="395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415"/>
              </a:spcBef>
              <a:tabLst>
                <a:tab pos="3374390" algn="l"/>
              </a:tabLst>
            </a:pPr>
            <a:r>
              <a:rPr dirty="0" u="sng" sz="2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A:	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6374" y="514936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6374" y="5614182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374" y="6078999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374" y="6543816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374" y="803733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374" y="8507872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6374" y="8978407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374" y="9448941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374" y="9919475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6374" y="7008634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6374" y="1039001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64731" y="7663292"/>
            <a:ext cx="313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64215" y="7416350"/>
            <a:ext cx="7467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819" y="1307841"/>
            <a:ext cx="639635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diﬀerence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reversible</a:t>
            </a:r>
            <a:r>
              <a:rPr dirty="0" sz="14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irreversible</a:t>
            </a:r>
            <a:r>
              <a:rPr dirty="0" sz="14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thermochromic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inks?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3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374" y="2262009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6374" y="272238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6374" y="318276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6374" y="3643135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2655" y="145546"/>
            <a:ext cx="65659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THERMOCHROMIC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INKS</a:t>
            </a:r>
            <a:r>
              <a:rPr dirty="0" u="sng" sz="1600" spc="434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PART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TWO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https://technologystudent.com/despro2/inks1.htm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6601" y="3882756"/>
            <a:ext cx="7299959" cy="169100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92075" marR="86995">
              <a:lnSpc>
                <a:spcPts val="1560"/>
              </a:lnSpc>
              <a:spcBef>
                <a:spcPts val="250"/>
              </a:spcBef>
              <a:tabLst>
                <a:tab pos="548767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Select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categories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thermochromic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inks.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one,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answer).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99427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A.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Thaw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sensing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(irriversible)</a:t>
            </a:r>
            <a:r>
              <a:rPr dirty="0" sz="1400" spc="6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B.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Freeze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sensing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(reversible)	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C.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Cold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activated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(reversible)</a:t>
            </a:r>
            <a:endParaRPr sz="1400">
              <a:latin typeface="Arial"/>
              <a:cs typeface="Arial"/>
            </a:endParaRPr>
          </a:p>
          <a:p>
            <a:pPr marL="31115">
              <a:lnSpc>
                <a:spcPct val="100000"/>
              </a:lnSpc>
              <a:spcBef>
                <a:spcPts val="1065"/>
              </a:spcBef>
              <a:tabLst>
                <a:tab pos="548005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D.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Cold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activated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reveal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(reversible)</a:t>
            </a:r>
            <a:r>
              <a:rPr dirty="0" sz="1400" spc="4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E.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Warm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sensing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(irreversible)	</a:t>
            </a:r>
            <a:r>
              <a:rPr dirty="0" sz="1400" spc="-80" b="1">
                <a:solidFill>
                  <a:srgbClr val="151616"/>
                </a:solidFill>
                <a:latin typeface="Arial"/>
                <a:cs typeface="Arial"/>
              </a:rPr>
              <a:t>F.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heat activated</a:t>
            </a:r>
            <a:endParaRPr sz="1400">
              <a:latin typeface="Arial"/>
              <a:cs typeface="Arial"/>
            </a:endParaRPr>
          </a:p>
          <a:p>
            <a:pPr marL="2470150">
              <a:lnSpc>
                <a:spcPct val="100000"/>
              </a:lnSpc>
              <a:spcBef>
                <a:spcPts val="127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G.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Body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activated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(reversible)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0972" y="763093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0972" y="8095763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0972" y="856058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0972" y="9025397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0972" y="9490215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0972" y="9955033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6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90725" y="6239550"/>
            <a:ext cx="63855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71590" algn="l"/>
              </a:tabLst>
            </a:pP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CATEGORY: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2133" y="6925343"/>
            <a:ext cx="6381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35732" y="6925343"/>
            <a:ext cx="1468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723" y="651547"/>
            <a:ext cx="63855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71590" algn="l"/>
              </a:tabLst>
            </a:pP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CATEGORY: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7170" y="2271528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7170" y="273636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7170" y="3201178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7170" y="3665995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7170" y="4130812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7170" y="4595630"/>
            <a:ext cx="3334385" cy="0"/>
          </a:xfrm>
          <a:custGeom>
            <a:avLst/>
            <a:gdLst/>
            <a:ahLst/>
            <a:cxnLst/>
            <a:rect l="l" t="t" r="r" b="b"/>
            <a:pathLst>
              <a:path w="3334385" h="0">
                <a:moveTo>
                  <a:pt x="0" y="0"/>
                </a:moveTo>
                <a:lnTo>
                  <a:pt x="3333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08332" y="1565940"/>
            <a:ext cx="6381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1929" y="1565940"/>
            <a:ext cx="1468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THERMOCHROMIC INKS - EXAMINATION QUESTIONS</cp:keywords>
  <dc:title>thermo1.cdr</dc:title>
  <dcterms:created xsi:type="dcterms:W3CDTF">2021-11-04T13:13:51Z</dcterms:created>
  <dcterms:modified xsi:type="dcterms:W3CDTF">2021-11-04T13:13:51Z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2021-11-04T00:00:00Z</vt:filetime>
  </property>
</Properties>
</file>