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s://technologystudent.com/equip1/try2.htm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hyperlink" Target="http://www.technologystudent.com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technologystudent.com/equip1/try2.htm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technologystudent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7063" y="26917"/>
            <a:ext cx="3048000" cy="53340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6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600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ENGINEERS</a:t>
            </a:r>
            <a:r>
              <a:rPr sz="1600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6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TRY-</a:t>
            </a:r>
            <a:r>
              <a:rPr sz="16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SQUARE</a:t>
            </a:r>
            <a:endParaRPr sz="1600">
              <a:latin typeface="Arial"/>
              <a:cs typeface="Arial"/>
            </a:endParaRPr>
          </a:p>
          <a:p>
            <a:pPr marL="481330">
              <a:lnSpc>
                <a:spcPct val="100000"/>
              </a:lnSpc>
              <a:spcBef>
                <a:spcPts val="370"/>
              </a:spcBef>
            </a:pP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V.Ryan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©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2009-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2023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World</a:t>
            </a:r>
            <a:r>
              <a:rPr sz="600" spc="-3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Association of</a:t>
            </a:r>
            <a:r>
              <a:rPr sz="600" spc="-1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Technology</a:t>
            </a:r>
            <a:r>
              <a:rPr sz="600" spc="-1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Teachers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5522" y="1079144"/>
            <a:ext cx="3823970" cy="636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1400" b="1" spc="4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55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typical</a:t>
            </a:r>
            <a:r>
              <a:rPr sz="1400" spc="95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engineers</a:t>
            </a:r>
            <a:r>
              <a:rPr sz="1400" spc="95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spc="95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sz="1400" spc="9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95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shown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opposite.</a:t>
            </a:r>
            <a:r>
              <a:rPr sz="1400" spc="10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sz="1400" spc="10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does</a:t>
            </a:r>
            <a:r>
              <a:rPr sz="1400" spc="10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sz="1400" spc="105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differ</a:t>
            </a:r>
            <a:r>
              <a:rPr sz="1400" spc="10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400" spc="10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100" dirty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typical woodworkers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square?</a:t>
            </a:r>
            <a:r>
              <a:rPr sz="1400" spc="20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339" y="3697747"/>
            <a:ext cx="5619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sz="1400" b="1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manufacture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engineers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square?</a:t>
            </a:r>
            <a:r>
              <a:rPr sz="1400" spc="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400" b="1" i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989" y="4853694"/>
            <a:ext cx="54413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3.</a:t>
            </a:r>
            <a:r>
              <a:rPr sz="1400" b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blade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2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specially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treaded.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What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treatment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called?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400" b="1" i="1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989" y="5891062"/>
            <a:ext cx="4126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.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blade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treated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special</a:t>
            </a:r>
            <a:r>
              <a:rPr sz="1400" spc="-1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way?</a:t>
            </a:r>
            <a:r>
              <a:rPr sz="1400" spc="-1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sz="1400" b="1" i="1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9698" y="7486791"/>
            <a:ext cx="3740150" cy="12325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5.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spc="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sz="14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spc="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another</a:t>
            </a:r>
            <a:r>
              <a:rPr sz="14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engineers</a:t>
            </a:r>
            <a:r>
              <a:rPr sz="14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tool</a:t>
            </a:r>
            <a:r>
              <a:rPr sz="1400" spc="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r>
              <a:rPr sz="1400" spc="-1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400" spc="-1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metals.</a:t>
            </a:r>
            <a:endParaRPr sz="1400">
              <a:latin typeface="Arial"/>
              <a:cs typeface="Arial"/>
            </a:endParaRPr>
          </a:p>
          <a:p>
            <a:pPr marL="12700" marR="33020">
              <a:lnSpc>
                <a:spcPts val="3130"/>
              </a:lnSpc>
              <a:spcBef>
                <a:spcPts val="114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Label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second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tool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(shown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diagram).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marking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procedure.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sz="1400" b="1" i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2708" y="645858"/>
            <a:ext cx="5000625" cy="2667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50"/>
              </a:spcBef>
              <a:tabLst>
                <a:tab pos="1497330" algn="l"/>
              </a:tabLst>
            </a:pPr>
            <a:r>
              <a:rPr sz="1400" spc="-10" dirty="0">
                <a:solidFill>
                  <a:srgbClr val="DD2B1C"/>
                </a:solidFill>
                <a:latin typeface="Arial"/>
                <a:cs typeface="Arial"/>
              </a:rPr>
              <a:t>USEFUL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4629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https://technologystudent.com/equip1/try2.htm</a:t>
            </a:r>
            <a:endParaRPr sz="1800" baseline="4629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2632" y="1600142"/>
            <a:ext cx="3159760" cy="1445260"/>
            <a:chOff x="232632" y="1600142"/>
            <a:chExt cx="3159760" cy="144526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3045" y="1600142"/>
              <a:ext cx="2269352" cy="13053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4674" y="2590563"/>
              <a:ext cx="368463" cy="4545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995" y="2134854"/>
              <a:ext cx="1143835" cy="9090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632" y="1931047"/>
              <a:ext cx="1510033" cy="8638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09176" y="1763417"/>
              <a:ext cx="1983739" cy="1144270"/>
            </a:xfrm>
            <a:custGeom>
              <a:avLst/>
              <a:gdLst/>
              <a:ahLst/>
              <a:cxnLst/>
              <a:rect l="l" t="t" r="r" b="b"/>
              <a:pathLst>
                <a:path w="1983739" h="1144270">
                  <a:moveTo>
                    <a:pt x="1983131" y="0"/>
                  </a:moveTo>
                  <a:lnTo>
                    <a:pt x="38304" y="1126543"/>
                  </a:lnTo>
                  <a:lnTo>
                    <a:pt x="0" y="1106898"/>
                  </a:lnTo>
                  <a:lnTo>
                    <a:pt x="529" y="1122432"/>
                  </a:lnTo>
                  <a:lnTo>
                    <a:pt x="38789" y="1143873"/>
                  </a:lnTo>
                  <a:lnTo>
                    <a:pt x="1983092" y="17603"/>
                  </a:lnTo>
                  <a:lnTo>
                    <a:pt x="1983131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8734" y="2445393"/>
              <a:ext cx="23495" cy="22860"/>
            </a:xfrm>
            <a:custGeom>
              <a:avLst/>
              <a:gdLst/>
              <a:ahLst/>
              <a:cxnLst/>
              <a:rect l="l" t="t" r="r" b="b"/>
              <a:pathLst>
                <a:path w="23494" h="22860">
                  <a:moveTo>
                    <a:pt x="23285" y="0"/>
                  </a:moveTo>
                  <a:lnTo>
                    <a:pt x="0" y="9108"/>
                  </a:lnTo>
                  <a:lnTo>
                    <a:pt x="23324" y="22716"/>
                  </a:lnTo>
                  <a:lnTo>
                    <a:pt x="23285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624" y="1986048"/>
              <a:ext cx="324424" cy="17384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871525" y="1777740"/>
            <a:ext cx="35560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151616"/>
                </a:solidFill>
                <a:latin typeface="Arial"/>
                <a:cs typeface="Arial"/>
              </a:rPr>
              <a:t>BLADE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5413" y="1786355"/>
            <a:ext cx="370205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STOCK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0230" y="2044847"/>
            <a:ext cx="28829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0" dirty="0">
                <a:solidFill>
                  <a:srgbClr val="151616"/>
                </a:solidFill>
                <a:latin typeface="Arial"/>
                <a:cs typeface="Arial"/>
              </a:rPr>
              <a:t>SLOT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9595" y="1748635"/>
            <a:ext cx="2575560" cy="676275"/>
            <a:chOff x="759595" y="1748635"/>
            <a:chExt cx="2575560" cy="676275"/>
          </a:xfrm>
        </p:grpSpPr>
        <p:sp>
          <p:nvSpPr>
            <p:cNvPr id="26" name="object 26"/>
            <p:cNvSpPr/>
            <p:nvPr/>
          </p:nvSpPr>
          <p:spPr>
            <a:xfrm>
              <a:off x="759587" y="1853612"/>
              <a:ext cx="1697989" cy="570865"/>
            </a:xfrm>
            <a:custGeom>
              <a:avLst/>
              <a:gdLst/>
              <a:ahLst/>
              <a:cxnLst/>
              <a:rect l="l" t="t" r="r" b="b"/>
              <a:pathLst>
                <a:path w="1697989" h="570864">
                  <a:moveTo>
                    <a:pt x="185432" y="0"/>
                  </a:moveTo>
                  <a:lnTo>
                    <a:pt x="19685" y="0"/>
                  </a:lnTo>
                  <a:lnTo>
                    <a:pt x="19685" y="318655"/>
                  </a:lnTo>
                  <a:lnTo>
                    <a:pt x="13169" y="318338"/>
                  </a:lnTo>
                  <a:lnTo>
                    <a:pt x="6642" y="316547"/>
                  </a:lnTo>
                  <a:lnTo>
                    <a:pt x="0" y="313258"/>
                  </a:lnTo>
                  <a:lnTo>
                    <a:pt x="21717" y="363931"/>
                  </a:lnTo>
                  <a:lnTo>
                    <a:pt x="43434" y="313258"/>
                  </a:lnTo>
                  <a:lnTo>
                    <a:pt x="36779" y="316547"/>
                  </a:lnTo>
                  <a:lnTo>
                    <a:pt x="30264" y="318338"/>
                  </a:lnTo>
                  <a:lnTo>
                    <a:pt x="23749" y="318655"/>
                  </a:lnTo>
                  <a:lnTo>
                    <a:pt x="23749" y="4076"/>
                  </a:lnTo>
                  <a:lnTo>
                    <a:pt x="185432" y="4076"/>
                  </a:lnTo>
                  <a:lnTo>
                    <a:pt x="185432" y="0"/>
                  </a:lnTo>
                  <a:close/>
                </a:path>
                <a:path w="1697989" h="570864">
                  <a:moveTo>
                    <a:pt x="758596" y="520052"/>
                  </a:moveTo>
                  <a:lnTo>
                    <a:pt x="751954" y="523341"/>
                  </a:lnTo>
                  <a:lnTo>
                    <a:pt x="745426" y="525132"/>
                  </a:lnTo>
                  <a:lnTo>
                    <a:pt x="738924" y="525449"/>
                  </a:lnTo>
                  <a:lnTo>
                    <a:pt x="738924" y="318693"/>
                  </a:lnTo>
                  <a:lnTo>
                    <a:pt x="734847" y="318693"/>
                  </a:lnTo>
                  <a:lnTo>
                    <a:pt x="734847" y="525449"/>
                  </a:lnTo>
                  <a:lnTo>
                    <a:pt x="728332" y="525132"/>
                  </a:lnTo>
                  <a:lnTo>
                    <a:pt x="721817" y="523341"/>
                  </a:lnTo>
                  <a:lnTo>
                    <a:pt x="715175" y="520052"/>
                  </a:lnTo>
                  <a:lnTo>
                    <a:pt x="736879" y="570725"/>
                  </a:lnTo>
                  <a:lnTo>
                    <a:pt x="758596" y="520052"/>
                  </a:lnTo>
                  <a:close/>
                </a:path>
                <a:path w="1697989" h="570864">
                  <a:moveTo>
                    <a:pt x="1697621" y="247599"/>
                  </a:moveTo>
                  <a:lnTo>
                    <a:pt x="1660372" y="206971"/>
                  </a:lnTo>
                  <a:lnTo>
                    <a:pt x="1660613" y="214376"/>
                  </a:lnTo>
                  <a:lnTo>
                    <a:pt x="1659572" y="221056"/>
                  </a:lnTo>
                  <a:lnTo>
                    <a:pt x="1657184" y="227126"/>
                  </a:lnTo>
                  <a:lnTo>
                    <a:pt x="1278407" y="56184"/>
                  </a:lnTo>
                  <a:lnTo>
                    <a:pt x="1276731" y="59893"/>
                  </a:lnTo>
                  <a:lnTo>
                    <a:pt x="1655521" y="230835"/>
                  </a:lnTo>
                  <a:lnTo>
                    <a:pt x="1652562" y="236639"/>
                  </a:lnTo>
                  <a:lnTo>
                    <a:pt x="1648256" y="241846"/>
                  </a:lnTo>
                  <a:lnTo>
                    <a:pt x="1642503" y="246557"/>
                  </a:lnTo>
                  <a:lnTo>
                    <a:pt x="1697621" y="247599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21472" y="1748635"/>
              <a:ext cx="313682" cy="177800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251816" y="7725441"/>
            <a:ext cx="2815590" cy="1882139"/>
            <a:chOff x="251816" y="7725441"/>
            <a:chExt cx="2815590" cy="1882139"/>
          </a:xfrm>
        </p:grpSpPr>
        <p:sp>
          <p:nvSpPr>
            <p:cNvPr id="34" name="object 34"/>
            <p:cNvSpPr/>
            <p:nvPr/>
          </p:nvSpPr>
          <p:spPr>
            <a:xfrm>
              <a:off x="255477" y="7729041"/>
              <a:ext cx="2807970" cy="1600200"/>
            </a:xfrm>
            <a:custGeom>
              <a:avLst/>
              <a:gdLst/>
              <a:ahLst/>
              <a:cxnLst/>
              <a:rect l="l" t="t" r="r" b="b"/>
              <a:pathLst>
                <a:path w="2807970" h="1600200">
                  <a:moveTo>
                    <a:pt x="740484" y="0"/>
                  </a:moveTo>
                  <a:lnTo>
                    <a:pt x="0" y="410989"/>
                  </a:lnTo>
                  <a:lnTo>
                    <a:pt x="2057325" y="1599958"/>
                  </a:lnTo>
                  <a:lnTo>
                    <a:pt x="2807874" y="1178679"/>
                  </a:lnTo>
                  <a:lnTo>
                    <a:pt x="740484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5477" y="7729041"/>
              <a:ext cx="2807970" cy="1600200"/>
            </a:xfrm>
            <a:custGeom>
              <a:avLst/>
              <a:gdLst/>
              <a:ahLst/>
              <a:cxnLst/>
              <a:rect l="l" t="t" r="r" b="b"/>
              <a:pathLst>
                <a:path w="2807970" h="1600200">
                  <a:moveTo>
                    <a:pt x="740484" y="0"/>
                  </a:moveTo>
                  <a:lnTo>
                    <a:pt x="2807874" y="1178679"/>
                  </a:lnTo>
                  <a:lnTo>
                    <a:pt x="2057325" y="1599958"/>
                  </a:lnTo>
                  <a:lnTo>
                    <a:pt x="0" y="410989"/>
                  </a:lnTo>
                  <a:lnTo>
                    <a:pt x="740484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5416" y="8139265"/>
              <a:ext cx="2059305" cy="1456690"/>
            </a:xfrm>
            <a:custGeom>
              <a:avLst/>
              <a:gdLst/>
              <a:ahLst/>
              <a:cxnLst/>
              <a:rect l="l" t="t" r="r" b="b"/>
              <a:pathLst>
                <a:path w="2059305" h="1456690">
                  <a:moveTo>
                    <a:pt x="0" y="0"/>
                  </a:moveTo>
                  <a:lnTo>
                    <a:pt x="0" y="241343"/>
                  </a:lnTo>
                  <a:lnTo>
                    <a:pt x="2059056" y="1456688"/>
                  </a:lnTo>
                  <a:lnTo>
                    <a:pt x="2059056" y="1190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5416" y="8139265"/>
              <a:ext cx="2059305" cy="1456690"/>
            </a:xfrm>
            <a:custGeom>
              <a:avLst/>
              <a:gdLst/>
              <a:ahLst/>
              <a:cxnLst/>
              <a:rect l="l" t="t" r="r" b="b"/>
              <a:pathLst>
                <a:path w="2059305" h="1456690">
                  <a:moveTo>
                    <a:pt x="0" y="0"/>
                  </a:moveTo>
                  <a:lnTo>
                    <a:pt x="2059056" y="1190778"/>
                  </a:lnTo>
                  <a:lnTo>
                    <a:pt x="2059056" y="1456688"/>
                  </a:lnTo>
                  <a:lnTo>
                    <a:pt x="0" y="24134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10019" y="8906857"/>
              <a:ext cx="752475" cy="697230"/>
            </a:xfrm>
            <a:custGeom>
              <a:avLst/>
              <a:gdLst/>
              <a:ahLst/>
              <a:cxnLst/>
              <a:rect l="l" t="t" r="r" b="b"/>
              <a:pathLst>
                <a:path w="752475" h="697229">
                  <a:moveTo>
                    <a:pt x="752464" y="0"/>
                  </a:moveTo>
                  <a:lnTo>
                    <a:pt x="0" y="429379"/>
                  </a:lnTo>
                  <a:lnTo>
                    <a:pt x="2443" y="696700"/>
                  </a:lnTo>
                  <a:lnTo>
                    <a:pt x="751103" y="265287"/>
                  </a:lnTo>
                  <a:lnTo>
                    <a:pt x="752464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10019" y="8906857"/>
              <a:ext cx="752475" cy="697230"/>
            </a:xfrm>
            <a:custGeom>
              <a:avLst/>
              <a:gdLst/>
              <a:ahLst/>
              <a:cxnLst/>
              <a:rect l="l" t="t" r="r" b="b"/>
              <a:pathLst>
                <a:path w="752475" h="697229">
                  <a:moveTo>
                    <a:pt x="751103" y="265287"/>
                  </a:moveTo>
                  <a:lnTo>
                    <a:pt x="752464" y="0"/>
                  </a:lnTo>
                  <a:lnTo>
                    <a:pt x="0" y="429379"/>
                  </a:lnTo>
                  <a:lnTo>
                    <a:pt x="2443" y="696700"/>
                  </a:lnTo>
                  <a:lnTo>
                    <a:pt x="751103" y="265287"/>
                  </a:lnTo>
                  <a:close/>
                </a:path>
              </a:pathLst>
            </a:custGeom>
            <a:ln w="7199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14804" y="9220494"/>
            <a:ext cx="864869" cy="32639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209"/>
              </a:spcBef>
            </a:pPr>
            <a:r>
              <a:rPr sz="1000" spc="-10" dirty="0">
                <a:solidFill>
                  <a:srgbClr val="151616"/>
                </a:solidFill>
                <a:latin typeface="Arial"/>
                <a:cs typeface="Arial"/>
              </a:rPr>
              <a:t>ENGINEERS </a:t>
            </a:r>
            <a:r>
              <a:rPr sz="100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00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25945" y="7439421"/>
            <a:ext cx="2707640" cy="1898014"/>
            <a:chOff x="525945" y="7439421"/>
            <a:chExt cx="2707640" cy="1898014"/>
          </a:xfrm>
        </p:grpSpPr>
        <p:sp>
          <p:nvSpPr>
            <p:cNvPr id="42" name="object 42"/>
            <p:cNvSpPr/>
            <p:nvPr/>
          </p:nvSpPr>
          <p:spPr>
            <a:xfrm>
              <a:off x="1863150" y="7612426"/>
              <a:ext cx="358775" cy="56515"/>
            </a:xfrm>
            <a:custGeom>
              <a:avLst/>
              <a:gdLst/>
              <a:ahLst/>
              <a:cxnLst/>
              <a:rect l="l" t="t" r="r" b="b"/>
              <a:pathLst>
                <a:path w="358775" h="56515">
                  <a:moveTo>
                    <a:pt x="293320" y="0"/>
                  </a:moveTo>
                  <a:lnTo>
                    <a:pt x="296138" y="6404"/>
                  </a:lnTo>
                  <a:lnTo>
                    <a:pt x="298237" y="12764"/>
                  </a:lnTo>
                  <a:lnTo>
                    <a:pt x="299616" y="19092"/>
                  </a:lnTo>
                  <a:lnTo>
                    <a:pt x="300276" y="25401"/>
                  </a:lnTo>
                  <a:lnTo>
                    <a:pt x="0" y="25401"/>
                  </a:lnTo>
                  <a:lnTo>
                    <a:pt x="0" y="30657"/>
                  </a:lnTo>
                  <a:lnTo>
                    <a:pt x="300276" y="30657"/>
                  </a:lnTo>
                  <a:lnTo>
                    <a:pt x="299616" y="36968"/>
                  </a:lnTo>
                  <a:lnTo>
                    <a:pt x="298237" y="43296"/>
                  </a:lnTo>
                  <a:lnTo>
                    <a:pt x="296138" y="49655"/>
                  </a:lnTo>
                  <a:lnTo>
                    <a:pt x="293320" y="56059"/>
                  </a:lnTo>
                  <a:lnTo>
                    <a:pt x="358725" y="28030"/>
                  </a:lnTo>
                  <a:lnTo>
                    <a:pt x="29332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8789" y="8099387"/>
              <a:ext cx="1944230" cy="11183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4372" y="8947915"/>
              <a:ext cx="315672" cy="38940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6254" y="8557495"/>
              <a:ext cx="979963" cy="77879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5945" y="8382888"/>
              <a:ext cx="1293696" cy="74004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533927" y="8239272"/>
              <a:ext cx="1699260" cy="980440"/>
            </a:xfrm>
            <a:custGeom>
              <a:avLst/>
              <a:gdLst/>
              <a:ahLst/>
              <a:cxnLst/>
              <a:rect l="l" t="t" r="r" b="b"/>
              <a:pathLst>
                <a:path w="1699260" h="980440">
                  <a:moveTo>
                    <a:pt x="1699012" y="0"/>
                  </a:moveTo>
                  <a:lnTo>
                    <a:pt x="32818" y="965145"/>
                  </a:lnTo>
                  <a:lnTo>
                    <a:pt x="0" y="948315"/>
                  </a:lnTo>
                  <a:lnTo>
                    <a:pt x="453" y="961621"/>
                  </a:lnTo>
                  <a:lnTo>
                    <a:pt x="33234" y="979991"/>
                  </a:lnTo>
                  <a:lnTo>
                    <a:pt x="1698984" y="15079"/>
                  </a:lnTo>
                  <a:lnTo>
                    <a:pt x="1699012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84953" y="8823542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19" h="19684">
                  <a:moveTo>
                    <a:pt x="19951" y="0"/>
                  </a:moveTo>
                  <a:lnTo>
                    <a:pt x="0" y="7804"/>
                  </a:lnTo>
                  <a:lnTo>
                    <a:pt x="19983" y="19461"/>
                  </a:lnTo>
                  <a:lnTo>
                    <a:pt x="1995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3503" y="8425954"/>
              <a:ext cx="326416" cy="17494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46441" y="7439421"/>
              <a:ext cx="445905" cy="155828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65402" y="7519910"/>
              <a:ext cx="307403" cy="92661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00247" y="7519877"/>
              <a:ext cx="272300" cy="79222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5234" y="8951662"/>
              <a:ext cx="419100" cy="255904"/>
            </a:xfrm>
            <a:custGeom>
              <a:avLst/>
              <a:gdLst/>
              <a:ahLst/>
              <a:cxnLst/>
              <a:rect l="l" t="t" r="r" b="b"/>
              <a:pathLst>
                <a:path w="419100" h="255904">
                  <a:moveTo>
                    <a:pt x="418486" y="0"/>
                  </a:moveTo>
                  <a:lnTo>
                    <a:pt x="348030" y="9956"/>
                  </a:lnTo>
                  <a:lnTo>
                    <a:pt x="353693" y="13918"/>
                  </a:lnTo>
                  <a:lnTo>
                    <a:pt x="358768" y="18262"/>
                  </a:lnTo>
                  <a:lnTo>
                    <a:pt x="363248" y="22985"/>
                  </a:lnTo>
                  <a:lnTo>
                    <a:pt x="367125" y="28083"/>
                  </a:lnTo>
                  <a:lnTo>
                    <a:pt x="0" y="250804"/>
                  </a:lnTo>
                  <a:lnTo>
                    <a:pt x="2729" y="255300"/>
                  </a:lnTo>
                  <a:lnTo>
                    <a:pt x="369868" y="32572"/>
                  </a:lnTo>
                  <a:lnTo>
                    <a:pt x="372625" y="38352"/>
                  </a:lnTo>
                  <a:lnTo>
                    <a:pt x="374755" y="44500"/>
                  </a:lnTo>
                  <a:lnTo>
                    <a:pt x="376250" y="51014"/>
                  </a:lnTo>
                  <a:lnTo>
                    <a:pt x="377103" y="57891"/>
                  </a:lnTo>
                  <a:lnTo>
                    <a:pt x="418486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65164" y="8221680"/>
              <a:ext cx="325008" cy="18415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963803" y="8682915"/>
              <a:ext cx="636270" cy="378460"/>
            </a:xfrm>
            <a:custGeom>
              <a:avLst/>
              <a:gdLst/>
              <a:ahLst/>
              <a:cxnLst/>
              <a:rect l="l" t="t" r="r" b="b"/>
              <a:pathLst>
                <a:path w="636269" h="378459">
                  <a:moveTo>
                    <a:pt x="57365" y="299537"/>
                  </a:moveTo>
                  <a:lnTo>
                    <a:pt x="0" y="378367"/>
                  </a:lnTo>
                  <a:lnTo>
                    <a:pt x="96645" y="365544"/>
                  </a:lnTo>
                  <a:lnTo>
                    <a:pt x="94420" y="364074"/>
                  </a:lnTo>
                  <a:lnTo>
                    <a:pt x="92257" y="362569"/>
                  </a:lnTo>
                  <a:lnTo>
                    <a:pt x="90162" y="361025"/>
                  </a:lnTo>
                  <a:lnTo>
                    <a:pt x="88127" y="359441"/>
                  </a:lnTo>
                  <a:lnTo>
                    <a:pt x="86900" y="358429"/>
                  </a:lnTo>
                  <a:lnTo>
                    <a:pt x="40539" y="358429"/>
                  </a:lnTo>
                  <a:lnTo>
                    <a:pt x="36860" y="352245"/>
                  </a:lnTo>
                  <a:lnTo>
                    <a:pt x="66997" y="334311"/>
                  </a:lnTo>
                  <a:lnTo>
                    <a:pt x="66431" y="333248"/>
                  </a:lnTo>
                  <a:lnTo>
                    <a:pt x="57597" y="302193"/>
                  </a:lnTo>
                  <a:lnTo>
                    <a:pt x="57365" y="299537"/>
                  </a:lnTo>
                  <a:close/>
                </a:path>
                <a:path w="636269" h="378459">
                  <a:moveTo>
                    <a:pt x="66997" y="334311"/>
                  </a:moveTo>
                  <a:lnTo>
                    <a:pt x="36860" y="352245"/>
                  </a:lnTo>
                  <a:lnTo>
                    <a:pt x="40539" y="358429"/>
                  </a:lnTo>
                  <a:lnTo>
                    <a:pt x="70677" y="340494"/>
                  </a:lnTo>
                  <a:lnTo>
                    <a:pt x="70016" y="339493"/>
                  </a:lnTo>
                  <a:lnTo>
                    <a:pt x="68756" y="337449"/>
                  </a:lnTo>
                  <a:lnTo>
                    <a:pt x="67561" y="335368"/>
                  </a:lnTo>
                  <a:lnTo>
                    <a:pt x="66997" y="334311"/>
                  </a:lnTo>
                  <a:close/>
                </a:path>
                <a:path w="636269" h="378459">
                  <a:moveTo>
                    <a:pt x="70677" y="340494"/>
                  </a:moveTo>
                  <a:lnTo>
                    <a:pt x="40539" y="358429"/>
                  </a:lnTo>
                  <a:lnTo>
                    <a:pt x="86900" y="358429"/>
                  </a:lnTo>
                  <a:lnTo>
                    <a:pt x="86159" y="357818"/>
                  </a:lnTo>
                  <a:lnTo>
                    <a:pt x="84254" y="356158"/>
                  </a:lnTo>
                  <a:lnTo>
                    <a:pt x="71340" y="341499"/>
                  </a:lnTo>
                  <a:lnTo>
                    <a:pt x="70677" y="340494"/>
                  </a:lnTo>
                  <a:close/>
                </a:path>
                <a:path w="636269" h="378459">
                  <a:moveTo>
                    <a:pt x="565140" y="37871"/>
                  </a:moveTo>
                  <a:lnTo>
                    <a:pt x="66997" y="334311"/>
                  </a:lnTo>
                  <a:lnTo>
                    <a:pt x="67561" y="335368"/>
                  </a:lnTo>
                  <a:lnTo>
                    <a:pt x="68756" y="337449"/>
                  </a:lnTo>
                  <a:lnTo>
                    <a:pt x="70016" y="339493"/>
                  </a:lnTo>
                  <a:lnTo>
                    <a:pt x="70677" y="340494"/>
                  </a:lnTo>
                  <a:lnTo>
                    <a:pt x="568820" y="44055"/>
                  </a:lnTo>
                  <a:lnTo>
                    <a:pt x="568256" y="42998"/>
                  </a:lnTo>
                  <a:lnTo>
                    <a:pt x="567061" y="40916"/>
                  </a:lnTo>
                  <a:lnTo>
                    <a:pt x="565801" y="38872"/>
                  </a:lnTo>
                  <a:lnTo>
                    <a:pt x="565140" y="37871"/>
                  </a:lnTo>
                  <a:close/>
                </a:path>
                <a:path w="636269" h="378459">
                  <a:moveTo>
                    <a:pt x="621309" y="19936"/>
                  </a:moveTo>
                  <a:lnTo>
                    <a:pt x="595278" y="19936"/>
                  </a:lnTo>
                  <a:lnTo>
                    <a:pt x="598957" y="26121"/>
                  </a:lnTo>
                  <a:lnTo>
                    <a:pt x="568820" y="44055"/>
                  </a:lnTo>
                  <a:lnTo>
                    <a:pt x="578451" y="78828"/>
                  </a:lnTo>
                  <a:lnTo>
                    <a:pt x="621309" y="19936"/>
                  </a:lnTo>
                  <a:close/>
                </a:path>
                <a:path w="636269" h="378459">
                  <a:moveTo>
                    <a:pt x="595278" y="19936"/>
                  </a:moveTo>
                  <a:lnTo>
                    <a:pt x="565140" y="37871"/>
                  </a:lnTo>
                  <a:lnTo>
                    <a:pt x="565801" y="38872"/>
                  </a:lnTo>
                  <a:lnTo>
                    <a:pt x="567061" y="40916"/>
                  </a:lnTo>
                  <a:lnTo>
                    <a:pt x="568256" y="42998"/>
                  </a:lnTo>
                  <a:lnTo>
                    <a:pt x="568820" y="44055"/>
                  </a:lnTo>
                  <a:lnTo>
                    <a:pt x="598957" y="26121"/>
                  </a:lnTo>
                  <a:lnTo>
                    <a:pt x="595278" y="19936"/>
                  </a:lnTo>
                  <a:close/>
                </a:path>
                <a:path w="636269" h="378459">
                  <a:moveTo>
                    <a:pt x="635817" y="0"/>
                  </a:moveTo>
                  <a:lnTo>
                    <a:pt x="539172" y="12823"/>
                  </a:lnTo>
                  <a:lnTo>
                    <a:pt x="541397" y="14291"/>
                  </a:lnTo>
                  <a:lnTo>
                    <a:pt x="543560" y="15796"/>
                  </a:lnTo>
                  <a:lnTo>
                    <a:pt x="565140" y="37871"/>
                  </a:lnTo>
                  <a:lnTo>
                    <a:pt x="595278" y="19936"/>
                  </a:lnTo>
                  <a:lnTo>
                    <a:pt x="621309" y="19936"/>
                  </a:lnTo>
                  <a:lnTo>
                    <a:pt x="635817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7063" y="26917"/>
            <a:ext cx="3048000" cy="53340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600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600" u="sng" spc="-1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ENGINEERS</a:t>
            </a:r>
            <a:r>
              <a:rPr sz="1600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6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TRY-</a:t>
            </a:r>
            <a:r>
              <a:rPr sz="1600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SQUARE</a:t>
            </a:r>
            <a:endParaRPr sz="1600">
              <a:latin typeface="Arial"/>
              <a:cs typeface="Arial"/>
            </a:endParaRPr>
          </a:p>
          <a:p>
            <a:pPr marL="481330">
              <a:lnSpc>
                <a:spcPct val="100000"/>
              </a:lnSpc>
              <a:spcBef>
                <a:spcPts val="370"/>
              </a:spcBef>
            </a:pP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V.Ryan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©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2009-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2023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World</a:t>
            </a:r>
            <a:r>
              <a:rPr sz="600" spc="-3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Association of</a:t>
            </a:r>
            <a:r>
              <a:rPr sz="600" spc="-1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Technology</a:t>
            </a:r>
            <a:r>
              <a:rPr sz="600" spc="-15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 </a:t>
            </a:r>
            <a:r>
              <a:rPr sz="600" spc="-10" dirty="0">
                <a:solidFill>
                  <a:srgbClr val="DD2B1C"/>
                </a:solidFill>
                <a:latin typeface="Arial"/>
                <a:cs typeface="Arial"/>
                <a:hlinkClick r:id="rId2"/>
              </a:rPr>
              <a:t>Teachers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2708" y="645858"/>
            <a:ext cx="5000625" cy="2667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50"/>
              </a:spcBef>
              <a:tabLst>
                <a:tab pos="1497330" algn="l"/>
              </a:tabLst>
            </a:pPr>
            <a:r>
              <a:rPr sz="1400" spc="-10" dirty="0">
                <a:solidFill>
                  <a:srgbClr val="DD2B1C"/>
                </a:solidFill>
                <a:latin typeface="Arial"/>
                <a:cs typeface="Arial"/>
              </a:rPr>
              <a:t>USEFUL</a:t>
            </a:r>
            <a:r>
              <a:rPr sz="1400" spc="-55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4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4629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https://technologystudent.com/equip1/try2.htm</a:t>
            </a:r>
            <a:endParaRPr sz="1800" baseline="4629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987" y="1200550"/>
            <a:ext cx="2666365" cy="10337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6.</a:t>
            </a:r>
            <a:r>
              <a:rPr sz="1400" b="1" spc="2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400" spc="3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engineers</a:t>
            </a:r>
            <a:r>
              <a:rPr sz="1400" spc="3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spc="3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sz="1400" spc="3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has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4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designed</a:t>
            </a:r>
            <a:r>
              <a:rPr sz="14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sz="14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small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slot,</a:t>
            </a:r>
            <a:r>
              <a:rPr sz="1400" spc="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as</a:t>
            </a:r>
            <a:r>
              <a:rPr sz="1400" spc="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indicated</a:t>
            </a:r>
            <a:r>
              <a:rPr sz="1400" spc="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sz="1400" spc="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10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diagram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sz="1400" spc="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opposite.</a:t>
            </a:r>
            <a:r>
              <a:rPr sz="1400" spc="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sz="1400" spc="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1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spc="1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slot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essential?</a:t>
            </a:r>
            <a:r>
              <a:rPr sz="1400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sz="1400" b="1" i="1" spc="-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03547" y="1369389"/>
            <a:ext cx="3471545" cy="2139950"/>
            <a:chOff x="3703547" y="1369389"/>
            <a:chExt cx="3471545" cy="21399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0956" y="1369389"/>
              <a:ext cx="3403918" cy="4519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3547" y="1409678"/>
              <a:ext cx="601358" cy="209908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57777" y="3138559"/>
            <a:ext cx="513715" cy="28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676767"/>
                </a:solidFill>
                <a:latin typeface="Arial"/>
                <a:cs typeface="Arial"/>
              </a:rPr>
              <a:t>Ryanmatic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00" dirty="0">
                <a:solidFill>
                  <a:srgbClr val="676767"/>
                </a:solidFill>
                <a:latin typeface="Arial"/>
                <a:cs typeface="Arial"/>
              </a:rPr>
              <a:t>Made</a:t>
            </a:r>
            <a:r>
              <a:rPr sz="500" spc="-10" dirty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676767"/>
                </a:solidFill>
                <a:latin typeface="Arial"/>
                <a:cs typeface="Arial"/>
              </a:rPr>
              <a:t>in</a:t>
            </a:r>
            <a:r>
              <a:rPr sz="500" spc="-10" dirty="0">
                <a:solidFill>
                  <a:srgbClr val="676767"/>
                </a:solidFill>
                <a:latin typeface="Arial"/>
                <a:cs typeface="Arial"/>
              </a:rPr>
              <a:t> Keighley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42116" y="1826388"/>
            <a:ext cx="2694940" cy="2740025"/>
            <a:chOff x="3942116" y="1826388"/>
            <a:chExt cx="2694940" cy="27400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2116" y="3231982"/>
              <a:ext cx="116977" cy="1116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8730" y="1826388"/>
              <a:ext cx="238272" cy="27398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9017" y="2224382"/>
              <a:ext cx="1208725" cy="4832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3968" y="2232330"/>
              <a:ext cx="520169" cy="12229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36371" y="2722744"/>
              <a:ext cx="707903" cy="7404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93963" y="2224382"/>
              <a:ext cx="1238885" cy="1238885"/>
            </a:xfrm>
            <a:custGeom>
              <a:avLst/>
              <a:gdLst/>
              <a:ahLst/>
              <a:cxnLst/>
              <a:rect l="l" t="t" r="r" b="b"/>
              <a:pathLst>
                <a:path w="1238884" h="1238885">
                  <a:moveTo>
                    <a:pt x="619415" y="0"/>
                  </a:moveTo>
                  <a:lnTo>
                    <a:pt x="667823" y="1863"/>
                  </a:lnTo>
                  <a:lnTo>
                    <a:pt x="715211" y="7362"/>
                  </a:lnTo>
                  <a:lnTo>
                    <a:pt x="761443" y="16359"/>
                  </a:lnTo>
                  <a:lnTo>
                    <a:pt x="806380" y="28715"/>
                  </a:lnTo>
                  <a:lnTo>
                    <a:pt x="849885" y="44294"/>
                  </a:lnTo>
                  <a:lnTo>
                    <a:pt x="891820" y="62957"/>
                  </a:lnTo>
                  <a:lnTo>
                    <a:pt x="932048" y="84567"/>
                  </a:lnTo>
                  <a:lnTo>
                    <a:pt x="970430" y="108986"/>
                  </a:lnTo>
                  <a:lnTo>
                    <a:pt x="1006830" y="136077"/>
                  </a:lnTo>
                  <a:lnTo>
                    <a:pt x="1041109" y="165702"/>
                  </a:lnTo>
                  <a:lnTo>
                    <a:pt x="1073129" y="197722"/>
                  </a:lnTo>
                  <a:lnTo>
                    <a:pt x="1102754" y="232001"/>
                  </a:lnTo>
                  <a:lnTo>
                    <a:pt x="1129844" y="268400"/>
                  </a:lnTo>
                  <a:lnTo>
                    <a:pt x="1154264" y="306783"/>
                  </a:lnTo>
                  <a:lnTo>
                    <a:pt x="1175874" y="347010"/>
                  </a:lnTo>
                  <a:lnTo>
                    <a:pt x="1194537" y="388946"/>
                  </a:lnTo>
                  <a:lnTo>
                    <a:pt x="1210116" y="432451"/>
                  </a:lnTo>
                  <a:lnTo>
                    <a:pt x="1222472" y="477388"/>
                  </a:lnTo>
                  <a:lnTo>
                    <a:pt x="1231469" y="523620"/>
                  </a:lnTo>
                  <a:lnTo>
                    <a:pt x="1236968" y="571008"/>
                  </a:lnTo>
                  <a:lnTo>
                    <a:pt x="1238831" y="619415"/>
                  </a:lnTo>
                  <a:lnTo>
                    <a:pt x="1236968" y="667822"/>
                  </a:lnTo>
                  <a:lnTo>
                    <a:pt x="1231469" y="715210"/>
                  </a:lnTo>
                  <a:lnTo>
                    <a:pt x="1222472" y="761442"/>
                  </a:lnTo>
                  <a:lnTo>
                    <a:pt x="1210116" y="806379"/>
                  </a:lnTo>
                  <a:lnTo>
                    <a:pt x="1194537" y="849883"/>
                  </a:lnTo>
                  <a:lnTo>
                    <a:pt x="1175874" y="891819"/>
                  </a:lnTo>
                  <a:lnTo>
                    <a:pt x="1154264" y="932046"/>
                  </a:lnTo>
                  <a:lnTo>
                    <a:pt x="1129844" y="970429"/>
                  </a:lnTo>
                  <a:lnTo>
                    <a:pt x="1102754" y="1006828"/>
                  </a:lnTo>
                  <a:lnTo>
                    <a:pt x="1073129" y="1041107"/>
                  </a:lnTo>
                  <a:lnTo>
                    <a:pt x="1041109" y="1073128"/>
                  </a:lnTo>
                  <a:lnTo>
                    <a:pt x="1006830" y="1102752"/>
                  </a:lnTo>
                  <a:lnTo>
                    <a:pt x="970430" y="1129843"/>
                  </a:lnTo>
                  <a:lnTo>
                    <a:pt x="932048" y="1154263"/>
                  </a:lnTo>
                  <a:lnTo>
                    <a:pt x="891820" y="1175873"/>
                  </a:lnTo>
                  <a:lnTo>
                    <a:pt x="849885" y="1194536"/>
                  </a:lnTo>
                  <a:lnTo>
                    <a:pt x="806380" y="1210115"/>
                  </a:lnTo>
                  <a:lnTo>
                    <a:pt x="761443" y="1222472"/>
                  </a:lnTo>
                  <a:lnTo>
                    <a:pt x="715211" y="1231469"/>
                  </a:lnTo>
                  <a:lnTo>
                    <a:pt x="667823" y="1236968"/>
                  </a:lnTo>
                  <a:lnTo>
                    <a:pt x="619415" y="1238831"/>
                  </a:lnTo>
                  <a:lnTo>
                    <a:pt x="571008" y="1236968"/>
                  </a:lnTo>
                  <a:lnTo>
                    <a:pt x="523620" y="1231469"/>
                  </a:lnTo>
                  <a:lnTo>
                    <a:pt x="477389" y="1222472"/>
                  </a:lnTo>
                  <a:lnTo>
                    <a:pt x="432452" y="1210115"/>
                  </a:lnTo>
                  <a:lnTo>
                    <a:pt x="388947" y="1194536"/>
                  </a:lnTo>
                  <a:lnTo>
                    <a:pt x="347012" y="1175873"/>
                  </a:lnTo>
                  <a:lnTo>
                    <a:pt x="306784" y="1154263"/>
                  </a:lnTo>
                  <a:lnTo>
                    <a:pt x="268402" y="1129843"/>
                  </a:lnTo>
                  <a:lnTo>
                    <a:pt x="232002" y="1102752"/>
                  </a:lnTo>
                  <a:lnTo>
                    <a:pt x="197724" y="1073128"/>
                  </a:lnTo>
                  <a:lnTo>
                    <a:pt x="165703" y="1041107"/>
                  </a:lnTo>
                  <a:lnTo>
                    <a:pt x="136078" y="1006828"/>
                  </a:lnTo>
                  <a:lnTo>
                    <a:pt x="108987" y="970429"/>
                  </a:lnTo>
                  <a:lnTo>
                    <a:pt x="84568" y="932046"/>
                  </a:lnTo>
                  <a:lnTo>
                    <a:pt x="62958" y="891819"/>
                  </a:lnTo>
                  <a:lnTo>
                    <a:pt x="44294" y="849883"/>
                  </a:lnTo>
                  <a:lnTo>
                    <a:pt x="28715" y="806379"/>
                  </a:lnTo>
                  <a:lnTo>
                    <a:pt x="16359" y="761442"/>
                  </a:lnTo>
                  <a:lnTo>
                    <a:pt x="7362" y="715210"/>
                  </a:lnTo>
                  <a:lnTo>
                    <a:pt x="1863" y="667822"/>
                  </a:lnTo>
                  <a:lnTo>
                    <a:pt x="0" y="619415"/>
                  </a:lnTo>
                  <a:lnTo>
                    <a:pt x="1863" y="571008"/>
                  </a:lnTo>
                  <a:lnTo>
                    <a:pt x="7362" y="523620"/>
                  </a:lnTo>
                  <a:lnTo>
                    <a:pt x="16359" y="477388"/>
                  </a:lnTo>
                  <a:lnTo>
                    <a:pt x="28715" y="432451"/>
                  </a:lnTo>
                  <a:lnTo>
                    <a:pt x="44294" y="388946"/>
                  </a:lnTo>
                  <a:lnTo>
                    <a:pt x="62958" y="347010"/>
                  </a:lnTo>
                  <a:lnTo>
                    <a:pt x="84568" y="306783"/>
                  </a:lnTo>
                  <a:lnTo>
                    <a:pt x="108987" y="268400"/>
                  </a:lnTo>
                  <a:lnTo>
                    <a:pt x="136078" y="232001"/>
                  </a:lnTo>
                  <a:lnTo>
                    <a:pt x="165703" y="197722"/>
                  </a:lnTo>
                  <a:lnTo>
                    <a:pt x="197724" y="165702"/>
                  </a:lnTo>
                  <a:lnTo>
                    <a:pt x="232002" y="136077"/>
                  </a:lnTo>
                  <a:lnTo>
                    <a:pt x="268402" y="108986"/>
                  </a:lnTo>
                  <a:lnTo>
                    <a:pt x="306784" y="84567"/>
                  </a:lnTo>
                  <a:lnTo>
                    <a:pt x="347012" y="62957"/>
                  </a:lnTo>
                  <a:lnTo>
                    <a:pt x="388947" y="44294"/>
                  </a:lnTo>
                  <a:lnTo>
                    <a:pt x="432452" y="28715"/>
                  </a:lnTo>
                  <a:lnTo>
                    <a:pt x="477389" y="16359"/>
                  </a:lnTo>
                  <a:lnTo>
                    <a:pt x="523620" y="7362"/>
                  </a:lnTo>
                  <a:lnTo>
                    <a:pt x="571008" y="1863"/>
                  </a:lnTo>
                  <a:lnTo>
                    <a:pt x="619415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4702" y="1920402"/>
              <a:ext cx="960119" cy="558800"/>
            </a:xfrm>
            <a:custGeom>
              <a:avLst/>
              <a:gdLst/>
              <a:ahLst/>
              <a:cxnLst/>
              <a:rect l="l" t="t" r="r" b="b"/>
              <a:pathLst>
                <a:path w="960120" h="558800">
                  <a:moveTo>
                    <a:pt x="0" y="0"/>
                  </a:moveTo>
                  <a:lnTo>
                    <a:pt x="43371" y="58204"/>
                  </a:lnTo>
                  <a:lnTo>
                    <a:pt x="44151" y="51108"/>
                  </a:lnTo>
                  <a:lnTo>
                    <a:pt x="45551" y="44420"/>
                  </a:lnTo>
                  <a:lnTo>
                    <a:pt x="47577" y="38130"/>
                  </a:lnTo>
                  <a:lnTo>
                    <a:pt x="50233" y="32227"/>
                  </a:lnTo>
                  <a:lnTo>
                    <a:pt x="957426" y="558292"/>
                  </a:lnTo>
                  <a:lnTo>
                    <a:pt x="960116" y="553655"/>
                  </a:lnTo>
                  <a:lnTo>
                    <a:pt x="52925" y="27590"/>
                  </a:lnTo>
                  <a:lnTo>
                    <a:pt x="56744" y="22359"/>
                  </a:lnTo>
                  <a:lnTo>
                    <a:pt x="61202" y="17481"/>
                  </a:lnTo>
                  <a:lnTo>
                    <a:pt x="66305" y="12942"/>
                  </a:lnTo>
                  <a:lnTo>
                    <a:pt x="72057" y="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96031" y="3484858"/>
            <a:ext cx="851535" cy="2889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51765" marR="5080" indent="-139700">
              <a:lnSpc>
                <a:spcPts val="1000"/>
              </a:lnSpc>
              <a:spcBef>
                <a:spcPts val="190"/>
              </a:spcBef>
            </a:pPr>
            <a:r>
              <a:rPr sz="900" dirty="0">
                <a:solidFill>
                  <a:srgbClr val="151616"/>
                </a:solidFill>
                <a:latin typeface="Arial"/>
                <a:cs typeface="Arial"/>
              </a:rPr>
              <a:t>BURR</a:t>
            </a:r>
            <a:r>
              <a:rPr sz="9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51616"/>
                </a:solidFill>
                <a:latin typeface="Arial"/>
                <a:cs typeface="Arial"/>
              </a:rPr>
              <a:t>CAUSED </a:t>
            </a:r>
            <a:r>
              <a:rPr sz="9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9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151616"/>
                </a:solidFill>
                <a:latin typeface="Arial"/>
                <a:cs typeface="Arial"/>
              </a:rPr>
              <a:t>FILING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61296" y="3842276"/>
            <a:ext cx="756920" cy="536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40" dirty="0">
                <a:solidFill>
                  <a:srgbClr val="151616"/>
                </a:solidFill>
                <a:latin typeface="Arial"/>
                <a:cs typeface="Arial"/>
              </a:rPr>
              <a:t>TRY-</a:t>
            </a:r>
            <a:r>
              <a:rPr sz="900" spc="-10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151616"/>
                </a:solidFill>
                <a:latin typeface="Arial"/>
                <a:cs typeface="Arial"/>
              </a:rPr>
              <a:t>STEEL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45751" y="2280434"/>
            <a:ext cx="939165" cy="2054225"/>
          </a:xfrm>
          <a:custGeom>
            <a:avLst/>
            <a:gdLst/>
            <a:ahLst/>
            <a:cxnLst/>
            <a:rect l="l" t="t" r="r" b="b"/>
            <a:pathLst>
              <a:path w="939164" h="2054225">
                <a:moveTo>
                  <a:pt x="564324" y="28600"/>
                </a:moveTo>
                <a:lnTo>
                  <a:pt x="497611" y="0"/>
                </a:lnTo>
                <a:lnTo>
                  <a:pt x="500481" y="6540"/>
                </a:lnTo>
                <a:lnTo>
                  <a:pt x="502627" y="13030"/>
                </a:lnTo>
                <a:lnTo>
                  <a:pt x="504024" y="19481"/>
                </a:lnTo>
                <a:lnTo>
                  <a:pt x="504698" y="25920"/>
                </a:lnTo>
                <a:lnTo>
                  <a:pt x="0" y="25920"/>
                </a:lnTo>
                <a:lnTo>
                  <a:pt x="0" y="28600"/>
                </a:lnTo>
                <a:lnTo>
                  <a:pt x="0" y="1549019"/>
                </a:lnTo>
                <a:lnTo>
                  <a:pt x="5359" y="1549019"/>
                </a:lnTo>
                <a:lnTo>
                  <a:pt x="5359" y="31280"/>
                </a:lnTo>
                <a:lnTo>
                  <a:pt x="504698" y="31280"/>
                </a:lnTo>
                <a:lnTo>
                  <a:pt x="504024" y="37719"/>
                </a:lnTo>
                <a:lnTo>
                  <a:pt x="502615" y="44170"/>
                </a:lnTo>
                <a:lnTo>
                  <a:pt x="500481" y="50660"/>
                </a:lnTo>
                <a:lnTo>
                  <a:pt x="497611" y="57188"/>
                </a:lnTo>
                <a:lnTo>
                  <a:pt x="564324" y="28600"/>
                </a:lnTo>
                <a:close/>
              </a:path>
              <a:path w="939164" h="2054225">
                <a:moveTo>
                  <a:pt x="938758" y="2025561"/>
                </a:moveTo>
                <a:lnTo>
                  <a:pt x="872032" y="1996973"/>
                </a:lnTo>
                <a:lnTo>
                  <a:pt x="874915" y="2003501"/>
                </a:lnTo>
                <a:lnTo>
                  <a:pt x="877049" y="2009990"/>
                </a:lnTo>
                <a:lnTo>
                  <a:pt x="878459" y="2016442"/>
                </a:lnTo>
                <a:lnTo>
                  <a:pt x="879132" y="2022881"/>
                </a:lnTo>
                <a:lnTo>
                  <a:pt x="53733" y="2022881"/>
                </a:lnTo>
                <a:lnTo>
                  <a:pt x="53733" y="2028240"/>
                </a:lnTo>
                <a:lnTo>
                  <a:pt x="879132" y="2028240"/>
                </a:lnTo>
                <a:lnTo>
                  <a:pt x="878459" y="2034679"/>
                </a:lnTo>
                <a:lnTo>
                  <a:pt x="877049" y="2041131"/>
                </a:lnTo>
                <a:lnTo>
                  <a:pt x="874915" y="2047621"/>
                </a:lnTo>
                <a:lnTo>
                  <a:pt x="872032" y="2054161"/>
                </a:lnTo>
                <a:lnTo>
                  <a:pt x="938758" y="2025561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591630" y="1386114"/>
            <a:ext cx="53276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818281"/>
                </a:solidFill>
                <a:latin typeface="Arial"/>
                <a:cs typeface="Arial"/>
              </a:rPr>
              <a:t>V.Ryan</a:t>
            </a:r>
            <a:r>
              <a:rPr sz="600" spc="-1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18281"/>
                </a:solidFill>
                <a:latin typeface="Arial"/>
                <a:cs typeface="Arial"/>
              </a:rPr>
              <a:t>©</a:t>
            </a:r>
            <a:r>
              <a:rPr sz="600" spc="-15" dirty="0">
                <a:solidFill>
                  <a:srgbClr val="818281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818281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230" y="5863163"/>
            <a:ext cx="6736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7.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another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typical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engineers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square.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Include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sketch.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sz="1400" b="1" i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</Words>
  <Application>Microsoft Office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try_wk2.cdr</dc:title>
  <dc:creator>BY V.RYAN</dc:creator>
  <cp:keywords>ENGINEERS TRY SQUARE - EXAMINATION QUESTIONS</cp:keywords>
  <cp:lastModifiedBy>Vincent RYan</cp:lastModifiedBy>
  <cp:revision>1</cp:revision>
  <dcterms:created xsi:type="dcterms:W3CDTF">2023-01-22T15:21:36Z</dcterms:created>
  <dcterms:modified xsi:type="dcterms:W3CDTF">2023-01-22T15:22:12Z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2023-01-22T00:00:00Z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2023-01-22T00:00:00Z</vt:filetime>
  </property>
  <property fmtid="{D5CDD505-2E9C-101B-9397-08002B2CF9AE}" pid="5" name="Producer">
    <vt:lpwstr>Corel PDF Engine Version 19.1.0.419</vt:lpwstr>
  </property>
</Properties>
</file>