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chnologystudent.com/" TargetMode="External"/><Relationship Id="rId7" Type="http://schemas.openxmlformats.org/officeDocument/2006/relationships/image" Target="../media/image4.png"/><Relationship Id="rId12" Type="http://schemas.openxmlformats.org/officeDocument/2006/relationships/hyperlink" Target="https://www.technologystudent.com/equip_flsh/aviation1.html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png"/><Relationship Id="rId11" Type="http://schemas.openxmlformats.org/officeDocument/2006/relationships/image" Target="../media/image8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80963" y="-31899"/>
            <a:ext cx="569785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marL="185420" algn="ctr">
              <a:lnSpc>
                <a:spcPct val="100000"/>
              </a:lnSpc>
              <a:spcBef>
                <a:spcPts val="1065"/>
              </a:spcBef>
            </a:pP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AVIATION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SNIPS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50800">
              <a:lnSpc>
                <a:spcPct val="100000"/>
              </a:lnSpc>
              <a:spcBef>
                <a:spcPts val="345"/>
              </a:spcBef>
              <a:tabLst>
                <a:tab pos="2066289" algn="l"/>
                <a:tab pos="39484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64" y="1129172"/>
            <a:ext cx="644969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61594" marR="5080" indent="-4953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aviation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snips?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description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work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400" spc="-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perform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.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366364" y="6368954"/>
            <a:ext cx="6858000" cy="3695700"/>
            <a:chOff x="366364" y="6368954"/>
            <a:chExt cx="6858000" cy="3695700"/>
          </a:xfrm>
        </p:grpSpPr>
        <p:sp>
          <p:nvSpPr>
            <p:cNvPr id="10" name="object 10"/>
            <p:cNvSpPr/>
            <p:nvPr/>
          </p:nvSpPr>
          <p:spPr>
            <a:xfrm>
              <a:off x="396619" y="7569925"/>
              <a:ext cx="3041650" cy="1323340"/>
            </a:xfrm>
            <a:custGeom>
              <a:avLst/>
              <a:gdLst/>
              <a:ahLst/>
              <a:cxnLst/>
              <a:rect l="l" t="t" r="r" b="b"/>
              <a:pathLst>
                <a:path w="3041650" h="1323340">
                  <a:moveTo>
                    <a:pt x="790932" y="53"/>
                  </a:moveTo>
                  <a:lnTo>
                    <a:pt x="741479" y="0"/>
                  </a:lnTo>
                  <a:lnTo>
                    <a:pt x="692037" y="457"/>
                  </a:lnTo>
                  <a:lnTo>
                    <a:pt x="642564" y="1434"/>
                  </a:lnTo>
                  <a:lnTo>
                    <a:pt x="593020" y="2941"/>
                  </a:lnTo>
                  <a:lnTo>
                    <a:pt x="543362" y="4986"/>
                  </a:lnTo>
                  <a:lnTo>
                    <a:pt x="493549" y="7579"/>
                  </a:lnTo>
                  <a:lnTo>
                    <a:pt x="443541" y="10730"/>
                  </a:lnTo>
                  <a:lnTo>
                    <a:pt x="393296" y="14446"/>
                  </a:lnTo>
                  <a:lnTo>
                    <a:pt x="342773" y="18738"/>
                  </a:lnTo>
                  <a:lnTo>
                    <a:pt x="291931" y="23614"/>
                  </a:lnTo>
                  <a:lnTo>
                    <a:pt x="240728" y="29085"/>
                  </a:lnTo>
                  <a:lnTo>
                    <a:pt x="189124" y="35158"/>
                  </a:lnTo>
                  <a:lnTo>
                    <a:pt x="137077" y="41843"/>
                  </a:lnTo>
                  <a:lnTo>
                    <a:pt x="84545" y="49150"/>
                  </a:lnTo>
                  <a:lnTo>
                    <a:pt x="35977" y="59585"/>
                  </a:lnTo>
                  <a:lnTo>
                    <a:pt x="0" y="101161"/>
                  </a:lnTo>
                  <a:lnTo>
                    <a:pt x="5271" y="130070"/>
                  </a:lnTo>
                  <a:lnTo>
                    <a:pt x="100527" y="161632"/>
                  </a:lnTo>
                  <a:lnTo>
                    <a:pt x="195874" y="192549"/>
                  </a:lnTo>
                  <a:lnTo>
                    <a:pt x="243630" y="207616"/>
                  </a:lnTo>
                  <a:lnTo>
                    <a:pt x="291466" y="222342"/>
                  </a:lnTo>
                  <a:lnTo>
                    <a:pt x="339402" y="236666"/>
                  </a:lnTo>
                  <a:lnTo>
                    <a:pt x="387456" y="250529"/>
                  </a:lnTo>
                  <a:lnTo>
                    <a:pt x="435649" y="263871"/>
                  </a:lnTo>
                  <a:lnTo>
                    <a:pt x="483999" y="276630"/>
                  </a:lnTo>
                  <a:lnTo>
                    <a:pt x="532526" y="288749"/>
                  </a:lnTo>
                  <a:lnTo>
                    <a:pt x="581248" y="300165"/>
                  </a:lnTo>
                  <a:lnTo>
                    <a:pt x="630186" y="310819"/>
                  </a:lnTo>
                  <a:lnTo>
                    <a:pt x="679357" y="320652"/>
                  </a:lnTo>
                  <a:lnTo>
                    <a:pt x="728783" y="329602"/>
                  </a:lnTo>
                  <a:lnTo>
                    <a:pt x="778481" y="337610"/>
                  </a:lnTo>
                  <a:lnTo>
                    <a:pt x="828470" y="344616"/>
                  </a:lnTo>
                  <a:lnTo>
                    <a:pt x="878772" y="350560"/>
                  </a:lnTo>
                  <a:lnTo>
                    <a:pt x="929403" y="355381"/>
                  </a:lnTo>
                  <a:lnTo>
                    <a:pt x="980384" y="359020"/>
                  </a:lnTo>
                  <a:lnTo>
                    <a:pt x="1009067" y="375485"/>
                  </a:lnTo>
                  <a:lnTo>
                    <a:pt x="1063501" y="418892"/>
                  </a:lnTo>
                  <a:lnTo>
                    <a:pt x="1115906" y="474234"/>
                  </a:lnTo>
                  <a:lnTo>
                    <a:pt x="1142054" y="505619"/>
                  </a:lnTo>
                  <a:lnTo>
                    <a:pt x="1168542" y="539072"/>
                  </a:lnTo>
                  <a:lnTo>
                    <a:pt x="1252873" y="648795"/>
                  </a:lnTo>
                  <a:lnTo>
                    <a:pt x="1283546" y="687474"/>
                  </a:lnTo>
                  <a:lnTo>
                    <a:pt x="1315972" y="726698"/>
                  </a:lnTo>
                  <a:lnTo>
                    <a:pt x="1350432" y="766160"/>
                  </a:lnTo>
                  <a:lnTo>
                    <a:pt x="1387210" y="805556"/>
                  </a:lnTo>
                  <a:lnTo>
                    <a:pt x="1426588" y="844582"/>
                  </a:lnTo>
                  <a:lnTo>
                    <a:pt x="1468847" y="882932"/>
                  </a:lnTo>
                  <a:lnTo>
                    <a:pt x="1514271" y="920301"/>
                  </a:lnTo>
                  <a:lnTo>
                    <a:pt x="1563142" y="956385"/>
                  </a:lnTo>
                  <a:lnTo>
                    <a:pt x="1615742" y="990878"/>
                  </a:lnTo>
                  <a:lnTo>
                    <a:pt x="1672354" y="1023475"/>
                  </a:lnTo>
                  <a:lnTo>
                    <a:pt x="1703886" y="1046143"/>
                  </a:lnTo>
                  <a:lnTo>
                    <a:pt x="1738967" y="1068271"/>
                  </a:lnTo>
                  <a:lnTo>
                    <a:pt x="1777316" y="1089810"/>
                  </a:lnTo>
                  <a:lnTo>
                    <a:pt x="1818650" y="1110712"/>
                  </a:lnTo>
                  <a:lnTo>
                    <a:pt x="1862687" y="1130928"/>
                  </a:lnTo>
                  <a:lnTo>
                    <a:pt x="1909146" y="1150409"/>
                  </a:lnTo>
                  <a:lnTo>
                    <a:pt x="1957746" y="1169109"/>
                  </a:lnTo>
                  <a:lnTo>
                    <a:pt x="2008203" y="1186977"/>
                  </a:lnTo>
                  <a:lnTo>
                    <a:pt x="2060237" y="1203966"/>
                  </a:lnTo>
                  <a:lnTo>
                    <a:pt x="2113565" y="1220027"/>
                  </a:lnTo>
                  <a:lnTo>
                    <a:pt x="2167906" y="1235112"/>
                  </a:lnTo>
                  <a:lnTo>
                    <a:pt x="2222978" y="1249171"/>
                  </a:lnTo>
                  <a:lnTo>
                    <a:pt x="2278500" y="1262158"/>
                  </a:lnTo>
                  <a:lnTo>
                    <a:pt x="2334188" y="1274023"/>
                  </a:lnTo>
                  <a:lnTo>
                    <a:pt x="2389762" y="1284719"/>
                  </a:lnTo>
                  <a:lnTo>
                    <a:pt x="2444940" y="1294195"/>
                  </a:lnTo>
                  <a:lnTo>
                    <a:pt x="2499440" y="1302405"/>
                  </a:lnTo>
                  <a:lnTo>
                    <a:pt x="2552980" y="1309299"/>
                  </a:lnTo>
                  <a:lnTo>
                    <a:pt x="2605278" y="1314830"/>
                  </a:lnTo>
                  <a:lnTo>
                    <a:pt x="2656052" y="1318949"/>
                  </a:lnTo>
                  <a:lnTo>
                    <a:pt x="2705021" y="1321606"/>
                  </a:lnTo>
                  <a:lnTo>
                    <a:pt x="2751904" y="1322755"/>
                  </a:lnTo>
                  <a:lnTo>
                    <a:pt x="2796417" y="1322347"/>
                  </a:lnTo>
                  <a:lnTo>
                    <a:pt x="2838279" y="1320332"/>
                  </a:lnTo>
                  <a:lnTo>
                    <a:pt x="2877209" y="1316663"/>
                  </a:lnTo>
                  <a:lnTo>
                    <a:pt x="2910667" y="1315882"/>
                  </a:lnTo>
                  <a:lnTo>
                    <a:pt x="2965091" y="1276220"/>
                  </a:lnTo>
                  <a:lnTo>
                    <a:pt x="2986377" y="1241622"/>
                  </a:lnTo>
                  <a:lnTo>
                    <a:pt x="3003924" y="1200034"/>
                  </a:lnTo>
                  <a:lnTo>
                    <a:pt x="3017892" y="1153597"/>
                  </a:lnTo>
                  <a:lnTo>
                    <a:pt x="3028440" y="1104452"/>
                  </a:lnTo>
                  <a:lnTo>
                    <a:pt x="3035727" y="1054741"/>
                  </a:lnTo>
                  <a:lnTo>
                    <a:pt x="3039914" y="1006604"/>
                  </a:lnTo>
                  <a:lnTo>
                    <a:pt x="3041160" y="962183"/>
                  </a:lnTo>
                  <a:lnTo>
                    <a:pt x="3039623" y="923619"/>
                  </a:lnTo>
                  <a:lnTo>
                    <a:pt x="3028841" y="872625"/>
                  </a:lnTo>
                  <a:lnTo>
                    <a:pt x="2978605" y="858788"/>
                  </a:lnTo>
                  <a:lnTo>
                    <a:pt x="2933514" y="853579"/>
                  </a:lnTo>
                  <a:lnTo>
                    <a:pt x="2885146" y="848787"/>
                  </a:lnTo>
                  <a:lnTo>
                    <a:pt x="2834005" y="844347"/>
                  </a:lnTo>
                  <a:lnTo>
                    <a:pt x="2780596" y="840195"/>
                  </a:lnTo>
                  <a:lnTo>
                    <a:pt x="2668986" y="832499"/>
                  </a:lnTo>
                  <a:lnTo>
                    <a:pt x="2440726" y="817750"/>
                  </a:lnTo>
                  <a:lnTo>
                    <a:pt x="2385551" y="813822"/>
                  </a:lnTo>
                  <a:lnTo>
                    <a:pt x="2332141" y="809670"/>
                  </a:lnTo>
                  <a:lnTo>
                    <a:pt x="2281000" y="805230"/>
                  </a:lnTo>
                  <a:lnTo>
                    <a:pt x="2232633" y="800437"/>
                  </a:lnTo>
                  <a:lnTo>
                    <a:pt x="2187542" y="795229"/>
                  </a:lnTo>
                  <a:lnTo>
                    <a:pt x="2146233" y="789539"/>
                  </a:lnTo>
                  <a:lnTo>
                    <a:pt x="2098852" y="779944"/>
                  </a:lnTo>
                  <a:lnTo>
                    <a:pt x="2049446" y="763340"/>
                  </a:lnTo>
                  <a:lnTo>
                    <a:pt x="1999762" y="740698"/>
                  </a:lnTo>
                  <a:lnTo>
                    <a:pt x="1951547" y="712987"/>
                  </a:lnTo>
                  <a:lnTo>
                    <a:pt x="1906547" y="681177"/>
                  </a:lnTo>
                  <a:lnTo>
                    <a:pt x="1866509" y="646240"/>
                  </a:lnTo>
                  <a:lnTo>
                    <a:pt x="1833180" y="609145"/>
                  </a:lnTo>
                  <a:lnTo>
                    <a:pt x="1808306" y="570863"/>
                  </a:lnTo>
                  <a:lnTo>
                    <a:pt x="1793635" y="532363"/>
                  </a:lnTo>
                  <a:lnTo>
                    <a:pt x="1771518" y="457918"/>
                  </a:lnTo>
                  <a:lnTo>
                    <a:pt x="1758051" y="415402"/>
                  </a:lnTo>
                  <a:lnTo>
                    <a:pt x="1742759" y="370778"/>
                  </a:lnTo>
                  <a:lnTo>
                    <a:pt x="1725480" y="325112"/>
                  </a:lnTo>
                  <a:lnTo>
                    <a:pt x="1706049" y="279470"/>
                  </a:lnTo>
                  <a:lnTo>
                    <a:pt x="1684303" y="234917"/>
                  </a:lnTo>
                  <a:lnTo>
                    <a:pt x="1660078" y="192520"/>
                  </a:lnTo>
                  <a:lnTo>
                    <a:pt x="1633211" y="153343"/>
                  </a:lnTo>
                  <a:lnTo>
                    <a:pt x="1603538" y="118453"/>
                  </a:lnTo>
                  <a:lnTo>
                    <a:pt x="1570895" y="88916"/>
                  </a:lnTo>
                  <a:lnTo>
                    <a:pt x="1535120" y="65797"/>
                  </a:lnTo>
                  <a:lnTo>
                    <a:pt x="1496047" y="50162"/>
                  </a:lnTo>
                  <a:lnTo>
                    <a:pt x="1453514" y="43077"/>
                  </a:lnTo>
                  <a:lnTo>
                    <a:pt x="1400175" y="37216"/>
                  </a:lnTo>
                  <a:lnTo>
                    <a:pt x="1347383" y="31746"/>
                  </a:lnTo>
                  <a:lnTo>
                    <a:pt x="1295096" y="26678"/>
                  </a:lnTo>
                  <a:lnTo>
                    <a:pt x="1243273" y="22019"/>
                  </a:lnTo>
                  <a:lnTo>
                    <a:pt x="1191872" y="17779"/>
                  </a:lnTo>
                  <a:lnTo>
                    <a:pt x="1140852" y="13968"/>
                  </a:lnTo>
                  <a:lnTo>
                    <a:pt x="1090173" y="10594"/>
                  </a:lnTo>
                  <a:lnTo>
                    <a:pt x="1039793" y="7667"/>
                  </a:lnTo>
                  <a:lnTo>
                    <a:pt x="989670" y="5196"/>
                  </a:lnTo>
                  <a:lnTo>
                    <a:pt x="939764" y="3189"/>
                  </a:lnTo>
                  <a:lnTo>
                    <a:pt x="890033" y="1658"/>
                  </a:lnTo>
                  <a:lnTo>
                    <a:pt x="840436" y="609"/>
                  </a:lnTo>
                  <a:lnTo>
                    <a:pt x="790932" y="53"/>
                  </a:lnTo>
                  <a:close/>
                </a:path>
              </a:pathLst>
            </a:custGeom>
            <a:solidFill>
              <a:srgbClr val="2E2E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96619" y="7569925"/>
              <a:ext cx="3041650" cy="1323340"/>
            </a:xfrm>
            <a:custGeom>
              <a:avLst/>
              <a:gdLst/>
              <a:ahLst/>
              <a:cxnLst/>
              <a:rect l="l" t="t" r="r" b="b"/>
              <a:pathLst>
                <a:path w="3041650" h="1323340">
                  <a:moveTo>
                    <a:pt x="2877209" y="1316663"/>
                  </a:moveTo>
                  <a:lnTo>
                    <a:pt x="2939908" y="1301687"/>
                  </a:lnTo>
                  <a:lnTo>
                    <a:pt x="2986377" y="1241622"/>
                  </a:lnTo>
                  <a:lnTo>
                    <a:pt x="3003924" y="1200034"/>
                  </a:lnTo>
                  <a:lnTo>
                    <a:pt x="3017892" y="1153597"/>
                  </a:lnTo>
                  <a:lnTo>
                    <a:pt x="3028440" y="1104452"/>
                  </a:lnTo>
                  <a:lnTo>
                    <a:pt x="3035727" y="1054741"/>
                  </a:lnTo>
                  <a:lnTo>
                    <a:pt x="3039914" y="1006604"/>
                  </a:lnTo>
                  <a:lnTo>
                    <a:pt x="3041160" y="962183"/>
                  </a:lnTo>
                  <a:lnTo>
                    <a:pt x="3039623" y="923619"/>
                  </a:lnTo>
                  <a:lnTo>
                    <a:pt x="3028841" y="872625"/>
                  </a:lnTo>
                  <a:lnTo>
                    <a:pt x="2978605" y="858788"/>
                  </a:lnTo>
                  <a:lnTo>
                    <a:pt x="2933514" y="853579"/>
                  </a:lnTo>
                  <a:lnTo>
                    <a:pt x="2885146" y="848787"/>
                  </a:lnTo>
                  <a:lnTo>
                    <a:pt x="2834005" y="844347"/>
                  </a:lnTo>
                  <a:lnTo>
                    <a:pt x="2780596" y="840195"/>
                  </a:lnTo>
                  <a:lnTo>
                    <a:pt x="2725421" y="836267"/>
                  </a:lnTo>
                  <a:lnTo>
                    <a:pt x="2668986" y="832499"/>
                  </a:lnTo>
                  <a:lnTo>
                    <a:pt x="2611795" y="828828"/>
                  </a:lnTo>
                  <a:lnTo>
                    <a:pt x="2554352" y="825189"/>
                  </a:lnTo>
                  <a:lnTo>
                    <a:pt x="2497161" y="821517"/>
                  </a:lnTo>
                  <a:lnTo>
                    <a:pt x="2440726" y="817750"/>
                  </a:lnTo>
                  <a:lnTo>
                    <a:pt x="2385551" y="813822"/>
                  </a:lnTo>
                  <a:lnTo>
                    <a:pt x="2332141" y="809670"/>
                  </a:lnTo>
                  <a:lnTo>
                    <a:pt x="2281000" y="805230"/>
                  </a:lnTo>
                  <a:lnTo>
                    <a:pt x="2232633" y="800437"/>
                  </a:lnTo>
                  <a:lnTo>
                    <a:pt x="2187542" y="795229"/>
                  </a:lnTo>
                  <a:lnTo>
                    <a:pt x="2146233" y="789539"/>
                  </a:lnTo>
                  <a:lnTo>
                    <a:pt x="2098852" y="779944"/>
                  </a:lnTo>
                  <a:lnTo>
                    <a:pt x="2049446" y="763340"/>
                  </a:lnTo>
                  <a:lnTo>
                    <a:pt x="1999762" y="740698"/>
                  </a:lnTo>
                  <a:lnTo>
                    <a:pt x="1951547" y="712987"/>
                  </a:lnTo>
                  <a:lnTo>
                    <a:pt x="1906547" y="681177"/>
                  </a:lnTo>
                  <a:lnTo>
                    <a:pt x="1866509" y="646240"/>
                  </a:lnTo>
                  <a:lnTo>
                    <a:pt x="1833180" y="609145"/>
                  </a:lnTo>
                  <a:lnTo>
                    <a:pt x="1808306" y="570863"/>
                  </a:lnTo>
                  <a:lnTo>
                    <a:pt x="1793635" y="532363"/>
                  </a:lnTo>
                  <a:lnTo>
                    <a:pt x="1783325" y="497260"/>
                  </a:lnTo>
                  <a:lnTo>
                    <a:pt x="1771518" y="457918"/>
                  </a:lnTo>
                  <a:lnTo>
                    <a:pt x="1758051" y="415402"/>
                  </a:lnTo>
                  <a:lnTo>
                    <a:pt x="1742759" y="370778"/>
                  </a:lnTo>
                  <a:lnTo>
                    <a:pt x="1725480" y="325112"/>
                  </a:lnTo>
                  <a:lnTo>
                    <a:pt x="1706049" y="279470"/>
                  </a:lnTo>
                  <a:lnTo>
                    <a:pt x="1684303" y="234917"/>
                  </a:lnTo>
                  <a:lnTo>
                    <a:pt x="1660078" y="192520"/>
                  </a:lnTo>
                  <a:lnTo>
                    <a:pt x="1633211" y="153343"/>
                  </a:lnTo>
                  <a:lnTo>
                    <a:pt x="1603538" y="118453"/>
                  </a:lnTo>
                  <a:lnTo>
                    <a:pt x="1570895" y="88916"/>
                  </a:lnTo>
                  <a:lnTo>
                    <a:pt x="1535120" y="65797"/>
                  </a:lnTo>
                  <a:lnTo>
                    <a:pt x="1496047" y="50162"/>
                  </a:lnTo>
                  <a:lnTo>
                    <a:pt x="1453514" y="43077"/>
                  </a:lnTo>
                  <a:lnTo>
                    <a:pt x="1400175" y="37216"/>
                  </a:lnTo>
                  <a:lnTo>
                    <a:pt x="1347383" y="31746"/>
                  </a:lnTo>
                  <a:lnTo>
                    <a:pt x="1295096" y="26678"/>
                  </a:lnTo>
                  <a:lnTo>
                    <a:pt x="1243273" y="22019"/>
                  </a:lnTo>
                  <a:lnTo>
                    <a:pt x="1191872" y="17779"/>
                  </a:lnTo>
                  <a:lnTo>
                    <a:pt x="1140852" y="13968"/>
                  </a:lnTo>
                  <a:lnTo>
                    <a:pt x="1090173" y="10594"/>
                  </a:lnTo>
                  <a:lnTo>
                    <a:pt x="1039793" y="7667"/>
                  </a:lnTo>
                  <a:lnTo>
                    <a:pt x="989670" y="5196"/>
                  </a:lnTo>
                  <a:lnTo>
                    <a:pt x="939764" y="3189"/>
                  </a:lnTo>
                  <a:lnTo>
                    <a:pt x="890033" y="1658"/>
                  </a:lnTo>
                  <a:lnTo>
                    <a:pt x="840436" y="609"/>
                  </a:lnTo>
                  <a:lnTo>
                    <a:pt x="790932" y="53"/>
                  </a:lnTo>
                  <a:lnTo>
                    <a:pt x="741479" y="0"/>
                  </a:lnTo>
                  <a:lnTo>
                    <a:pt x="692037" y="457"/>
                  </a:lnTo>
                  <a:lnTo>
                    <a:pt x="642564" y="1434"/>
                  </a:lnTo>
                  <a:lnTo>
                    <a:pt x="593020" y="2941"/>
                  </a:lnTo>
                  <a:lnTo>
                    <a:pt x="543362" y="4986"/>
                  </a:lnTo>
                  <a:lnTo>
                    <a:pt x="493549" y="7579"/>
                  </a:lnTo>
                  <a:lnTo>
                    <a:pt x="443541" y="10730"/>
                  </a:lnTo>
                  <a:lnTo>
                    <a:pt x="393296" y="14446"/>
                  </a:lnTo>
                  <a:lnTo>
                    <a:pt x="342773" y="18738"/>
                  </a:lnTo>
                  <a:lnTo>
                    <a:pt x="291931" y="23614"/>
                  </a:lnTo>
                  <a:lnTo>
                    <a:pt x="240728" y="29085"/>
                  </a:lnTo>
                  <a:lnTo>
                    <a:pt x="189124" y="35158"/>
                  </a:lnTo>
                  <a:lnTo>
                    <a:pt x="137077" y="41843"/>
                  </a:lnTo>
                  <a:lnTo>
                    <a:pt x="84545" y="49150"/>
                  </a:lnTo>
                  <a:lnTo>
                    <a:pt x="35977" y="59585"/>
                  </a:lnTo>
                  <a:lnTo>
                    <a:pt x="0" y="101161"/>
                  </a:lnTo>
                  <a:lnTo>
                    <a:pt x="5271" y="130070"/>
                  </a:lnTo>
                  <a:lnTo>
                    <a:pt x="52897" y="145901"/>
                  </a:lnTo>
                  <a:lnTo>
                    <a:pt x="100527" y="161632"/>
                  </a:lnTo>
                  <a:lnTo>
                    <a:pt x="148180" y="177201"/>
                  </a:lnTo>
                  <a:lnTo>
                    <a:pt x="195874" y="192549"/>
                  </a:lnTo>
                  <a:lnTo>
                    <a:pt x="243630" y="207616"/>
                  </a:lnTo>
                  <a:lnTo>
                    <a:pt x="291466" y="222342"/>
                  </a:lnTo>
                  <a:lnTo>
                    <a:pt x="339402" y="236666"/>
                  </a:lnTo>
                  <a:lnTo>
                    <a:pt x="387456" y="250529"/>
                  </a:lnTo>
                  <a:lnTo>
                    <a:pt x="435649" y="263871"/>
                  </a:lnTo>
                  <a:lnTo>
                    <a:pt x="483999" y="276630"/>
                  </a:lnTo>
                  <a:lnTo>
                    <a:pt x="532526" y="288749"/>
                  </a:lnTo>
                  <a:lnTo>
                    <a:pt x="581248" y="300165"/>
                  </a:lnTo>
                  <a:lnTo>
                    <a:pt x="630186" y="310819"/>
                  </a:lnTo>
                  <a:lnTo>
                    <a:pt x="679357" y="320652"/>
                  </a:lnTo>
                  <a:lnTo>
                    <a:pt x="728783" y="329602"/>
                  </a:lnTo>
                  <a:lnTo>
                    <a:pt x="778481" y="337610"/>
                  </a:lnTo>
                  <a:lnTo>
                    <a:pt x="828470" y="344616"/>
                  </a:lnTo>
                  <a:lnTo>
                    <a:pt x="878772" y="350560"/>
                  </a:lnTo>
                  <a:lnTo>
                    <a:pt x="929403" y="355381"/>
                  </a:lnTo>
                  <a:lnTo>
                    <a:pt x="980384" y="359020"/>
                  </a:lnTo>
                  <a:lnTo>
                    <a:pt x="1009067" y="375485"/>
                  </a:lnTo>
                  <a:lnTo>
                    <a:pt x="1063501" y="418892"/>
                  </a:lnTo>
                  <a:lnTo>
                    <a:pt x="1115906" y="474234"/>
                  </a:lnTo>
                  <a:lnTo>
                    <a:pt x="1142054" y="505619"/>
                  </a:lnTo>
                  <a:lnTo>
                    <a:pt x="1168542" y="539072"/>
                  </a:lnTo>
                  <a:lnTo>
                    <a:pt x="1195653" y="574289"/>
                  </a:lnTo>
                  <a:lnTo>
                    <a:pt x="1223669" y="610965"/>
                  </a:lnTo>
                  <a:lnTo>
                    <a:pt x="1252873" y="648795"/>
                  </a:lnTo>
                  <a:lnTo>
                    <a:pt x="1283546" y="687474"/>
                  </a:lnTo>
                  <a:lnTo>
                    <a:pt x="1315972" y="726698"/>
                  </a:lnTo>
                  <a:lnTo>
                    <a:pt x="1350432" y="766160"/>
                  </a:lnTo>
                  <a:lnTo>
                    <a:pt x="1387210" y="805556"/>
                  </a:lnTo>
                  <a:lnTo>
                    <a:pt x="1426588" y="844582"/>
                  </a:lnTo>
                  <a:lnTo>
                    <a:pt x="1468847" y="882932"/>
                  </a:lnTo>
                  <a:lnTo>
                    <a:pt x="1514271" y="920301"/>
                  </a:lnTo>
                  <a:lnTo>
                    <a:pt x="1563142" y="956385"/>
                  </a:lnTo>
                  <a:lnTo>
                    <a:pt x="1615742" y="990878"/>
                  </a:lnTo>
                  <a:lnTo>
                    <a:pt x="1672354" y="1023475"/>
                  </a:lnTo>
                  <a:lnTo>
                    <a:pt x="1703886" y="1046143"/>
                  </a:lnTo>
                  <a:lnTo>
                    <a:pt x="1738967" y="1068271"/>
                  </a:lnTo>
                  <a:lnTo>
                    <a:pt x="1777316" y="1089810"/>
                  </a:lnTo>
                  <a:lnTo>
                    <a:pt x="1818650" y="1110712"/>
                  </a:lnTo>
                  <a:lnTo>
                    <a:pt x="1862687" y="1130928"/>
                  </a:lnTo>
                  <a:lnTo>
                    <a:pt x="1909146" y="1150409"/>
                  </a:lnTo>
                  <a:lnTo>
                    <a:pt x="1957746" y="1169109"/>
                  </a:lnTo>
                  <a:lnTo>
                    <a:pt x="2008203" y="1186977"/>
                  </a:lnTo>
                  <a:lnTo>
                    <a:pt x="2060237" y="1203966"/>
                  </a:lnTo>
                  <a:lnTo>
                    <a:pt x="2113565" y="1220027"/>
                  </a:lnTo>
                  <a:lnTo>
                    <a:pt x="2167906" y="1235112"/>
                  </a:lnTo>
                  <a:lnTo>
                    <a:pt x="2222978" y="1249171"/>
                  </a:lnTo>
                  <a:lnTo>
                    <a:pt x="2278500" y="1262158"/>
                  </a:lnTo>
                  <a:lnTo>
                    <a:pt x="2334188" y="1274023"/>
                  </a:lnTo>
                  <a:lnTo>
                    <a:pt x="2389762" y="1284719"/>
                  </a:lnTo>
                  <a:lnTo>
                    <a:pt x="2444940" y="1294195"/>
                  </a:lnTo>
                  <a:lnTo>
                    <a:pt x="2499440" y="1302405"/>
                  </a:lnTo>
                  <a:lnTo>
                    <a:pt x="2552980" y="1309299"/>
                  </a:lnTo>
                  <a:lnTo>
                    <a:pt x="2605278" y="1314830"/>
                  </a:lnTo>
                  <a:lnTo>
                    <a:pt x="2656052" y="1318949"/>
                  </a:lnTo>
                  <a:lnTo>
                    <a:pt x="2705021" y="1321606"/>
                  </a:lnTo>
                  <a:lnTo>
                    <a:pt x="2751904" y="1322755"/>
                  </a:lnTo>
                  <a:lnTo>
                    <a:pt x="2796417" y="1322347"/>
                  </a:lnTo>
                  <a:lnTo>
                    <a:pt x="2838279" y="1320332"/>
                  </a:lnTo>
                  <a:lnTo>
                    <a:pt x="2877209" y="1316663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391482" y="7602886"/>
              <a:ext cx="1437005" cy="323215"/>
            </a:xfrm>
            <a:custGeom>
              <a:avLst/>
              <a:gdLst/>
              <a:ahLst/>
              <a:cxnLst/>
              <a:rect l="l" t="t" r="r" b="b"/>
              <a:pathLst>
                <a:path w="1437005" h="323215">
                  <a:moveTo>
                    <a:pt x="1328252" y="0"/>
                  </a:moveTo>
                  <a:lnTo>
                    <a:pt x="1284720" y="29367"/>
                  </a:lnTo>
                  <a:lnTo>
                    <a:pt x="1240068" y="56078"/>
                  </a:lnTo>
                  <a:lnTo>
                    <a:pt x="1194330" y="80215"/>
                  </a:lnTo>
                  <a:lnTo>
                    <a:pt x="1147541" y="101861"/>
                  </a:lnTo>
                  <a:lnTo>
                    <a:pt x="1099736" y="121099"/>
                  </a:lnTo>
                  <a:lnTo>
                    <a:pt x="1050951" y="138013"/>
                  </a:lnTo>
                  <a:lnTo>
                    <a:pt x="1001220" y="152686"/>
                  </a:lnTo>
                  <a:lnTo>
                    <a:pt x="950578" y="165201"/>
                  </a:lnTo>
                  <a:lnTo>
                    <a:pt x="899062" y="175641"/>
                  </a:lnTo>
                  <a:lnTo>
                    <a:pt x="846705" y="184090"/>
                  </a:lnTo>
                  <a:lnTo>
                    <a:pt x="797113" y="184812"/>
                  </a:lnTo>
                  <a:lnTo>
                    <a:pt x="747583" y="183876"/>
                  </a:lnTo>
                  <a:lnTo>
                    <a:pt x="698119" y="181199"/>
                  </a:lnTo>
                  <a:lnTo>
                    <a:pt x="648723" y="176701"/>
                  </a:lnTo>
                  <a:lnTo>
                    <a:pt x="599397" y="170298"/>
                  </a:lnTo>
                  <a:lnTo>
                    <a:pt x="550145" y="161909"/>
                  </a:lnTo>
                  <a:lnTo>
                    <a:pt x="500970" y="151452"/>
                  </a:lnTo>
                  <a:lnTo>
                    <a:pt x="451874" y="138845"/>
                  </a:lnTo>
                  <a:lnTo>
                    <a:pt x="50090" y="24714"/>
                  </a:lnTo>
                  <a:lnTo>
                    <a:pt x="16565" y="42175"/>
                  </a:lnTo>
                  <a:lnTo>
                    <a:pt x="1119" y="59107"/>
                  </a:lnTo>
                  <a:lnTo>
                    <a:pt x="0" y="75620"/>
                  </a:lnTo>
                  <a:lnTo>
                    <a:pt x="9456" y="91822"/>
                  </a:lnTo>
                  <a:lnTo>
                    <a:pt x="55335" y="109426"/>
                  </a:lnTo>
                  <a:lnTo>
                    <a:pt x="101491" y="126465"/>
                  </a:lnTo>
                  <a:lnTo>
                    <a:pt x="147930" y="142927"/>
                  </a:lnTo>
                  <a:lnTo>
                    <a:pt x="194658" y="158800"/>
                  </a:lnTo>
                  <a:lnTo>
                    <a:pt x="241680" y="174071"/>
                  </a:lnTo>
                  <a:lnTo>
                    <a:pt x="289003" y="188729"/>
                  </a:lnTo>
                  <a:lnTo>
                    <a:pt x="336633" y="202762"/>
                  </a:lnTo>
                  <a:lnTo>
                    <a:pt x="384575" y="216156"/>
                  </a:lnTo>
                  <a:lnTo>
                    <a:pt x="432835" y="228901"/>
                  </a:lnTo>
                  <a:lnTo>
                    <a:pt x="481419" y="240984"/>
                  </a:lnTo>
                  <a:lnTo>
                    <a:pt x="530334" y="252393"/>
                  </a:lnTo>
                  <a:lnTo>
                    <a:pt x="579585" y="263116"/>
                  </a:lnTo>
                  <a:lnTo>
                    <a:pt x="629178" y="273141"/>
                  </a:lnTo>
                  <a:lnTo>
                    <a:pt x="679119" y="282456"/>
                  </a:lnTo>
                  <a:lnTo>
                    <a:pt x="729414" y="291048"/>
                  </a:lnTo>
                  <a:lnTo>
                    <a:pt x="780069" y="298905"/>
                  </a:lnTo>
                  <a:lnTo>
                    <a:pt x="831090" y="306016"/>
                  </a:lnTo>
                  <a:lnTo>
                    <a:pt x="882482" y="312368"/>
                  </a:lnTo>
                  <a:lnTo>
                    <a:pt x="934252" y="317949"/>
                  </a:lnTo>
                  <a:lnTo>
                    <a:pt x="986406" y="322747"/>
                  </a:lnTo>
                  <a:lnTo>
                    <a:pt x="1436479" y="11667"/>
                  </a:lnTo>
                  <a:lnTo>
                    <a:pt x="1328252" y="0"/>
                  </a:lnTo>
                  <a:close/>
                </a:path>
              </a:pathLst>
            </a:custGeom>
            <a:solidFill>
              <a:srgbClr val="9898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66969" y="7112832"/>
              <a:ext cx="2784475" cy="1147445"/>
            </a:xfrm>
            <a:custGeom>
              <a:avLst/>
              <a:gdLst/>
              <a:ahLst/>
              <a:cxnLst/>
              <a:rect l="l" t="t" r="r" b="b"/>
              <a:pathLst>
                <a:path w="2784475" h="1147445">
                  <a:moveTo>
                    <a:pt x="2647083" y="0"/>
                  </a:moveTo>
                  <a:lnTo>
                    <a:pt x="2597247" y="2012"/>
                  </a:lnTo>
                  <a:lnTo>
                    <a:pt x="2546867" y="5702"/>
                  </a:lnTo>
                  <a:lnTo>
                    <a:pt x="2496043" y="10991"/>
                  </a:lnTo>
                  <a:lnTo>
                    <a:pt x="2444875" y="17798"/>
                  </a:lnTo>
                  <a:lnTo>
                    <a:pt x="2393465" y="26045"/>
                  </a:lnTo>
                  <a:lnTo>
                    <a:pt x="2341911" y="35650"/>
                  </a:lnTo>
                  <a:lnTo>
                    <a:pt x="2290314" y="46535"/>
                  </a:lnTo>
                  <a:lnTo>
                    <a:pt x="2238775" y="58620"/>
                  </a:lnTo>
                  <a:lnTo>
                    <a:pt x="2187394" y="71825"/>
                  </a:lnTo>
                  <a:lnTo>
                    <a:pt x="2136271" y="86070"/>
                  </a:lnTo>
                  <a:lnTo>
                    <a:pt x="2085507" y="101276"/>
                  </a:lnTo>
                  <a:lnTo>
                    <a:pt x="2035201" y="117362"/>
                  </a:lnTo>
                  <a:lnTo>
                    <a:pt x="1985454" y="134250"/>
                  </a:lnTo>
                  <a:lnTo>
                    <a:pt x="1936366" y="151858"/>
                  </a:lnTo>
                  <a:lnTo>
                    <a:pt x="1888038" y="170109"/>
                  </a:lnTo>
                  <a:lnTo>
                    <a:pt x="1840570" y="188921"/>
                  </a:lnTo>
                  <a:lnTo>
                    <a:pt x="1794062" y="208216"/>
                  </a:lnTo>
                  <a:lnTo>
                    <a:pt x="1748614" y="227912"/>
                  </a:lnTo>
                  <a:lnTo>
                    <a:pt x="1686491" y="256803"/>
                  </a:lnTo>
                  <a:lnTo>
                    <a:pt x="1628489" y="287072"/>
                  </a:lnTo>
                  <a:lnTo>
                    <a:pt x="1574325" y="318463"/>
                  </a:lnTo>
                  <a:lnTo>
                    <a:pt x="1523712" y="350718"/>
                  </a:lnTo>
                  <a:lnTo>
                    <a:pt x="1476366" y="383580"/>
                  </a:lnTo>
                  <a:lnTo>
                    <a:pt x="1432003" y="416793"/>
                  </a:lnTo>
                  <a:lnTo>
                    <a:pt x="1390336" y="450098"/>
                  </a:lnTo>
                  <a:lnTo>
                    <a:pt x="1351081" y="483241"/>
                  </a:lnTo>
                  <a:lnTo>
                    <a:pt x="1313953" y="515962"/>
                  </a:lnTo>
                  <a:lnTo>
                    <a:pt x="1278667" y="548005"/>
                  </a:lnTo>
                  <a:lnTo>
                    <a:pt x="1212480" y="609030"/>
                  </a:lnTo>
                  <a:lnTo>
                    <a:pt x="1181009" y="637498"/>
                  </a:lnTo>
                  <a:lnTo>
                    <a:pt x="1150240" y="664259"/>
                  </a:lnTo>
                  <a:lnTo>
                    <a:pt x="1119887" y="689058"/>
                  </a:lnTo>
                  <a:lnTo>
                    <a:pt x="1059292" y="731737"/>
                  </a:lnTo>
                  <a:lnTo>
                    <a:pt x="996944" y="763480"/>
                  </a:lnTo>
                  <a:lnTo>
                    <a:pt x="0" y="887966"/>
                  </a:lnTo>
                  <a:lnTo>
                    <a:pt x="6127" y="922554"/>
                  </a:lnTo>
                  <a:lnTo>
                    <a:pt x="38636" y="947804"/>
                  </a:lnTo>
                  <a:lnTo>
                    <a:pt x="76626" y="967568"/>
                  </a:lnTo>
                  <a:lnTo>
                    <a:pt x="225645" y="1001070"/>
                  </a:lnTo>
                  <a:lnTo>
                    <a:pt x="323664" y="1022341"/>
                  </a:lnTo>
                  <a:lnTo>
                    <a:pt x="420896" y="1042553"/>
                  </a:lnTo>
                  <a:lnTo>
                    <a:pt x="469290" y="1052206"/>
                  </a:lnTo>
                  <a:lnTo>
                    <a:pt x="517575" y="1061526"/>
                  </a:lnTo>
                  <a:lnTo>
                    <a:pt x="565780" y="1070491"/>
                  </a:lnTo>
                  <a:lnTo>
                    <a:pt x="613935" y="1079079"/>
                  </a:lnTo>
                  <a:lnTo>
                    <a:pt x="662068" y="1087268"/>
                  </a:lnTo>
                  <a:lnTo>
                    <a:pt x="710210" y="1095034"/>
                  </a:lnTo>
                  <a:lnTo>
                    <a:pt x="758389" y="1102356"/>
                  </a:lnTo>
                  <a:lnTo>
                    <a:pt x="806635" y="1109210"/>
                  </a:lnTo>
                  <a:lnTo>
                    <a:pt x="854976" y="1115575"/>
                  </a:lnTo>
                  <a:lnTo>
                    <a:pt x="903443" y="1121428"/>
                  </a:lnTo>
                  <a:lnTo>
                    <a:pt x="952065" y="1126747"/>
                  </a:lnTo>
                  <a:lnTo>
                    <a:pt x="1000871" y="1131509"/>
                  </a:lnTo>
                  <a:lnTo>
                    <a:pt x="1049890" y="1135691"/>
                  </a:lnTo>
                  <a:lnTo>
                    <a:pt x="1099151" y="1139272"/>
                  </a:lnTo>
                  <a:lnTo>
                    <a:pt x="1148684" y="1142228"/>
                  </a:lnTo>
                  <a:lnTo>
                    <a:pt x="1198518" y="1144538"/>
                  </a:lnTo>
                  <a:lnTo>
                    <a:pt x="1248683" y="1146178"/>
                  </a:lnTo>
                  <a:lnTo>
                    <a:pt x="1299207" y="1147127"/>
                  </a:lnTo>
                  <a:lnTo>
                    <a:pt x="1350120" y="1147362"/>
                  </a:lnTo>
                  <a:lnTo>
                    <a:pt x="1401451" y="1146860"/>
                  </a:lnTo>
                  <a:lnTo>
                    <a:pt x="1453230" y="1145599"/>
                  </a:lnTo>
                  <a:lnTo>
                    <a:pt x="1496186" y="1142189"/>
                  </a:lnTo>
                  <a:lnTo>
                    <a:pt x="1536365" y="1130378"/>
                  </a:lnTo>
                  <a:lnTo>
                    <a:pt x="1573847" y="1111174"/>
                  </a:lnTo>
                  <a:lnTo>
                    <a:pt x="1608713" y="1085587"/>
                  </a:lnTo>
                  <a:lnTo>
                    <a:pt x="1641042" y="1054626"/>
                  </a:lnTo>
                  <a:lnTo>
                    <a:pt x="1670913" y="1019298"/>
                  </a:lnTo>
                  <a:lnTo>
                    <a:pt x="1698408" y="980613"/>
                  </a:lnTo>
                  <a:lnTo>
                    <a:pt x="1723607" y="939580"/>
                  </a:lnTo>
                  <a:lnTo>
                    <a:pt x="1746588" y="897208"/>
                  </a:lnTo>
                  <a:lnTo>
                    <a:pt x="1767433" y="854506"/>
                  </a:lnTo>
                  <a:lnTo>
                    <a:pt x="1786220" y="812481"/>
                  </a:lnTo>
                  <a:lnTo>
                    <a:pt x="1803031" y="772144"/>
                  </a:lnTo>
                  <a:lnTo>
                    <a:pt x="1817945" y="734503"/>
                  </a:lnTo>
                  <a:lnTo>
                    <a:pt x="1848933" y="654932"/>
                  </a:lnTo>
                  <a:lnTo>
                    <a:pt x="1871933" y="614604"/>
                  </a:lnTo>
                  <a:lnTo>
                    <a:pt x="1900501" y="580060"/>
                  </a:lnTo>
                  <a:lnTo>
                    <a:pt x="1935094" y="551777"/>
                  </a:lnTo>
                  <a:lnTo>
                    <a:pt x="1976172" y="530229"/>
                  </a:lnTo>
                  <a:lnTo>
                    <a:pt x="2024192" y="515895"/>
                  </a:lnTo>
                  <a:lnTo>
                    <a:pt x="2079612" y="509249"/>
                  </a:lnTo>
                  <a:lnTo>
                    <a:pt x="2752848" y="462229"/>
                  </a:lnTo>
                  <a:lnTo>
                    <a:pt x="2762404" y="454828"/>
                  </a:lnTo>
                  <a:lnTo>
                    <a:pt x="2770654" y="435002"/>
                  </a:lnTo>
                  <a:lnTo>
                    <a:pt x="2777266" y="404870"/>
                  </a:lnTo>
                  <a:lnTo>
                    <a:pt x="2781909" y="366556"/>
                  </a:lnTo>
                  <a:lnTo>
                    <a:pt x="2784251" y="322179"/>
                  </a:lnTo>
                  <a:lnTo>
                    <a:pt x="2783961" y="273862"/>
                  </a:lnTo>
                  <a:lnTo>
                    <a:pt x="2780707" y="223725"/>
                  </a:lnTo>
                  <a:lnTo>
                    <a:pt x="2774157" y="173889"/>
                  </a:lnTo>
                  <a:lnTo>
                    <a:pt x="2763980" y="126476"/>
                  </a:lnTo>
                  <a:lnTo>
                    <a:pt x="2749844" y="83608"/>
                  </a:lnTo>
                  <a:lnTo>
                    <a:pt x="2731418" y="47405"/>
                  </a:lnTo>
                  <a:lnTo>
                    <a:pt x="2680369" y="3479"/>
                  </a:lnTo>
                  <a:lnTo>
                    <a:pt x="2647083" y="0"/>
                  </a:lnTo>
                  <a:close/>
                </a:path>
              </a:pathLst>
            </a:custGeom>
            <a:solidFill>
              <a:srgbClr val="4B4B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6356" y="6932139"/>
              <a:ext cx="4405630" cy="1310005"/>
            </a:xfrm>
            <a:custGeom>
              <a:avLst/>
              <a:gdLst/>
              <a:ahLst/>
              <a:cxnLst/>
              <a:rect l="l" t="t" r="r" b="b"/>
              <a:pathLst>
                <a:path w="4405630" h="1310004">
                  <a:moveTo>
                    <a:pt x="1494421" y="551548"/>
                  </a:moveTo>
                  <a:lnTo>
                    <a:pt x="1447368" y="584936"/>
                  </a:lnTo>
                  <a:lnTo>
                    <a:pt x="1403134" y="618947"/>
                  </a:lnTo>
                  <a:lnTo>
                    <a:pt x="1360881" y="653834"/>
                  </a:lnTo>
                  <a:lnTo>
                    <a:pt x="1319758" y="689813"/>
                  </a:lnTo>
                  <a:lnTo>
                    <a:pt x="1278953" y="727138"/>
                  </a:lnTo>
                  <a:lnTo>
                    <a:pt x="1242136" y="758952"/>
                  </a:lnTo>
                  <a:lnTo>
                    <a:pt x="1194142" y="797267"/>
                  </a:lnTo>
                  <a:lnTo>
                    <a:pt x="1140929" y="837933"/>
                  </a:lnTo>
                  <a:lnTo>
                    <a:pt x="1088453" y="876846"/>
                  </a:lnTo>
                  <a:lnTo>
                    <a:pt x="1042682" y="909866"/>
                  </a:lnTo>
                  <a:lnTo>
                    <a:pt x="1009548" y="932865"/>
                  </a:lnTo>
                  <a:lnTo>
                    <a:pt x="0" y="1066279"/>
                  </a:lnTo>
                  <a:lnTo>
                    <a:pt x="5803" y="1108481"/>
                  </a:lnTo>
                  <a:lnTo>
                    <a:pt x="1012215" y="1029220"/>
                  </a:lnTo>
                  <a:lnTo>
                    <a:pt x="1061554" y="1019276"/>
                  </a:lnTo>
                  <a:lnTo>
                    <a:pt x="1107795" y="1001915"/>
                  </a:lnTo>
                  <a:lnTo>
                    <a:pt x="1151026" y="977265"/>
                  </a:lnTo>
                  <a:lnTo>
                    <a:pt x="1191285" y="945476"/>
                  </a:lnTo>
                  <a:lnTo>
                    <a:pt x="1494421" y="551548"/>
                  </a:lnTo>
                  <a:close/>
                </a:path>
                <a:path w="4405630" h="1310004">
                  <a:moveTo>
                    <a:pt x="4405198" y="255066"/>
                  </a:moveTo>
                  <a:lnTo>
                    <a:pt x="4174121" y="0"/>
                  </a:lnTo>
                  <a:lnTo>
                    <a:pt x="3833698" y="111061"/>
                  </a:lnTo>
                  <a:lnTo>
                    <a:pt x="3782072" y="120484"/>
                  </a:lnTo>
                  <a:lnTo>
                    <a:pt x="3730498" y="128828"/>
                  </a:lnTo>
                  <a:lnTo>
                    <a:pt x="3678974" y="136144"/>
                  </a:lnTo>
                  <a:lnTo>
                    <a:pt x="3627488" y="142519"/>
                  </a:lnTo>
                  <a:lnTo>
                    <a:pt x="3576028" y="148005"/>
                  </a:lnTo>
                  <a:lnTo>
                    <a:pt x="3524593" y="152666"/>
                  </a:lnTo>
                  <a:lnTo>
                    <a:pt x="3473183" y="156578"/>
                  </a:lnTo>
                  <a:lnTo>
                    <a:pt x="3421773" y="159791"/>
                  </a:lnTo>
                  <a:lnTo>
                    <a:pt x="3370364" y="162382"/>
                  </a:lnTo>
                  <a:lnTo>
                    <a:pt x="3318954" y="164401"/>
                  </a:lnTo>
                  <a:lnTo>
                    <a:pt x="3267519" y="165938"/>
                  </a:lnTo>
                  <a:lnTo>
                    <a:pt x="3216071" y="167030"/>
                  </a:lnTo>
                  <a:lnTo>
                    <a:pt x="3164586" y="167754"/>
                  </a:lnTo>
                  <a:lnTo>
                    <a:pt x="3061487" y="168376"/>
                  </a:lnTo>
                  <a:lnTo>
                    <a:pt x="2802674" y="168046"/>
                  </a:lnTo>
                  <a:lnTo>
                    <a:pt x="2698559" y="168516"/>
                  </a:lnTo>
                  <a:lnTo>
                    <a:pt x="2677871" y="293471"/>
                  </a:lnTo>
                  <a:lnTo>
                    <a:pt x="2599918" y="369430"/>
                  </a:lnTo>
                  <a:lnTo>
                    <a:pt x="2489250" y="478726"/>
                  </a:lnTo>
                  <a:lnTo>
                    <a:pt x="2239632" y="727405"/>
                  </a:lnTo>
                  <a:lnTo>
                    <a:pt x="2165210" y="800747"/>
                  </a:lnTo>
                  <a:lnTo>
                    <a:pt x="2087257" y="876706"/>
                  </a:lnTo>
                  <a:lnTo>
                    <a:pt x="2052269" y="876198"/>
                  </a:lnTo>
                  <a:lnTo>
                    <a:pt x="2019554" y="884643"/>
                  </a:lnTo>
                  <a:lnTo>
                    <a:pt x="1963242" y="924039"/>
                  </a:lnTo>
                  <a:lnTo>
                    <a:pt x="1922983" y="986218"/>
                  </a:lnTo>
                  <a:lnTo>
                    <a:pt x="1910346" y="1023150"/>
                  </a:lnTo>
                  <a:lnTo>
                    <a:pt x="1903450" y="1062545"/>
                  </a:lnTo>
                  <a:lnTo>
                    <a:pt x="1902904" y="1103299"/>
                  </a:lnTo>
                  <a:lnTo>
                    <a:pt x="1909292" y="1144358"/>
                  </a:lnTo>
                  <a:lnTo>
                    <a:pt x="1923186" y="1184617"/>
                  </a:lnTo>
                  <a:lnTo>
                    <a:pt x="1945157" y="1223022"/>
                  </a:lnTo>
                  <a:lnTo>
                    <a:pt x="1975815" y="1258468"/>
                  </a:lnTo>
                  <a:lnTo>
                    <a:pt x="2019465" y="1287932"/>
                  </a:lnTo>
                  <a:lnTo>
                    <a:pt x="2064105" y="1304505"/>
                  </a:lnTo>
                  <a:lnTo>
                    <a:pt x="2109914" y="1309408"/>
                  </a:lnTo>
                  <a:lnTo>
                    <a:pt x="2157057" y="1303807"/>
                  </a:lnTo>
                  <a:lnTo>
                    <a:pt x="2205685" y="1288948"/>
                  </a:lnTo>
                  <a:lnTo>
                    <a:pt x="2427033" y="1153642"/>
                  </a:lnTo>
                  <a:lnTo>
                    <a:pt x="2473071" y="1139024"/>
                  </a:lnTo>
                  <a:lnTo>
                    <a:pt x="2519565" y="1123022"/>
                  </a:lnTo>
                  <a:lnTo>
                    <a:pt x="2566428" y="1105903"/>
                  </a:lnTo>
                  <a:lnTo>
                    <a:pt x="2613596" y="1087920"/>
                  </a:lnTo>
                  <a:lnTo>
                    <a:pt x="2660954" y="1069301"/>
                  </a:lnTo>
                  <a:lnTo>
                    <a:pt x="2803474" y="1012202"/>
                  </a:lnTo>
                  <a:lnTo>
                    <a:pt x="2850845" y="993584"/>
                  </a:lnTo>
                  <a:lnTo>
                    <a:pt x="2898000" y="975588"/>
                  </a:lnTo>
                  <a:lnTo>
                    <a:pt x="2944876" y="958469"/>
                  </a:lnTo>
                  <a:lnTo>
                    <a:pt x="2991358" y="942467"/>
                  </a:lnTo>
                  <a:lnTo>
                    <a:pt x="3037395" y="927849"/>
                  </a:lnTo>
                  <a:lnTo>
                    <a:pt x="3156547" y="730910"/>
                  </a:lnTo>
                  <a:lnTo>
                    <a:pt x="3363112" y="677049"/>
                  </a:lnTo>
                  <a:lnTo>
                    <a:pt x="3459823" y="651256"/>
                  </a:lnTo>
                  <a:lnTo>
                    <a:pt x="3506863" y="638365"/>
                  </a:lnTo>
                  <a:lnTo>
                    <a:pt x="3553129" y="625373"/>
                  </a:lnTo>
                  <a:lnTo>
                    <a:pt x="3598710" y="612216"/>
                  </a:lnTo>
                  <a:lnTo>
                    <a:pt x="3643719" y="598792"/>
                  </a:lnTo>
                  <a:lnTo>
                    <a:pt x="3688219" y="585025"/>
                  </a:lnTo>
                  <a:lnTo>
                    <a:pt x="3732314" y="570852"/>
                  </a:lnTo>
                  <a:lnTo>
                    <a:pt x="3776078" y="556196"/>
                  </a:lnTo>
                  <a:lnTo>
                    <a:pt x="3819626" y="540956"/>
                  </a:lnTo>
                  <a:lnTo>
                    <a:pt x="3863022" y="525068"/>
                  </a:lnTo>
                  <a:lnTo>
                    <a:pt x="3906367" y="508457"/>
                  </a:lnTo>
                  <a:lnTo>
                    <a:pt x="3949750" y="491032"/>
                  </a:lnTo>
                  <a:lnTo>
                    <a:pt x="3993261" y="472719"/>
                  </a:lnTo>
                  <a:lnTo>
                    <a:pt x="4036974" y="453440"/>
                  </a:lnTo>
                  <a:lnTo>
                    <a:pt x="4081005" y="433120"/>
                  </a:lnTo>
                  <a:lnTo>
                    <a:pt x="4125430" y="411683"/>
                  </a:lnTo>
                  <a:lnTo>
                    <a:pt x="4170324" y="389039"/>
                  </a:lnTo>
                  <a:lnTo>
                    <a:pt x="4215803" y="365125"/>
                  </a:lnTo>
                  <a:lnTo>
                    <a:pt x="4261942" y="339839"/>
                  </a:lnTo>
                  <a:lnTo>
                    <a:pt x="4308818" y="313118"/>
                  </a:lnTo>
                  <a:lnTo>
                    <a:pt x="4356544" y="284886"/>
                  </a:lnTo>
                  <a:lnTo>
                    <a:pt x="4405198" y="255066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400856" y="6368954"/>
              <a:ext cx="2823210" cy="898525"/>
            </a:xfrm>
            <a:custGeom>
              <a:avLst/>
              <a:gdLst/>
              <a:ahLst/>
              <a:cxnLst/>
              <a:rect l="l" t="t" r="r" b="b"/>
              <a:pathLst>
                <a:path w="2823209" h="898525">
                  <a:moveTo>
                    <a:pt x="2671337" y="0"/>
                  </a:moveTo>
                  <a:lnTo>
                    <a:pt x="2628692" y="22950"/>
                  </a:lnTo>
                  <a:lnTo>
                    <a:pt x="2585481" y="44802"/>
                  </a:lnTo>
                  <a:lnTo>
                    <a:pt x="2541687" y="65520"/>
                  </a:lnTo>
                  <a:lnTo>
                    <a:pt x="2497290" y="85070"/>
                  </a:lnTo>
                  <a:lnTo>
                    <a:pt x="2452272" y="103415"/>
                  </a:lnTo>
                  <a:lnTo>
                    <a:pt x="2406616" y="120521"/>
                  </a:lnTo>
                  <a:lnTo>
                    <a:pt x="2360303" y="136352"/>
                  </a:lnTo>
                  <a:lnTo>
                    <a:pt x="2313315" y="150872"/>
                  </a:lnTo>
                  <a:lnTo>
                    <a:pt x="2265634" y="164047"/>
                  </a:lnTo>
                  <a:lnTo>
                    <a:pt x="2217241" y="175842"/>
                  </a:lnTo>
                  <a:lnTo>
                    <a:pt x="2168119" y="186220"/>
                  </a:lnTo>
                  <a:lnTo>
                    <a:pt x="2118249" y="195146"/>
                  </a:lnTo>
                  <a:lnTo>
                    <a:pt x="2067613" y="202586"/>
                  </a:lnTo>
                  <a:lnTo>
                    <a:pt x="1900602" y="215353"/>
                  </a:lnTo>
                  <a:lnTo>
                    <a:pt x="1595044" y="237434"/>
                  </a:lnTo>
                  <a:lnTo>
                    <a:pt x="1499123" y="244894"/>
                  </a:lnTo>
                  <a:lnTo>
                    <a:pt x="1405031" y="252912"/>
                  </a:lnTo>
                  <a:lnTo>
                    <a:pt x="1358457" y="257227"/>
                  </a:lnTo>
                  <a:lnTo>
                    <a:pt x="1312085" y="261796"/>
                  </a:lnTo>
                  <a:lnTo>
                    <a:pt x="1265828" y="266658"/>
                  </a:lnTo>
                  <a:lnTo>
                    <a:pt x="1219603" y="271851"/>
                  </a:lnTo>
                  <a:lnTo>
                    <a:pt x="1173322" y="277412"/>
                  </a:lnTo>
                  <a:lnTo>
                    <a:pt x="1126902" y="283382"/>
                  </a:lnTo>
                  <a:lnTo>
                    <a:pt x="1080257" y="289797"/>
                  </a:lnTo>
                  <a:lnTo>
                    <a:pt x="1033301" y="296696"/>
                  </a:lnTo>
                  <a:lnTo>
                    <a:pt x="985950" y="304117"/>
                  </a:lnTo>
                  <a:lnTo>
                    <a:pt x="938118" y="312098"/>
                  </a:lnTo>
                  <a:lnTo>
                    <a:pt x="889719" y="320679"/>
                  </a:lnTo>
                  <a:lnTo>
                    <a:pt x="840669" y="329895"/>
                  </a:lnTo>
                  <a:lnTo>
                    <a:pt x="790882" y="339787"/>
                  </a:lnTo>
                  <a:lnTo>
                    <a:pt x="740272" y="350393"/>
                  </a:lnTo>
                  <a:lnTo>
                    <a:pt x="688756" y="361750"/>
                  </a:lnTo>
                  <a:lnTo>
                    <a:pt x="636246" y="373896"/>
                  </a:lnTo>
                  <a:lnTo>
                    <a:pt x="582659" y="386871"/>
                  </a:lnTo>
                  <a:lnTo>
                    <a:pt x="527908" y="400712"/>
                  </a:lnTo>
                  <a:lnTo>
                    <a:pt x="471909" y="415457"/>
                  </a:lnTo>
                  <a:lnTo>
                    <a:pt x="437301" y="393543"/>
                  </a:lnTo>
                  <a:lnTo>
                    <a:pt x="405764" y="366103"/>
                  </a:lnTo>
                  <a:lnTo>
                    <a:pt x="377135" y="333429"/>
                  </a:lnTo>
                  <a:lnTo>
                    <a:pt x="351254" y="295809"/>
                  </a:lnTo>
                  <a:lnTo>
                    <a:pt x="327959" y="253535"/>
                  </a:lnTo>
                  <a:lnTo>
                    <a:pt x="307089" y="206896"/>
                  </a:lnTo>
                  <a:lnTo>
                    <a:pt x="288483" y="156183"/>
                  </a:lnTo>
                  <a:lnTo>
                    <a:pt x="271979" y="101685"/>
                  </a:lnTo>
                  <a:lnTo>
                    <a:pt x="252506" y="67135"/>
                  </a:lnTo>
                  <a:lnTo>
                    <a:pt x="232177" y="52290"/>
                  </a:lnTo>
                  <a:lnTo>
                    <a:pt x="211020" y="56476"/>
                  </a:lnTo>
                  <a:lnTo>
                    <a:pt x="189064" y="79016"/>
                  </a:lnTo>
                  <a:lnTo>
                    <a:pt x="187536" y="121754"/>
                  </a:lnTo>
                  <a:lnTo>
                    <a:pt x="185811" y="220343"/>
                  </a:lnTo>
                  <a:lnTo>
                    <a:pt x="183571" y="272599"/>
                  </a:lnTo>
                  <a:lnTo>
                    <a:pt x="179052" y="324433"/>
                  </a:lnTo>
                  <a:lnTo>
                    <a:pt x="171232" y="374048"/>
                  </a:lnTo>
                  <a:lnTo>
                    <a:pt x="159089" y="419645"/>
                  </a:lnTo>
                  <a:lnTo>
                    <a:pt x="141603" y="459428"/>
                  </a:lnTo>
                  <a:lnTo>
                    <a:pt x="117751" y="491597"/>
                  </a:lnTo>
                  <a:lnTo>
                    <a:pt x="0" y="568464"/>
                  </a:lnTo>
                  <a:lnTo>
                    <a:pt x="264059" y="898372"/>
                  </a:lnTo>
                  <a:lnTo>
                    <a:pt x="407204" y="848671"/>
                  </a:lnTo>
                  <a:lnTo>
                    <a:pt x="502801" y="816120"/>
                  </a:lnTo>
                  <a:lnTo>
                    <a:pt x="550722" y="800276"/>
                  </a:lnTo>
                  <a:lnTo>
                    <a:pt x="598758" y="784833"/>
                  </a:lnTo>
                  <a:lnTo>
                    <a:pt x="646933" y="769876"/>
                  </a:lnTo>
                  <a:lnTo>
                    <a:pt x="695272" y="755492"/>
                  </a:lnTo>
                  <a:lnTo>
                    <a:pt x="743798" y="741764"/>
                  </a:lnTo>
                  <a:lnTo>
                    <a:pt x="792537" y="728779"/>
                  </a:lnTo>
                  <a:lnTo>
                    <a:pt x="841512" y="716623"/>
                  </a:lnTo>
                  <a:lnTo>
                    <a:pt x="890748" y="705379"/>
                  </a:lnTo>
                  <a:lnTo>
                    <a:pt x="940269" y="695134"/>
                  </a:lnTo>
                  <a:lnTo>
                    <a:pt x="989136" y="685560"/>
                  </a:lnTo>
                  <a:lnTo>
                    <a:pt x="1037951" y="676931"/>
                  </a:lnTo>
                  <a:lnTo>
                    <a:pt x="1086712" y="669172"/>
                  </a:lnTo>
                  <a:lnTo>
                    <a:pt x="1135417" y="662207"/>
                  </a:lnTo>
                  <a:lnTo>
                    <a:pt x="1184064" y="655960"/>
                  </a:lnTo>
                  <a:lnTo>
                    <a:pt x="1232653" y="650356"/>
                  </a:lnTo>
                  <a:lnTo>
                    <a:pt x="1281181" y="645318"/>
                  </a:lnTo>
                  <a:lnTo>
                    <a:pt x="1329647" y="640772"/>
                  </a:lnTo>
                  <a:lnTo>
                    <a:pt x="1378048" y="636642"/>
                  </a:lnTo>
                  <a:lnTo>
                    <a:pt x="1426384" y="632852"/>
                  </a:lnTo>
                  <a:lnTo>
                    <a:pt x="1522852" y="625988"/>
                  </a:lnTo>
                  <a:lnTo>
                    <a:pt x="1714926" y="613014"/>
                  </a:lnTo>
                  <a:lnTo>
                    <a:pt x="1762754" y="609485"/>
                  </a:lnTo>
                  <a:lnTo>
                    <a:pt x="1810504" y="605692"/>
                  </a:lnTo>
                  <a:lnTo>
                    <a:pt x="1858173" y="601557"/>
                  </a:lnTo>
                  <a:lnTo>
                    <a:pt x="1905759" y="597007"/>
                  </a:lnTo>
                  <a:lnTo>
                    <a:pt x="1953261" y="591964"/>
                  </a:lnTo>
                  <a:lnTo>
                    <a:pt x="2000678" y="586353"/>
                  </a:lnTo>
                  <a:lnTo>
                    <a:pt x="2048006" y="580099"/>
                  </a:lnTo>
                  <a:lnTo>
                    <a:pt x="2095246" y="573126"/>
                  </a:lnTo>
                  <a:lnTo>
                    <a:pt x="2142394" y="565359"/>
                  </a:lnTo>
                  <a:lnTo>
                    <a:pt x="2189450" y="556721"/>
                  </a:lnTo>
                  <a:lnTo>
                    <a:pt x="2236412" y="547137"/>
                  </a:lnTo>
                  <a:lnTo>
                    <a:pt x="2283278" y="536531"/>
                  </a:lnTo>
                  <a:lnTo>
                    <a:pt x="2330046" y="524828"/>
                  </a:lnTo>
                  <a:lnTo>
                    <a:pt x="2376715" y="511952"/>
                  </a:lnTo>
                  <a:lnTo>
                    <a:pt x="2423282" y="497828"/>
                  </a:lnTo>
                  <a:lnTo>
                    <a:pt x="2469748" y="482379"/>
                  </a:lnTo>
                  <a:lnTo>
                    <a:pt x="2516108" y="465531"/>
                  </a:lnTo>
                  <a:lnTo>
                    <a:pt x="2562363" y="447207"/>
                  </a:lnTo>
                  <a:lnTo>
                    <a:pt x="2608510" y="427331"/>
                  </a:lnTo>
                  <a:lnTo>
                    <a:pt x="2654548" y="405830"/>
                  </a:lnTo>
                  <a:lnTo>
                    <a:pt x="2700474" y="382625"/>
                  </a:lnTo>
                  <a:lnTo>
                    <a:pt x="2734931" y="358526"/>
                  </a:lnTo>
                  <a:lnTo>
                    <a:pt x="2764067" y="328670"/>
                  </a:lnTo>
                  <a:lnTo>
                    <a:pt x="2787665" y="294384"/>
                  </a:lnTo>
                  <a:lnTo>
                    <a:pt x="2805507" y="256997"/>
                  </a:lnTo>
                  <a:lnTo>
                    <a:pt x="2817377" y="217836"/>
                  </a:lnTo>
                  <a:lnTo>
                    <a:pt x="2823059" y="178228"/>
                  </a:lnTo>
                  <a:lnTo>
                    <a:pt x="2822335" y="139502"/>
                  </a:lnTo>
                  <a:lnTo>
                    <a:pt x="2800804" y="70004"/>
                  </a:lnTo>
                  <a:lnTo>
                    <a:pt x="2751049" y="19963"/>
                  </a:lnTo>
                  <a:lnTo>
                    <a:pt x="2715046" y="5558"/>
                  </a:lnTo>
                  <a:lnTo>
                    <a:pt x="2671337" y="0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74051" y="6858563"/>
              <a:ext cx="407670" cy="474345"/>
            </a:xfrm>
            <a:custGeom>
              <a:avLst/>
              <a:gdLst/>
              <a:ahLst/>
              <a:cxnLst/>
              <a:rect l="l" t="t" r="r" b="b"/>
              <a:pathLst>
                <a:path w="407670" h="474345">
                  <a:moveTo>
                    <a:pt x="52940" y="0"/>
                  </a:moveTo>
                  <a:lnTo>
                    <a:pt x="34397" y="1756"/>
                  </a:lnTo>
                  <a:lnTo>
                    <a:pt x="17409" y="10780"/>
                  </a:lnTo>
                  <a:lnTo>
                    <a:pt x="5290" y="25712"/>
                  </a:lnTo>
                  <a:lnTo>
                    <a:pt x="0" y="43571"/>
                  </a:lnTo>
                  <a:lnTo>
                    <a:pt x="1756" y="62115"/>
                  </a:lnTo>
                  <a:lnTo>
                    <a:pt x="10777" y="79100"/>
                  </a:lnTo>
                  <a:lnTo>
                    <a:pt x="321367" y="456467"/>
                  </a:lnTo>
                  <a:lnTo>
                    <a:pt x="336302" y="468585"/>
                  </a:lnTo>
                  <a:lnTo>
                    <a:pt x="354162" y="473876"/>
                  </a:lnTo>
                  <a:lnTo>
                    <a:pt x="372705" y="472120"/>
                  </a:lnTo>
                  <a:lnTo>
                    <a:pt x="389695" y="463099"/>
                  </a:lnTo>
                  <a:lnTo>
                    <a:pt x="401814" y="448164"/>
                  </a:lnTo>
                  <a:lnTo>
                    <a:pt x="407103" y="430304"/>
                  </a:lnTo>
                  <a:lnTo>
                    <a:pt x="405347" y="411760"/>
                  </a:lnTo>
                  <a:lnTo>
                    <a:pt x="396326" y="394774"/>
                  </a:lnTo>
                  <a:lnTo>
                    <a:pt x="85732" y="17408"/>
                  </a:lnTo>
                  <a:lnTo>
                    <a:pt x="70798" y="5289"/>
                  </a:lnTo>
                  <a:lnTo>
                    <a:pt x="52940" y="0"/>
                  </a:lnTo>
                  <a:close/>
                </a:path>
              </a:pathLst>
            </a:custGeom>
            <a:solidFill>
              <a:srgbClr val="DED0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271522" y="7807073"/>
              <a:ext cx="2399665" cy="1459230"/>
            </a:xfrm>
            <a:custGeom>
              <a:avLst/>
              <a:gdLst/>
              <a:ahLst/>
              <a:cxnLst/>
              <a:rect l="l" t="t" r="r" b="b"/>
              <a:pathLst>
                <a:path w="2399665" h="1459229">
                  <a:moveTo>
                    <a:pt x="229731" y="0"/>
                  </a:moveTo>
                  <a:lnTo>
                    <a:pt x="183660" y="362"/>
                  </a:lnTo>
                  <a:lnTo>
                    <a:pt x="137598" y="12469"/>
                  </a:lnTo>
                  <a:lnTo>
                    <a:pt x="91265" y="37506"/>
                  </a:lnTo>
                  <a:lnTo>
                    <a:pt x="57278" y="69766"/>
                  </a:lnTo>
                  <a:lnTo>
                    <a:pt x="31631" y="105816"/>
                  </a:lnTo>
                  <a:lnTo>
                    <a:pt x="13851" y="144522"/>
                  </a:lnTo>
                  <a:lnTo>
                    <a:pt x="3465" y="184751"/>
                  </a:lnTo>
                  <a:lnTo>
                    <a:pt x="0" y="225369"/>
                  </a:lnTo>
                  <a:lnTo>
                    <a:pt x="2981" y="265245"/>
                  </a:lnTo>
                  <a:lnTo>
                    <a:pt x="11938" y="303244"/>
                  </a:lnTo>
                  <a:lnTo>
                    <a:pt x="45882" y="369080"/>
                  </a:lnTo>
                  <a:lnTo>
                    <a:pt x="98048" y="413812"/>
                  </a:lnTo>
                  <a:lnTo>
                    <a:pt x="164650" y="428376"/>
                  </a:lnTo>
                  <a:lnTo>
                    <a:pt x="200062" y="469905"/>
                  </a:lnTo>
                  <a:lnTo>
                    <a:pt x="234303" y="509609"/>
                  </a:lnTo>
                  <a:lnTo>
                    <a:pt x="267540" y="547749"/>
                  </a:lnTo>
                  <a:lnTo>
                    <a:pt x="331673" y="620378"/>
                  </a:lnTo>
                  <a:lnTo>
                    <a:pt x="549110" y="863629"/>
                  </a:lnTo>
                  <a:lnTo>
                    <a:pt x="614748" y="938605"/>
                  </a:lnTo>
                  <a:lnTo>
                    <a:pt x="648989" y="978309"/>
                  </a:lnTo>
                  <a:lnTo>
                    <a:pt x="684401" y="1019838"/>
                  </a:lnTo>
                  <a:lnTo>
                    <a:pt x="692699" y="1146216"/>
                  </a:lnTo>
                  <a:lnTo>
                    <a:pt x="796268" y="1156926"/>
                  </a:lnTo>
                  <a:lnTo>
                    <a:pt x="1053860" y="1182035"/>
                  </a:lnTo>
                  <a:lnTo>
                    <a:pt x="1156392" y="1192784"/>
                  </a:lnTo>
                  <a:lnTo>
                    <a:pt x="1207555" y="1198572"/>
                  </a:lnTo>
                  <a:lnTo>
                    <a:pt x="1258652" y="1204722"/>
                  </a:lnTo>
                  <a:lnTo>
                    <a:pt x="1309683" y="1211299"/>
                  </a:lnTo>
                  <a:lnTo>
                    <a:pt x="1360650" y="1218370"/>
                  </a:lnTo>
                  <a:lnTo>
                    <a:pt x="1411554" y="1225999"/>
                  </a:lnTo>
                  <a:lnTo>
                    <a:pt x="1462397" y="1234252"/>
                  </a:lnTo>
                  <a:lnTo>
                    <a:pt x="1513180" y="1243194"/>
                  </a:lnTo>
                  <a:lnTo>
                    <a:pt x="1563904" y="1252891"/>
                  </a:lnTo>
                  <a:lnTo>
                    <a:pt x="1614570" y="1263408"/>
                  </a:lnTo>
                  <a:lnTo>
                    <a:pt x="1665181" y="1274810"/>
                  </a:lnTo>
                  <a:lnTo>
                    <a:pt x="1715737" y="1287163"/>
                  </a:lnTo>
                  <a:lnTo>
                    <a:pt x="1766240" y="1300532"/>
                  </a:lnTo>
                  <a:lnTo>
                    <a:pt x="1816691" y="1314983"/>
                  </a:lnTo>
                  <a:lnTo>
                    <a:pt x="2144546" y="1458966"/>
                  </a:lnTo>
                  <a:lnTo>
                    <a:pt x="2399581" y="1227852"/>
                  </a:lnTo>
                  <a:lnTo>
                    <a:pt x="2354097" y="1193387"/>
                  </a:lnTo>
                  <a:lnTo>
                    <a:pt x="2309379" y="1160600"/>
                  </a:lnTo>
                  <a:lnTo>
                    <a:pt x="2265347" y="1129404"/>
                  </a:lnTo>
                  <a:lnTo>
                    <a:pt x="2221921" y="1099712"/>
                  </a:lnTo>
                  <a:lnTo>
                    <a:pt x="2179019" y="1071436"/>
                  </a:lnTo>
                  <a:lnTo>
                    <a:pt x="2136559" y="1044490"/>
                  </a:lnTo>
                  <a:lnTo>
                    <a:pt x="2094462" y="1018787"/>
                  </a:lnTo>
                  <a:lnTo>
                    <a:pt x="2052645" y="994239"/>
                  </a:lnTo>
                  <a:lnTo>
                    <a:pt x="2011029" y="970760"/>
                  </a:lnTo>
                  <a:lnTo>
                    <a:pt x="1969531" y="948262"/>
                  </a:lnTo>
                  <a:lnTo>
                    <a:pt x="1928071" y="926658"/>
                  </a:lnTo>
                  <a:lnTo>
                    <a:pt x="1886569" y="905862"/>
                  </a:lnTo>
                  <a:lnTo>
                    <a:pt x="1844942" y="885785"/>
                  </a:lnTo>
                  <a:lnTo>
                    <a:pt x="1803109" y="866342"/>
                  </a:lnTo>
                  <a:lnTo>
                    <a:pt x="1760991" y="847445"/>
                  </a:lnTo>
                  <a:lnTo>
                    <a:pt x="1718506" y="829007"/>
                  </a:lnTo>
                  <a:lnTo>
                    <a:pt x="1675572" y="810941"/>
                  </a:lnTo>
                  <a:lnTo>
                    <a:pt x="1632109" y="793159"/>
                  </a:lnTo>
                  <a:lnTo>
                    <a:pt x="1588035" y="775575"/>
                  </a:lnTo>
                  <a:lnTo>
                    <a:pt x="1543270" y="758102"/>
                  </a:lnTo>
                  <a:lnTo>
                    <a:pt x="1497733" y="740652"/>
                  </a:lnTo>
                  <a:lnTo>
                    <a:pt x="1404018" y="705476"/>
                  </a:lnTo>
                  <a:lnTo>
                    <a:pt x="1203754" y="631574"/>
                  </a:lnTo>
                  <a:lnTo>
                    <a:pt x="1104539" y="423873"/>
                  </a:lnTo>
                  <a:lnTo>
                    <a:pt x="530000" y="186172"/>
                  </a:lnTo>
                  <a:lnTo>
                    <a:pt x="323026" y="29766"/>
                  </a:lnTo>
                  <a:lnTo>
                    <a:pt x="276093" y="10196"/>
                  </a:lnTo>
                  <a:lnTo>
                    <a:pt x="229731" y="0"/>
                  </a:lnTo>
                  <a:close/>
                </a:path>
              </a:pathLst>
            </a:custGeom>
            <a:solidFill>
              <a:srgbClr val="5151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" name="object 1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340518" y="7893460"/>
              <a:ext cx="269575" cy="269579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407050" y="7959549"/>
              <a:ext cx="135111" cy="13511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270603" y="8933672"/>
              <a:ext cx="2771140" cy="1130935"/>
            </a:xfrm>
            <a:custGeom>
              <a:avLst/>
              <a:gdLst/>
              <a:ahLst/>
              <a:cxnLst/>
              <a:rect l="l" t="t" r="r" b="b"/>
              <a:pathLst>
                <a:path w="2771140" h="1130934">
                  <a:moveTo>
                    <a:pt x="2771025" y="968209"/>
                  </a:moveTo>
                  <a:lnTo>
                    <a:pt x="2769273" y="928230"/>
                  </a:lnTo>
                  <a:lnTo>
                    <a:pt x="2761310" y="888098"/>
                  </a:lnTo>
                  <a:lnTo>
                    <a:pt x="2747226" y="849134"/>
                  </a:lnTo>
                  <a:lnTo>
                    <a:pt x="2727109" y="812698"/>
                  </a:lnTo>
                  <a:lnTo>
                    <a:pt x="2701048" y="780122"/>
                  </a:lnTo>
                  <a:lnTo>
                    <a:pt x="2669133" y="752754"/>
                  </a:lnTo>
                  <a:lnTo>
                    <a:pt x="2625712" y="725144"/>
                  </a:lnTo>
                  <a:lnTo>
                    <a:pt x="2582011" y="699223"/>
                  </a:lnTo>
                  <a:lnTo>
                    <a:pt x="2560180" y="687158"/>
                  </a:lnTo>
                  <a:lnTo>
                    <a:pt x="2595969" y="608139"/>
                  </a:lnTo>
                  <a:lnTo>
                    <a:pt x="2602954" y="573519"/>
                  </a:lnTo>
                  <a:lnTo>
                    <a:pt x="2596007" y="540105"/>
                  </a:lnTo>
                  <a:lnTo>
                    <a:pt x="2577617" y="509358"/>
                  </a:lnTo>
                  <a:lnTo>
                    <a:pt x="2550287" y="482727"/>
                  </a:lnTo>
                  <a:lnTo>
                    <a:pt x="2516492" y="461670"/>
                  </a:lnTo>
                  <a:lnTo>
                    <a:pt x="2478760" y="447636"/>
                  </a:lnTo>
                  <a:lnTo>
                    <a:pt x="2439568" y="442087"/>
                  </a:lnTo>
                  <a:lnTo>
                    <a:pt x="2401405" y="446481"/>
                  </a:lnTo>
                  <a:lnTo>
                    <a:pt x="2366784" y="462267"/>
                  </a:lnTo>
                  <a:lnTo>
                    <a:pt x="2338184" y="490905"/>
                  </a:lnTo>
                  <a:lnTo>
                    <a:pt x="2322601" y="514019"/>
                  </a:lnTo>
                  <a:lnTo>
                    <a:pt x="2307945" y="534377"/>
                  </a:lnTo>
                  <a:lnTo>
                    <a:pt x="2293404" y="554101"/>
                  </a:lnTo>
                  <a:lnTo>
                    <a:pt x="2285885" y="564603"/>
                  </a:lnTo>
                  <a:lnTo>
                    <a:pt x="2269083" y="558584"/>
                  </a:lnTo>
                  <a:lnTo>
                    <a:pt x="2223490" y="543420"/>
                  </a:lnTo>
                  <a:lnTo>
                    <a:pt x="2177694" y="529259"/>
                  </a:lnTo>
                  <a:lnTo>
                    <a:pt x="2131720" y="516039"/>
                  </a:lnTo>
                  <a:lnTo>
                    <a:pt x="2085555" y="503682"/>
                  </a:lnTo>
                  <a:lnTo>
                    <a:pt x="2039239" y="492099"/>
                  </a:lnTo>
                  <a:lnTo>
                    <a:pt x="1992744" y="481215"/>
                  </a:lnTo>
                  <a:lnTo>
                    <a:pt x="1946109" y="470979"/>
                  </a:lnTo>
                  <a:lnTo>
                    <a:pt x="1899335" y="461289"/>
                  </a:lnTo>
                  <a:lnTo>
                    <a:pt x="1852434" y="452081"/>
                  </a:lnTo>
                  <a:lnTo>
                    <a:pt x="1805393" y="443280"/>
                  </a:lnTo>
                  <a:lnTo>
                    <a:pt x="1758251" y="434809"/>
                  </a:lnTo>
                  <a:lnTo>
                    <a:pt x="1711007" y="426605"/>
                  </a:lnTo>
                  <a:lnTo>
                    <a:pt x="1521129" y="394804"/>
                  </a:lnTo>
                  <a:lnTo>
                    <a:pt x="1425803" y="378498"/>
                  </a:lnTo>
                  <a:lnTo>
                    <a:pt x="1378077" y="369976"/>
                  </a:lnTo>
                  <a:lnTo>
                    <a:pt x="1330312" y="361099"/>
                  </a:lnTo>
                  <a:lnTo>
                    <a:pt x="1282534" y="351815"/>
                  </a:lnTo>
                  <a:lnTo>
                    <a:pt x="1234732" y="342036"/>
                  </a:lnTo>
                  <a:lnTo>
                    <a:pt x="1186929" y="331673"/>
                  </a:lnTo>
                  <a:lnTo>
                    <a:pt x="1139139" y="320675"/>
                  </a:lnTo>
                  <a:lnTo>
                    <a:pt x="1091349" y="308965"/>
                  </a:lnTo>
                  <a:lnTo>
                    <a:pt x="1043584" y="296443"/>
                  </a:lnTo>
                  <a:lnTo>
                    <a:pt x="995857" y="283057"/>
                  </a:lnTo>
                  <a:lnTo>
                    <a:pt x="948169" y="268732"/>
                  </a:lnTo>
                  <a:lnTo>
                    <a:pt x="899896" y="253669"/>
                  </a:lnTo>
                  <a:lnTo>
                    <a:pt x="852004" y="237642"/>
                  </a:lnTo>
                  <a:lnTo>
                    <a:pt x="804456" y="220726"/>
                  </a:lnTo>
                  <a:lnTo>
                    <a:pt x="757237" y="203009"/>
                  </a:lnTo>
                  <a:lnTo>
                    <a:pt x="710285" y="184581"/>
                  </a:lnTo>
                  <a:lnTo>
                    <a:pt x="663600" y="165519"/>
                  </a:lnTo>
                  <a:lnTo>
                    <a:pt x="617131" y="145897"/>
                  </a:lnTo>
                  <a:lnTo>
                    <a:pt x="570839" y="125806"/>
                  </a:lnTo>
                  <a:lnTo>
                    <a:pt x="524713" y="105321"/>
                  </a:lnTo>
                  <a:lnTo>
                    <a:pt x="432777" y="63538"/>
                  </a:lnTo>
                  <a:lnTo>
                    <a:pt x="295211" y="0"/>
                  </a:lnTo>
                  <a:lnTo>
                    <a:pt x="0" y="302361"/>
                  </a:lnTo>
                  <a:lnTo>
                    <a:pt x="20154" y="315087"/>
                  </a:lnTo>
                  <a:lnTo>
                    <a:pt x="56045" y="334556"/>
                  </a:lnTo>
                  <a:lnTo>
                    <a:pt x="103759" y="359054"/>
                  </a:lnTo>
                  <a:lnTo>
                    <a:pt x="333946" y="473913"/>
                  </a:lnTo>
                  <a:lnTo>
                    <a:pt x="381647" y="498424"/>
                  </a:lnTo>
                  <a:lnTo>
                    <a:pt x="417550" y="517880"/>
                  </a:lnTo>
                  <a:lnTo>
                    <a:pt x="460946" y="568756"/>
                  </a:lnTo>
                  <a:lnTo>
                    <a:pt x="476465" y="613740"/>
                  </a:lnTo>
                  <a:lnTo>
                    <a:pt x="485584" y="663727"/>
                  </a:lnTo>
                  <a:lnTo>
                    <a:pt x="489673" y="716876"/>
                  </a:lnTo>
                  <a:lnTo>
                    <a:pt x="490080" y="771334"/>
                  </a:lnTo>
                  <a:lnTo>
                    <a:pt x="488162" y="825271"/>
                  </a:lnTo>
                  <a:lnTo>
                    <a:pt x="482790" y="924204"/>
                  </a:lnTo>
                  <a:lnTo>
                    <a:pt x="502412" y="948804"/>
                  </a:lnTo>
                  <a:lnTo>
                    <a:pt x="523062" y="955040"/>
                  </a:lnTo>
                  <a:lnTo>
                    <a:pt x="544753" y="942263"/>
                  </a:lnTo>
                  <a:lnTo>
                    <a:pt x="567524" y="909802"/>
                  </a:lnTo>
                  <a:lnTo>
                    <a:pt x="591604" y="851839"/>
                  </a:lnTo>
                  <a:lnTo>
                    <a:pt x="616470" y="802043"/>
                  </a:lnTo>
                  <a:lnTo>
                    <a:pt x="642899" y="759701"/>
                  </a:lnTo>
                  <a:lnTo>
                    <a:pt x="671690" y="724103"/>
                  </a:lnTo>
                  <a:lnTo>
                    <a:pt x="703656" y="694524"/>
                  </a:lnTo>
                  <a:lnTo>
                    <a:pt x="739559" y="670267"/>
                  </a:lnTo>
                  <a:lnTo>
                    <a:pt x="780224" y="650595"/>
                  </a:lnTo>
                  <a:lnTo>
                    <a:pt x="843127" y="673798"/>
                  </a:lnTo>
                  <a:lnTo>
                    <a:pt x="901941" y="694436"/>
                  </a:lnTo>
                  <a:lnTo>
                    <a:pt x="957008" y="712673"/>
                  </a:lnTo>
                  <a:lnTo>
                    <a:pt x="1008659" y="728687"/>
                  </a:lnTo>
                  <a:lnTo>
                    <a:pt x="1057224" y="742645"/>
                  </a:lnTo>
                  <a:lnTo>
                    <a:pt x="1103045" y="754710"/>
                  </a:lnTo>
                  <a:lnTo>
                    <a:pt x="1146467" y="765048"/>
                  </a:lnTo>
                  <a:lnTo>
                    <a:pt x="1187792" y="773836"/>
                  </a:lnTo>
                  <a:lnTo>
                    <a:pt x="1227378" y="781240"/>
                  </a:lnTo>
                  <a:lnTo>
                    <a:pt x="1265555" y="787425"/>
                  </a:lnTo>
                  <a:lnTo>
                    <a:pt x="1338999" y="796823"/>
                  </a:lnTo>
                  <a:lnTo>
                    <a:pt x="1410792" y="803376"/>
                  </a:lnTo>
                  <a:lnTo>
                    <a:pt x="1600593" y="816152"/>
                  </a:lnTo>
                  <a:lnTo>
                    <a:pt x="1642999" y="819429"/>
                  </a:lnTo>
                  <a:lnTo>
                    <a:pt x="1687652" y="823353"/>
                  </a:lnTo>
                  <a:lnTo>
                    <a:pt x="1734896" y="828090"/>
                  </a:lnTo>
                  <a:lnTo>
                    <a:pt x="1785061" y="833793"/>
                  </a:lnTo>
                  <a:lnTo>
                    <a:pt x="1838477" y="840638"/>
                  </a:lnTo>
                  <a:lnTo>
                    <a:pt x="1895500" y="848791"/>
                  </a:lnTo>
                  <a:lnTo>
                    <a:pt x="1956435" y="858418"/>
                  </a:lnTo>
                  <a:lnTo>
                    <a:pt x="2021636" y="869708"/>
                  </a:lnTo>
                  <a:lnTo>
                    <a:pt x="2071293" y="882091"/>
                  </a:lnTo>
                  <a:lnTo>
                    <a:pt x="2120049" y="895870"/>
                  </a:lnTo>
                  <a:lnTo>
                    <a:pt x="2167915" y="911034"/>
                  </a:lnTo>
                  <a:lnTo>
                    <a:pt x="2214918" y="927519"/>
                  </a:lnTo>
                  <a:lnTo>
                    <a:pt x="2261070" y="945324"/>
                  </a:lnTo>
                  <a:lnTo>
                    <a:pt x="2306396" y="964387"/>
                  </a:lnTo>
                  <a:lnTo>
                    <a:pt x="2350935" y="984694"/>
                  </a:lnTo>
                  <a:lnTo>
                    <a:pt x="2394686" y="1006208"/>
                  </a:lnTo>
                  <a:lnTo>
                    <a:pt x="2437688" y="1028890"/>
                  </a:lnTo>
                  <a:lnTo>
                    <a:pt x="2479941" y="1052703"/>
                  </a:lnTo>
                  <a:lnTo>
                    <a:pt x="2521483" y="1077633"/>
                  </a:lnTo>
                  <a:lnTo>
                    <a:pt x="2562339" y="1103630"/>
                  </a:lnTo>
                  <a:lnTo>
                    <a:pt x="2602522" y="1130655"/>
                  </a:lnTo>
                  <a:lnTo>
                    <a:pt x="2646565" y="1129423"/>
                  </a:lnTo>
                  <a:lnTo>
                    <a:pt x="2683814" y="1118628"/>
                  </a:lnTo>
                  <a:lnTo>
                    <a:pt x="2738247" y="1073721"/>
                  </a:lnTo>
                  <a:lnTo>
                    <a:pt x="2766504" y="1006678"/>
                  </a:lnTo>
                  <a:lnTo>
                    <a:pt x="2771025" y="968209"/>
                  </a:lnTo>
                  <a:close/>
                </a:path>
              </a:pathLst>
            </a:custGeom>
            <a:solidFill>
              <a:srgbClr val="FBE11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684523" y="9416747"/>
              <a:ext cx="112229" cy="11222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4242591" y="8850624"/>
              <a:ext cx="408305" cy="473075"/>
            </a:xfrm>
            <a:custGeom>
              <a:avLst/>
              <a:gdLst/>
              <a:ahLst/>
              <a:cxnLst/>
              <a:rect l="l" t="t" r="r" b="b"/>
              <a:pathLst>
                <a:path w="408304" h="473075">
                  <a:moveTo>
                    <a:pt x="355479" y="0"/>
                  </a:moveTo>
                  <a:lnTo>
                    <a:pt x="10883" y="393721"/>
                  </a:lnTo>
                  <a:lnTo>
                    <a:pt x="0" y="429215"/>
                  </a:lnTo>
                  <a:lnTo>
                    <a:pt x="5234" y="447091"/>
                  </a:lnTo>
                  <a:lnTo>
                    <a:pt x="17305" y="462064"/>
                  </a:lnTo>
                  <a:lnTo>
                    <a:pt x="34267" y="471139"/>
                  </a:lnTo>
                  <a:lnTo>
                    <a:pt x="52805" y="472952"/>
                  </a:lnTo>
                  <a:lnTo>
                    <a:pt x="70681" y="467717"/>
                  </a:lnTo>
                  <a:lnTo>
                    <a:pt x="85652" y="455645"/>
                  </a:lnTo>
                  <a:lnTo>
                    <a:pt x="397397" y="79232"/>
                  </a:lnTo>
                  <a:lnTo>
                    <a:pt x="406471" y="62273"/>
                  </a:lnTo>
                  <a:lnTo>
                    <a:pt x="408285" y="43734"/>
                  </a:lnTo>
                  <a:lnTo>
                    <a:pt x="403050" y="25858"/>
                  </a:lnTo>
                  <a:lnTo>
                    <a:pt x="390979" y="10887"/>
                  </a:lnTo>
                  <a:lnTo>
                    <a:pt x="374017" y="1812"/>
                  </a:lnTo>
                  <a:lnTo>
                    <a:pt x="355479" y="0"/>
                  </a:lnTo>
                  <a:close/>
                </a:path>
              </a:pathLst>
            </a:custGeom>
            <a:solidFill>
              <a:srgbClr val="DED00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38519" y="7746919"/>
              <a:ext cx="264175" cy="264175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3138875" y="8504877"/>
              <a:ext cx="267581" cy="267581"/>
            </a:xfrm>
            <a:prstGeom prst="rect">
              <a:avLst/>
            </a:prstGeom>
          </p:spPr>
        </p:pic>
        <p:pic>
          <p:nvPicPr>
            <p:cNvPr id="25" name="object 2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202887" y="8568896"/>
              <a:ext cx="137652" cy="137652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3003713" y="7251279"/>
              <a:ext cx="1060450" cy="1106170"/>
            </a:xfrm>
            <a:custGeom>
              <a:avLst/>
              <a:gdLst/>
              <a:ahLst/>
              <a:cxnLst/>
              <a:rect l="l" t="t" r="r" b="b"/>
              <a:pathLst>
                <a:path w="1060450" h="1106170">
                  <a:moveTo>
                    <a:pt x="146482" y="0"/>
                  </a:moveTo>
                  <a:lnTo>
                    <a:pt x="103473" y="2313"/>
                  </a:lnTo>
                  <a:lnTo>
                    <a:pt x="67360" y="15339"/>
                  </a:lnTo>
                  <a:lnTo>
                    <a:pt x="17446" y="67940"/>
                  </a:lnTo>
                  <a:lnTo>
                    <a:pt x="4460" y="104723"/>
                  </a:lnTo>
                  <a:lnTo>
                    <a:pt x="0" y="146634"/>
                  </a:lnTo>
                  <a:lnTo>
                    <a:pt x="4470" y="192277"/>
                  </a:lnTo>
                  <a:lnTo>
                    <a:pt x="18280" y="240255"/>
                  </a:lnTo>
                  <a:lnTo>
                    <a:pt x="45274" y="280901"/>
                  </a:lnTo>
                  <a:lnTo>
                    <a:pt x="74563" y="308999"/>
                  </a:lnTo>
                  <a:lnTo>
                    <a:pt x="112410" y="340941"/>
                  </a:lnTo>
                  <a:lnTo>
                    <a:pt x="157335" y="375720"/>
                  </a:lnTo>
                  <a:lnTo>
                    <a:pt x="207861" y="412333"/>
                  </a:lnTo>
                  <a:lnTo>
                    <a:pt x="262509" y="449773"/>
                  </a:lnTo>
                  <a:lnTo>
                    <a:pt x="319801" y="487037"/>
                  </a:lnTo>
                  <a:lnTo>
                    <a:pt x="424798" y="551878"/>
                  </a:lnTo>
                  <a:lnTo>
                    <a:pt x="473328" y="583278"/>
                  </a:lnTo>
                  <a:lnTo>
                    <a:pt x="522554" y="616264"/>
                  </a:lnTo>
                  <a:lnTo>
                    <a:pt x="571175" y="649779"/>
                  </a:lnTo>
                  <a:lnTo>
                    <a:pt x="617894" y="682768"/>
                  </a:lnTo>
                  <a:lnTo>
                    <a:pt x="661414" y="714175"/>
                  </a:lnTo>
                  <a:lnTo>
                    <a:pt x="700435" y="742944"/>
                  </a:lnTo>
                  <a:lnTo>
                    <a:pt x="733660" y="768019"/>
                  </a:lnTo>
                  <a:lnTo>
                    <a:pt x="777528" y="802866"/>
                  </a:lnTo>
                  <a:lnTo>
                    <a:pt x="815193" y="842191"/>
                  </a:lnTo>
                  <a:lnTo>
                    <a:pt x="834318" y="878314"/>
                  </a:lnTo>
                  <a:lnTo>
                    <a:pt x="837663" y="911861"/>
                  </a:lnTo>
                  <a:lnTo>
                    <a:pt x="827987" y="943458"/>
                  </a:lnTo>
                  <a:lnTo>
                    <a:pt x="808050" y="973730"/>
                  </a:lnTo>
                  <a:lnTo>
                    <a:pt x="780609" y="1003302"/>
                  </a:lnTo>
                  <a:lnTo>
                    <a:pt x="748426" y="1032800"/>
                  </a:lnTo>
                  <a:lnTo>
                    <a:pt x="714258" y="1062848"/>
                  </a:lnTo>
                  <a:lnTo>
                    <a:pt x="710565" y="1071596"/>
                  </a:lnTo>
                  <a:lnTo>
                    <a:pt x="711764" y="1079073"/>
                  </a:lnTo>
                  <a:lnTo>
                    <a:pt x="716767" y="1085571"/>
                  </a:lnTo>
                  <a:lnTo>
                    <a:pt x="750127" y="1099585"/>
                  </a:lnTo>
                  <a:lnTo>
                    <a:pt x="787021" y="1105911"/>
                  </a:lnTo>
                  <a:lnTo>
                    <a:pt x="826127" y="1105091"/>
                  </a:lnTo>
                  <a:lnTo>
                    <a:pt x="866123" y="1097664"/>
                  </a:lnTo>
                  <a:lnTo>
                    <a:pt x="905688" y="1084172"/>
                  </a:lnTo>
                  <a:lnTo>
                    <a:pt x="943499" y="1065156"/>
                  </a:lnTo>
                  <a:lnTo>
                    <a:pt x="978236" y="1041157"/>
                  </a:lnTo>
                  <a:lnTo>
                    <a:pt x="1008575" y="1012716"/>
                  </a:lnTo>
                  <a:lnTo>
                    <a:pt x="1033196" y="980373"/>
                  </a:lnTo>
                  <a:lnTo>
                    <a:pt x="1050777" y="944669"/>
                  </a:lnTo>
                  <a:lnTo>
                    <a:pt x="1059995" y="906147"/>
                  </a:lnTo>
                  <a:lnTo>
                    <a:pt x="1059529" y="865345"/>
                  </a:lnTo>
                  <a:lnTo>
                    <a:pt x="1048057" y="822807"/>
                  </a:lnTo>
                  <a:lnTo>
                    <a:pt x="1017662" y="756267"/>
                  </a:lnTo>
                  <a:lnTo>
                    <a:pt x="996146" y="720844"/>
                  </a:lnTo>
                  <a:lnTo>
                    <a:pt x="970868" y="684248"/>
                  </a:lnTo>
                  <a:lnTo>
                    <a:pt x="942166" y="646677"/>
                  </a:lnTo>
                  <a:lnTo>
                    <a:pt x="910379" y="608327"/>
                  </a:lnTo>
                  <a:lnTo>
                    <a:pt x="875845" y="569396"/>
                  </a:lnTo>
                  <a:lnTo>
                    <a:pt x="838901" y="530082"/>
                  </a:lnTo>
                  <a:lnTo>
                    <a:pt x="799886" y="490581"/>
                  </a:lnTo>
                  <a:lnTo>
                    <a:pt x="759137" y="451091"/>
                  </a:lnTo>
                  <a:lnTo>
                    <a:pt x="716993" y="411808"/>
                  </a:lnTo>
                  <a:lnTo>
                    <a:pt x="673792" y="372931"/>
                  </a:lnTo>
                  <a:lnTo>
                    <a:pt x="629872" y="334656"/>
                  </a:lnTo>
                  <a:lnTo>
                    <a:pt x="585571" y="297181"/>
                  </a:lnTo>
                  <a:lnTo>
                    <a:pt x="541227" y="260702"/>
                  </a:lnTo>
                  <a:lnTo>
                    <a:pt x="497178" y="225418"/>
                  </a:lnTo>
                  <a:lnTo>
                    <a:pt x="453762" y="191524"/>
                  </a:lnTo>
                  <a:lnTo>
                    <a:pt x="411317" y="159219"/>
                  </a:lnTo>
                  <a:lnTo>
                    <a:pt x="370182" y="128700"/>
                  </a:lnTo>
                  <a:lnTo>
                    <a:pt x="330694" y="100164"/>
                  </a:lnTo>
                  <a:lnTo>
                    <a:pt x="293192" y="73808"/>
                  </a:lnTo>
                  <a:lnTo>
                    <a:pt x="258013" y="49829"/>
                  </a:lnTo>
                  <a:lnTo>
                    <a:pt x="225495" y="28425"/>
                  </a:lnTo>
                  <a:lnTo>
                    <a:pt x="195977" y="9793"/>
                  </a:lnTo>
                  <a:lnTo>
                    <a:pt x="146482" y="0"/>
                  </a:lnTo>
                  <a:close/>
                </a:path>
              </a:pathLst>
            </a:custGeom>
            <a:solidFill>
              <a:srgbClr val="8F8F8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049621" y="7305123"/>
              <a:ext cx="226716" cy="226714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104593" y="7359977"/>
              <a:ext cx="115293" cy="115293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538746" y="6478774"/>
              <a:ext cx="6249035" cy="3269615"/>
            </a:xfrm>
            <a:custGeom>
              <a:avLst/>
              <a:gdLst/>
              <a:ahLst/>
              <a:cxnLst/>
              <a:rect l="l" t="t" r="r" b="b"/>
              <a:pathLst>
                <a:path w="6249034" h="3269615">
                  <a:moveTo>
                    <a:pt x="217474" y="880325"/>
                  </a:moveTo>
                  <a:lnTo>
                    <a:pt x="38404" y="880325"/>
                  </a:lnTo>
                  <a:lnTo>
                    <a:pt x="34810" y="880325"/>
                  </a:lnTo>
                  <a:lnTo>
                    <a:pt x="34810" y="883920"/>
                  </a:lnTo>
                  <a:lnTo>
                    <a:pt x="34810" y="1413421"/>
                  </a:lnTo>
                  <a:lnTo>
                    <a:pt x="33604" y="1413370"/>
                  </a:lnTo>
                  <a:lnTo>
                    <a:pt x="0" y="1403921"/>
                  </a:lnTo>
                  <a:lnTo>
                    <a:pt x="38404" y="1493532"/>
                  </a:lnTo>
                  <a:lnTo>
                    <a:pt x="57708" y="1448485"/>
                  </a:lnTo>
                  <a:lnTo>
                    <a:pt x="76809" y="1403921"/>
                  </a:lnTo>
                  <a:lnTo>
                    <a:pt x="74409" y="1405077"/>
                  </a:lnTo>
                  <a:lnTo>
                    <a:pt x="42011" y="1413421"/>
                  </a:lnTo>
                  <a:lnTo>
                    <a:pt x="42011" y="887526"/>
                  </a:lnTo>
                  <a:lnTo>
                    <a:pt x="217474" y="887526"/>
                  </a:lnTo>
                  <a:lnTo>
                    <a:pt x="217474" y="883920"/>
                  </a:lnTo>
                  <a:lnTo>
                    <a:pt x="217474" y="880325"/>
                  </a:lnTo>
                  <a:close/>
                </a:path>
                <a:path w="6249034" h="3269615">
                  <a:moveTo>
                    <a:pt x="259689" y="1205801"/>
                  </a:moveTo>
                  <a:lnTo>
                    <a:pt x="224891" y="1215301"/>
                  </a:lnTo>
                  <a:lnTo>
                    <a:pt x="224891" y="674382"/>
                  </a:lnTo>
                  <a:lnTo>
                    <a:pt x="217690" y="674382"/>
                  </a:lnTo>
                  <a:lnTo>
                    <a:pt x="217690" y="1215301"/>
                  </a:lnTo>
                  <a:lnTo>
                    <a:pt x="216484" y="1215250"/>
                  </a:lnTo>
                  <a:lnTo>
                    <a:pt x="182880" y="1205801"/>
                  </a:lnTo>
                  <a:lnTo>
                    <a:pt x="221284" y="1295412"/>
                  </a:lnTo>
                  <a:lnTo>
                    <a:pt x="240588" y="1250378"/>
                  </a:lnTo>
                  <a:lnTo>
                    <a:pt x="259689" y="1205801"/>
                  </a:lnTo>
                  <a:close/>
                </a:path>
                <a:path w="6249034" h="3269615">
                  <a:moveTo>
                    <a:pt x="1368399" y="1167701"/>
                  </a:moveTo>
                  <a:lnTo>
                    <a:pt x="1333601" y="1177201"/>
                  </a:lnTo>
                  <a:lnTo>
                    <a:pt x="1333601" y="655332"/>
                  </a:lnTo>
                  <a:lnTo>
                    <a:pt x="1326400" y="655332"/>
                  </a:lnTo>
                  <a:lnTo>
                    <a:pt x="1326400" y="1177201"/>
                  </a:lnTo>
                  <a:lnTo>
                    <a:pt x="1325194" y="1177150"/>
                  </a:lnTo>
                  <a:lnTo>
                    <a:pt x="1291590" y="1167701"/>
                  </a:lnTo>
                  <a:lnTo>
                    <a:pt x="1329994" y="1257312"/>
                  </a:lnTo>
                  <a:lnTo>
                    <a:pt x="1349298" y="1212278"/>
                  </a:lnTo>
                  <a:lnTo>
                    <a:pt x="1368399" y="1167701"/>
                  </a:lnTo>
                  <a:close/>
                </a:path>
                <a:path w="6249034" h="3269615">
                  <a:moveTo>
                    <a:pt x="1962759" y="1274368"/>
                  </a:moveTo>
                  <a:lnTo>
                    <a:pt x="1927961" y="1283881"/>
                  </a:lnTo>
                  <a:lnTo>
                    <a:pt x="1927961" y="0"/>
                  </a:lnTo>
                  <a:lnTo>
                    <a:pt x="1920760" y="0"/>
                  </a:lnTo>
                  <a:lnTo>
                    <a:pt x="1920760" y="1283881"/>
                  </a:lnTo>
                  <a:lnTo>
                    <a:pt x="1919554" y="1283817"/>
                  </a:lnTo>
                  <a:lnTo>
                    <a:pt x="1885950" y="1274368"/>
                  </a:lnTo>
                  <a:lnTo>
                    <a:pt x="1924354" y="1363980"/>
                  </a:lnTo>
                  <a:lnTo>
                    <a:pt x="1943658" y="1318945"/>
                  </a:lnTo>
                  <a:lnTo>
                    <a:pt x="1962759" y="1274368"/>
                  </a:lnTo>
                  <a:close/>
                </a:path>
                <a:path w="6249034" h="3269615">
                  <a:moveTo>
                    <a:pt x="4036987" y="190500"/>
                  </a:moveTo>
                  <a:lnTo>
                    <a:pt x="4028592" y="186905"/>
                  </a:lnTo>
                  <a:lnTo>
                    <a:pt x="3956939" y="156197"/>
                  </a:lnTo>
                  <a:lnTo>
                    <a:pt x="3956939" y="192900"/>
                  </a:lnTo>
                  <a:lnTo>
                    <a:pt x="3956888" y="193967"/>
                  </a:lnTo>
                  <a:lnTo>
                    <a:pt x="3956888" y="189699"/>
                  </a:lnTo>
                  <a:lnTo>
                    <a:pt x="3956939" y="192900"/>
                  </a:lnTo>
                  <a:lnTo>
                    <a:pt x="3956939" y="156197"/>
                  </a:lnTo>
                  <a:lnTo>
                    <a:pt x="3947376" y="152095"/>
                  </a:lnTo>
                  <a:lnTo>
                    <a:pt x="3948544" y="154495"/>
                  </a:lnTo>
                  <a:lnTo>
                    <a:pt x="3949623" y="156895"/>
                  </a:lnTo>
                  <a:lnTo>
                    <a:pt x="3956837" y="186905"/>
                  </a:lnTo>
                  <a:lnTo>
                    <a:pt x="3596932" y="186905"/>
                  </a:lnTo>
                  <a:lnTo>
                    <a:pt x="3596932" y="194106"/>
                  </a:lnTo>
                  <a:lnTo>
                    <a:pt x="3956875" y="194106"/>
                  </a:lnTo>
                  <a:lnTo>
                    <a:pt x="3956824" y="195300"/>
                  </a:lnTo>
                  <a:lnTo>
                    <a:pt x="3947376" y="228904"/>
                  </a:lnTo>
                  <a:lnTo>
                    <a:pt x="4028592" y="194106"/>
                  </a:lnTo>
                  <a:lnTo>
                    <a:pt x="4036987" y="190500"/>
                  </a:lnTo>
                  <a:close/>
                </a:path>
                <a:path w="6249034" h="3269615">
                  <a:moveTo>
                    <a:pt x="4157002" y="1564208"/>
                  </a:moveTo>
                  <a:lnTo>
                    <a:pt x="3589401" y="1564208"/>
                  </a:lnTo>
                  <a:lnTo>
                    <a:pt x="3589451" y="1563014"/>
                  </a:lnTo>
                  <a:lnTo>
                    <a:pt x="3598913" y="1529410"/>
                  </a:lnTo>
                  <a:lnTo>
                    <a:pt x="3509302" y="1567815"/>
                  </a:lnTo>
                  <a:lnTo>
                    <a:pt x="3598913" y="1606219"/>
                  </a:lnTo>
                  <a:lnTo>
                    <a:pt x="3597745" y="1603819"/>
                  </a:lnTo>
                  <a:lnTo>
                    <a:pt x="3596652" y="1601419"/>
                  </a:lnTo>
                  <a:lnTo>
                    <a:pt x="3589401" y="1571409"/>
                  </a:lnTo>
                  <a:lnTo>
                    <a:pt x="4157002" y="1571409"/>
                  </a:lnTo>
                  <a:lnTo>
                    <a:pt x="4157002" y="1564208"/>
                  </a:lnTo>
                  <a:close/>
                </a:path>
                <a:path w="6249034" h="3269615">
                  <a:moveTo>
                    <a:pt x="4181767" y="3230880"/>
                  </a:moveTo>
                  <a:lnTo>
                    <a:pt x="4173359" y="3227286"/>
                  </a:lnTo>
                  <a:lnTo>
                    <a:pt x="4092156" y="3192475"/>
                  </a:lnTo>
                  <a:lnTo>
                    <a:pt x="4093311" y="3194875"/>
                  </a:lnTo>
                  <a:lnTo>
                    <a:pt x="4101617" y="3227286"/>
                  </a:lnTo>
                  <a:lnTo>
                    <a:pt x="3741712" y="3227286"/>
                  </a:lnTo>
                  <a:lnTo>
                    <a:pt x="3741712" y="3234486"/>
                  </a:lnTo>
                  <a:lnTo>
                    <a:pt x="4101655" y="3234486"/>
                  </a:lnTo>
                  <a:lnTo>
                    <a:pt x="4101655" y="3229279"/>
                  </a:lnTo>
                  <a:lnTo>
                    <a:pt x="4101719" y="3233280"/>
                  </a:lnTo>
                  <a:lnTo>
                    <a:pt x="4101655" y="3234486"/>
                  </a:lnTo>
                  <a:lnTo>
                    <a:pt x="4101604" y="3235680"/>
                  </a:lnTo>
                  <a:lnTo>
                    <a:pt x="4101414" y="3238081"/>
                  </a:lnTo>
                  <a:lnTo>
                    <a:pt x="4092156" y="3269284"/>
                  </a:lnTo>
                  <a:lnTo>
                    <a:pt x="4173359" y="3234486"/>
                  </a:lnTo>
                  <a:lnTo>
                    <a:pt x="4181767" y="3230880"/>
                  </a:lnTo>
                  <a:close/>
                </a:path>
                <a:path w="6249034" h="3269615">
                  <a:moveTo>
                    <a:pt x="5719381" y="2727871"/>
                  </a:moveTo>
                  <a:lnTo>
                    <a:pt x="5683377" y="2737434"/>
                  </a:lnTo>
                  <a:lnTo>
                    <a:pt x="5684571" y="2737383"/>
                  </a:lnTo>
                  <a:lnTo>
                    <a:pt x="5684583" y="1644002"/>
                  </a:lnTo>
                  <a:lnTo>
                    <a:pt x="5677382" y="1644002"/>
                  </a:lnTo>
                  <a:lnTo>
                    <a:pt x="5677382" y="2737383"/>
                  </a:lnTo>
                  <a:lnTo>
                    <a:pt x="5676176" y="2737320"/>
                  </a:lnTo>
                  <a:lnTo>
                    <a:pt x="5642572" y="2727871"/>
                  </a:lnTo>
                  <a:lnTo>
                    <a:pt x="5680976" y="2817482"/>
                  </a:lnTo>
                  <a:lnTo>
                    <a:pt x="5700280" y="2772448"/>
                  </a:lnTo>
                  <a:lnTo>
                    <a:pt x="5719381" y="2727871"/>
                  </a:lnTo>
                  <a:close/>
                </a:path>
                <a:path w="6249034" h="3269615">
                  <a:moveTo>
                    <a:pt x="5719407" y="590613"/>
                  </a:moveTo>
                  <a:lnTo>
                    <a:pt x="5700293" y="546036"/>
                  </a:lnTo>
                  <a:lnTo>
                    <a:pt x="5681002" y="501002"/>
                  </a:lnTo>
                  <a:lnTo>
                    <a:pt x="5642597" y="590613"/>
                  </a:lnTo>
                  <a:lnTo>
                    <a:pt x="5677395" y="581113"/>
                  </a:lnTo>
                  <a:lnTo>
                    <a:pt x="5677395" y="1392542"/>
                  </a:lnTo>
                  <a:lnTo>
                    <a:pt x="5684596" y="1392542"/>
                  </a:lnTo>
                  <a:lnTo>
                    <a:pt x="5684596" y="581113"/>
                  </a:lnTo>
                  <a:lnTo>
                    <a:pt x="5685790" y="581164"/>
                  </a:lnTo>
                  <a:lnTo>
                    <a:pt x="5716994" y="589457"/>
                  </a:lnTo>
                  <a:lnTo>
                    <a:pt x="5719407" y="590613"/>
                  </a:lnTo>
                  <a:close/>
                </a:path>
                <a:path w="6249034" h="3269615">
                  <a:moveTo>
                    <a:pt x="6248984" y="2777401"/>
                  </a:moveTo>
                  <a:lnTo>
                    <a:pt x="6214173" y="2786913"/>
                  </a:lnTo>
                  <a:lnTo>
                    <a:pt x="6214173" y="2546972"/>
                  </a:lnTo>
                  <a:lnTo>
                    <a:pt x="6206972" y="2546972"/>
                  </a:lnTo>
                  <a:lnTo>
                    <a:pt x="6206972" y="2786913"/>
                  </a:lnTo>
                  <a:lnTo>
                    <a:pt x="6205779" y="2786862"/>
                  </a:lnTo>
                  <a:lnTo>
                    <a:pt x="6172174" y="2777401"/>
                  </a:lnTo>
                  <a:lnTo>
                    <a:pt x="6210579" y="2867012"/>
                  </a:lnTo>
                  <a:lnTo>
                    <a:pt x="6229883" y="2821978"/>
                  </a:lnTo>
                  <a:lnTo>
                    <a:pt x="6248984" y="2777401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 rot="1440000">
            <a:off x="3569443" y="8764628"/>
            <a:ext cx="744557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69"/>
              </a:lnSpc>
            </a:pPr>
            <a:r>
              <a:rPr sz="1500" spc="-37" baseline="2777" dirty="0">
                <a:solidFill>
                  <a:srgbClr val="676767"/>
                </a:solidFill>
                <a:latin typeface="Arial"/>
                <a:cs typeface="Arial"/>
              </a:rPr>
              <a:t>RY</a:t>
            </a:r>
            <a:r>
              <a:rPr sz="1000" spc="-25" dirty="0">
                <a:solidFill>
                  <a:srgbClr val="676767"/>
                </a:solidFill>
                <a:latin typeface="Arial"/>
                <a:cs typeface="Arial"/>
              </a:rPr>
              <a:t>ANMATIC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 rot="1440000">
            <a:off x="3533583" y="8872592"/>
            <a:ext cx="735176" cy="952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10"/>
              </a:lnSpc>
            </a:pPr>
            <a:r>
              <a:rPr sz="750" dirty="0">
                <a:solidFill>
                  <a:srgbClr val="676767"/>
                </a:solidFill>
                <a:latin typeface="Arial"/>
                <a:cs typeface="Arial"/>
              </a:rPr>
              <a:t>Made</a:t>
            </a:r>
            <a:r>
              <a:rPr sz="750" spc="-25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750" dirty="0">
                <a:solidFill>
                  <a:srgbClr val="676767"/>
                </a:solidFill>
                <a:latin typeface="Arial"/>
                <a:cs typeface="Arial"/>
              </a:rPr>
              <a:t>in</a:t>
            </a:r>
            <a:r>
              <a:rPr sz="750" spc="-20" dirty="0">
                <a:solidFill>
                  <a:srgbClr val="676767"/>
                </a:solidFill>
                <a:latin typeface="Arial"/>
                <a:cs typeface="Arial"/>
              </a:rPr>
              <a:t> </a:t>
            </a:r>
            <a:r>
              <a:rPr sz="750" spc="-10" dirty="0">
                <a:solidFill>
                  <a:srgbClr val="676767"/>
                </a:solidFill>
                <a:latin typeface="Arial"/>
                <a:cs typeface="Arial"/>
              </a:rPr>
              <a:t>Keighley</a:t>
            </a:r>
            <a:endParaRPr sz="75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 rot="21360000">
            <a:off x="5414859" y="6760104"/>
            <a:ext cx="863465" cy="12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990"/>
              </a:lnSpc>
            </a:pPr>
            <a:r>
              <a:rPr sz="1000" spc="-25" dirty="0">
                <a:solidFill>
                  <a:srgbClr val="A8A024"/>
                </a:solidFill>
                <a:latin typeface="Arial"/>
                <a:cs typeface="Arial"/>
              </a:rPr>
              <a:t>V.Ryan </a:t>
            </a:r>
            <a:r>
              <a:rPr sz="1500" baseline="2777" dirty="0">
                <a:solidFill>
                  <a:srgbClr val="A8A024"/>
                </a:solidFill>
                <a:latin typeface="Arial"/>
                <a:cs typeface="Arial"/>
              </a:rPr>
              <a:t>©</a:t>
            </a:r>
            <a:r>
              <a:rPr sz="1500" spc="-37" baseline="2777" dirty="0">
                <a:solidFill>
                  <a:srgbClr val="A8A024"/>
                </a:solidFill>
                <a:latin typeface="Arial"/>
                <a:cs typeface="Arial"/>
              </a:rPr>
              <a:t> </a:t>
            </a:r>
            <a:r>
              <a:rPr sz="1500" spc="-30" baseline="2777" dirty="0">
                <a:solidFill>
                  <a:srgbClr val="A8A024"/>
                </a:solidFill>
                <a:latin typeface="Arial"/>
                <a:cs typeface="Arial"/>
              </a:rPr>
              <a:t>2023</a:t>
            </a:r>
            <a:endParaRPr sz="1500" baseline="2777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5047" y="5262215"/>
            <a:ext cx="7121525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  <a:tabLst>
                <a:tab pos="1958975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diagram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aviation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snips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below,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adding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missing</a:t>
            </a:r>
            <a:r>
              <a:rPr sz="1400" spc="2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labels identiﬁed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by</a:t>
            </a:r>
            <a:r>
              <a:rPr sz="1400" spc="-1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15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arrows.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802533" y="563281"/>
            <a:ext cx="6196965" cy="423545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5730" rIns="0" bIns="0" rtlCol="0">
            <a:spAutoFit/>
          </a:bodyPr>
          <a:lstStyle/>
          <a:p>
            <a:pPr marL="421640">
              <a:lnSpc>
                <a:spcPct val="100000"/>
              </a:lnSpc>
              <a:spcBef>
                <a:spcPts val="990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120" dirty="0">
                <a:solidFill>
                  <a:srgbClr val="DD2B1C"/>
                </a:solidFill>
                <a:latin typeface="Arial"/>
                <a:cs typeface="Arial"/>
              </a:rPr>
              <a:t>  </a:t>
            </a:r>
            <a:r>
              <a:rPr sz="1800" spc="-15" baseline="2314" dirty="0">
                <a:solidFill>
                  <a:srgbClr val="151616"/>
                </a:solidFill>
                <a:latin typeface="Arial"/>
                <a:cs typeface="Arial"/>
                <a:hlinkClick r:id="rId12"/>
              </a:rPr>
              <a:t>https://www.technologystudent.com/equip_ﬂsh/aviation1.html</a:t>
            </a:r>
            <a:endParaRPr sz="1800" baseline="2314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107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avsnips1.cdr</dc:title>
  <dc:creator>BY V.RYAN</dc:creator>
  <cp:keywords>AVIATION SNIPS - EXAMINATION QUESTIONS</cp:keywords>
  <cp:lastModifiedBy>Vincent RYan</cp:lastModifiedBy>
  <cp:revision>1</cp:revision>
  <dcterms:created xsi:type="dcterms:W3CDTF">2023-03-01T15:05:15Z</dcterms:created>
  <dcterms:modified xsi:type="dcterms:W3CDTF">2023-03-01T15:05:31Z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2023-03-01T00:00:00Z</vt:filetime>
  </property>
  <property fmtid="{D5CDD505-2E9C-101B-9397-08002B2CF9AE}" pid="5" name="Producer">
    <vt:lpwstr>Corel PDF Engine Version 19.1.0.419</vt:lpwstr>
  </property>
</Properties>
</file>