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echnologystudent.com/equip_flsh/bradawl1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hyperlink" Target="http://www.technologystudent.com/" TargetMode="External"/><Relationship Id="rId21" Type="http://schemas.openxmlformats.org/officeDocument/2006/relationships/image" Target="../media/image17.jp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jp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www.technologystudent.com/equip_flsh/bradawl1.html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995" y="-31899"/>
            <a:ext cx="6243955" cy="52006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65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WOODWORKER’S</a:t>
            </a:r>
            <a:r>
              <a:rPr sz="16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BRADAWL</a:t>
            </a:r>
            <a:r>
              <a:rPr sz="16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EXAMINATION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  <a:p>
            <a:pPr marL="373380">
              <a:lnSpc>
                <a:spcPct val="100000"/>
              </a:lnSpc>
              <a:spcBef>
                <a:spcPts val="345"/>
              </a:spcBef>
              <a:tabLst>
                <a:tab pos="2388870" algn="l"/>
                <a:tab pos="4271010" algn="l"/>
              </a:tabLst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550" spc="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550" spc="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55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55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25" u="sng" baseline="10101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825" baseline="10101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 2023</a:t>
            </a:r>
            <a:r>
              <a:rPr sz="825" spc="68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25" spc="7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© </a:t>
            </a:r>
            <a:r>
              <a:rPr sz="825" spc="-30" baseline="10101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25" baseline="1010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533" y="622450"/>
            <a:ext cx="6019800" cy="3048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525"/>
              </a:spcBef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200" spc="120" dirty="0">
                <a:solidFill>
                  <a:srgbClr val="DD2B1C"/>
                </a:solidFill>
                <a:latin typeface="Arial"/>
                <a:cs typeface="Arial"/>
              </a:rPr>
              <a:t>  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https://www.technologystudent.com/equip_ﬂsh/bradawl1.html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064" y="1129172"/>
            <a:ext cx="5128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‘woodworker’s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bradawl’?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image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1400" b="1" i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sz="1400" b="1" i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570" y="4389834"/>
            <a:ext cx="6529070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bradawl.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support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sz="1400" b="1" i="1" spc="-20" dirty="0">
                <a:solidFill>
                  <a:srgbClr val="151616"/>
                </a:solidFill>
                <a:latin typeface="Arial"/>
                <a:cs typeface="Arial"/>
              </a:rPr>
              <a:t> marks</a:t>
            </a:r>
            <a:endParaRPr sz="1400">
              <a:latin typeface="Arial"/>
              <a:cs typeface="Arial"/>
            </a:endParaRPr>
          </a:p>
          <a:p>
            <a:pPr marL="288925" algn="ctr">
              <a:lnSpc>
                <a:spcPct val="100000"/>
              </a:lnSpc>
              <a:spcBef>
                <a:spcPts val="1630"/>
              </a:spcBef>
            </a:pP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7240" y="6939954"/>
            <a:ext cx="7569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995" y="-31899"/>
            <a:ext cx="6243955" cy="52006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65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WOODWORKER’S</a:t>
            </a:r>
            <a:r>
              <a:rPr sz="16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BRADAWL</a:t>
            </a:r>
            <a:r>
              <a:rPr sz="16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EXAMINATION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  <a:p>
            <a:pPr marL="373380">
              <a:lnSpc>
                <a:spcPct val="100000"/>
              </a:lnSpc>
              <a:spcBef>
                <a:spcPts val="345"/>
              </a:spcBef>
              <a:tabLst>
                <a:tab pos="2388870" algn="l"/>
                <a:tab pos="4271010" algn="l"/>
              </a:tabLst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550" spc="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550" spc="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55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55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25" u="sng" baseline="10101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825" baseline="10101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 2023</a:t>
            </a:r>
            <a:r>
              <a:rPr sz="825" spc="68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25" spc="7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© </a:t>
            </a:r>
            <a:r>
              <a:rPr sz="825" spc="-30" baseline="10101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25" baseline="1010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533" y="622450"/>
            <a:ext cx="6019800" cy="3048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525"/>
              </a:spcBef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200" spc="120" dirty="0">
                <a:solidFill>
                  <a:srgbClr val="DD2B1C"/>
                </a:solidFill>
                <a:latin typeface="Arial"/>
                <a:cs typeface="Arial"/>
              </a:rPr>
              <a:t>  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https://www.technologystudent.com/equip_ﬂsh/bradawl1.html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064" y="1129172"/>
            <a:ext cx="59061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Study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1400" b="1" i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‘A’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‘B’.</a:t>
            </a:r>
            <a:r>
              <a:rPr sz="1400" spc="3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70786" y="7846172"/>
            <a:ext cx="2312035" cy="2308860"/>
            <a:chOff x="5070786" y="7846172"/>
            <a:chExt cx="2312035" cy="23088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3137" y="9548680"/>
              <a:ext cx="1906772" cy="6024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13137" y="9548690"/>
              <a:ext cx="1906905" cy="175260"/>
            </a:xfrm>
            <a:custGeom>
              <a:avLst/>
              <a:gdLst/>
              <a:ahLst/>
              <a:cxnLst/>
              <a:rect l="l" t="t" r="r" b="b"/>
              <a:pathLst>
                <a:path w="1906904" h="175259">
                  <a:moveTo>
                    <a:pt x="0" y="0"/>
                  </a:moveTo>
                  <a:lnTo>
                    <a:pt x="1906765" y="0"/>
                  </a:lnTo>
                  <a:lnTo>
                    <a:pt x="1906765" y="175111"/>
                  </a:lnTo>
                </a:path>
              </a:pathLst>
            </a:custGeom>
            <a:ln w="5486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4392" y="7849772"/>
              <a:ext cx="2301355" cy="16991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8250" y="8990611"/>
              <a:ext cx="257497" cy="7325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118250" y="8990611"/>
              <a:ext cx="257810" cy="732790"/>
            </a:xfrm>
            <a:custGeom>
              <a:avLst/>
              <a:gdLst/>
              <a:ahLst/>
              <a:cxnLst/>
              <a:rect l="l" t="t" r="r" b="b"/>
              <a:pathLst>
                <a:path w="257809" h="732790">
                  <a:moveTo>
                    <a:pt x="0" y="566221"/>
                  </a:moveTo>
                  <a:lnTo>
                    <a:pt x="2152" y="732567"/>
                  </a:lnTo>
                </a:path>
                <a:path w="257809" h="732790">
                  <a:moveTo>
                    <a:pt x="257375" y="0"/>
                  </a:moveTo>
                  <a:lnTo>
                    <a:pt x="0" y="566221"/>
                  </a:lnTo>
                </a:path>
              </a:pathLst>
            </a:custGeom>
            <a:ln w="1440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4575" y="8227782"/>
              <a:ext cx="513080" cy="1727835"/>
            </a:xfrm>
            <a:custGeom>
              <a:avLst/>
              <a:gdLst/>
              <a:ahLst/>
              <a:cxnLst/>
              <a:rect l="l" t="t" r="r" b="b"/>
              <a:pathLst>
                <a:path w="513079" h="1727834">
                  <a:moveTo>
                    <a:pt x="512928" y="0"/>
                  </a:moveTo>
                  <a:lnTo>
                    <a:pt x="193399" y="874486"/>
                  </a:lnTo>
                  <a:lnTo>
                    <a:pt x="0" y="1311738"/>
                  </a:lnTo>
                  <a:lnTo>
                    <a:pt x="146912" y="1727784"/>
                  </a:lnTo>
                  <a:lnTo>
                    <a:pt x="302705" y="1311738"/>
                  </a:lnTo>
                  <a:lnTo>
                    <a:pt x="269074" y="899712"/>
                  </a:lnTo>
                  <a:lnTo>
                    <a:pt x="512928" y="0"/>
                  </a:lnTo>
                  <a:close/>
                </a:path>
              </a:pathLst>
            </a:custGeom>
            <a:solidFill>
              <a:srgbClr val="C9A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44575" y="8227782"/>
              <a:ext cx="513080" cy="1727835"/>
            </a:xfrm>
            <a:custGeom>
              <a:avLst/>
              <a:gdLst/>
              <a:ahLst/>
              <a:cxnLst/>
              <a:rect l="l" t="t" r="r" b="b"/>
              <a:pathLst>
                <a:path w="513079" h="1727834">
                  <a:moveTo>
                    <a:pt x="512928" y="0"/>
                  </a:moveTo>
                  <a:lnTo>
                    <a:pt x="193399" y="874486"/>
                  </a:lnTo>
                  <a:lnTo>
                    <a:pt x="0" y="1311738"/>
                  </a:lnTo>
                  <a:lnTo>
                    <a:pt x="146912" y="1727784"/>
                  </a:lnTo>
                  <a:lnTo>
                    <a:pt x="302705" y="1311738"/>
                  </a:lnTo>
                  <a:lnTo>
                    <a:pt x="269074" y="899712"/>
                  </a:lnTo>
                  <a:lnTo>
                    <a:pt x="512928" y="0"/>
                  </a:lnTo>
                  <a:close/>
                </a:path>
              </a:pathLst>
            </a:custGeom>
            <a:ln w="5486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44575" y="8227782"/>
              <a:ext cx="513080" cy="1727835"/>
            </a:xfrm>
            <a:custGeom>
              <a:avLst/>
              <a:gdLst/>
              <a:ahLst/>
              <a:cxnLst/>
              <a:rect l="l" t="t" r="r" b="b"/>
              <a:pathLst>
                <a:path w="513079" h="1727834">
                  <a:moveTo>
                    <a:pt x="512928" y="0"/>
                  </a:moveTo>
                  <a:lnTo>
                    <a:pt x="193399" y="874486"/>
                  </a:lnTo>
                  <a:lnTo>
                    <a:pt x="0" y="1311738"/>
                  </a:lnTo>
                  <a:lnTo>
                    <a:pt x="146912" y="1727784"/>
                  </a:lnTo>
                  <a:lnTo>
                    <a:pt x="280104" y="1030450"/>
                  </a:lnTo>
                  <a:lnTo>
                    <a:pt x="269074" y="899712"/>
                  </a:lnTo>
                  <a:lnTo>
                    <a:pt x="512928" y="0"/>
                  </a:lnTo>
                  <a:close/>
                </a:path>
              </a:pathLst>
            </a:custGeom>
            <a:solidFill>
              <a:srgbClr val="B392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2236" y="7849772"/>
              <a:ext cx="186465" cy="11815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09272" y="8448173"/>
              <a:ext cx="108585" cy="584835"/>
            </a:xfrm>
            <a:custGeom>
              <a:avLst/>
              <a:gdLst/>
              <a:ahLst/>
              <a:cxnLst/>
              <a:rect l="l" t="t" r="r" b="b"/>
              <a:pathLst>
                <a:path w="108585" h="584834">
                  <a:moveTo>
                    <a:pt x="83336" y="0"/>
                  </a:moveTo>
                  <a:lnTo>
                    <a:pt x="52797" y="40698"/>
                  </a:lnTo>
                  <a:lnTo>
                    <a:pt x="41469" y="77588"/>
                  </a:lnTo>
                  <a:lnTo>
                    <a:pt x="36024" y="115931"/>
                  </a:lnTo>
                  <a:lnTo>
                    <a:pt x="0" y="584767"/>
                  </a:lnTo>
                  <a:lnTo>
                    <a:pt x="75049" y="418695"/>
                  </a:lnTo>
                  <a:lnTo>
                    <a:pt x="85723" y="309971"/>
                  </a:lnTo>
                  <a:lnTo>
                    <a:pt x="93838" y="219466"/>
                  </a:lnTo>
                  <a:lnTo>
                    <a:pt x="108101" y="51289"/>
                  </a:lnTo>
                  <a:lnTo>
                    <a:pt x="97661" y="10555"/>
                  </a:lnTo>
                  <a:lnTo>
                    <a:pt x="83336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4386" y="7849772"/>
              <a:ext cx="2301875" cy="2301875"/>
            </a:xfrm>
            <a:custGeom>
              <a:avLst/>
              <a:gdLst/>
              <a:ahLst/>
              <a:cxnLst/>
              <a:rect l="l" t="t" r="r" b="b"/>
              <a:pathLst>
                <a:path w="2301875" h="2301875">
                  <a:moveTo>
                    <a:pt x="1150683" y="0"/>
                  </a:moveTo>
                  <a:lnTo>
                    <a:pt x="1199324" y="1009"/>
                  </a:lnTo>
                  <a:lnTo>
                    <a:pt x="1247450" y="4011"/>
                  </a:lnTo>
                  <a:lnTo>
                    <a:pt x="1295021" y="8965"/>
                  </a:lnTo>
                  <a:lnTo>
                    <a:pt x="1341998" y="15832"/>
                  </a:lnTo>
                  <a:lnTo>
                    <a:pt x="1388341" y="24571"/>
                  </a:lnTo>
                  <a:lnTo>
                    <a:pt x="1434009" y="35142"/>
                  </a:lnTo>
                  <a:lnTo>
                    <a:pt x="1478964" y="47507"/>
                  </a:lnTo>
                  <a:lnTo>
                    <a:pt x="1523163" y="61624"/>
                  </a:lnTo>
                  <a:lnTo>
                    <a:pt x="1566569" y="77453"/>
                  </a:lnTo>
                  <a:lnTo>
                    <a:pt x="1609141" y="94956"/>
                  </a:lnTo>
                  <a:lnTo>
                    <a:pt x="1650838" y="114091"/>
                  </a:lnTo>
                  <a:lnTo>
                    <a:pt x="1691622" y="134820"/>
                  </a:lnTo>
                  <a:lnTo>
                    <a:pt x="1731452" y="157101"/>
                  </a:lnTo>
                  <a:lnTo>
                    <a:pt x="1770287" y="180896"/>
                  </a:lnTo>
                  <a:lnTo>
                    <a:pt x="1808090" y="206163"/>
                  </a:lnTo>
                  <a:lnTo>
                    <a:pt x="1844818" y="232864"/>
                  </a:lnTo>
                  <a:lnTo>
                    <a:pt x="1880433" y="260958"/>
                  </a:lnTo>
                  <a:lnTo>
                    <a:pt x="1914894" y="290405"/>
                  </a:lnTo>
                  <a:lnTo>
                    <a:pt x="1948161" y="321166"/>
                  </a:lnTo>
                  <a:lnTo>
                    <a:pt x="1980195" y="353200"/>
                  </a:lnTo>
                  <a:lnTo>
                    <a:pt x="2010956" y="386467"/>
                  </a:lnTo>
                  <a:lnTo>
                    <a:pt x="2040403" y="420928"/>
                  </a:lnTo>
                  <a:lnTo>
                    <a:pt x="2068497" y="456543"/>
                  </a:lnTo>
                  <a:lnTo>
                    <a:pt x="2095198" y="493271"/>
                  </a:lnTo>
                  <a:lnTo>
                    <a:pt x="2120465" y="531073"/>
                  </a:lnTo>
                  <a:lnTo>
                    <a:pt x="2144260" y="569909"/>
                  </a:lnTo>
                  <a:lnTo>
                    <a:pt x="2166541" y="609739"/>
                  </a:lnTo>
                  <a:lnTo>
                    <a:pt x="2187269" y="650523"/>
                  </a:lnTo>
                  <a:lnTo>
                    <a:pt x="2206405" y="692220"/>
                  </a:lnTo>
                  <a:lnTo>
                    <a:pt x="2223907" y="734792"/>
                  </a:lnTo>
                  <a:lnTo>
                    <a:pt x="2239737" y="778197"/>
                  </a:lnTo>
                  <a:lnTo>
                    <a:pt x="2253854" y="822397"/>
                  </a:lnTo>
                  <a:lnTo>
                    <a:pt x="2266219" y="867351"/>
                  </a:lnTo>
                  <a:lnTo>
                    <a:pt x="2276790" y="913020"/>
                  </a:lnTo>
                  <a:lnTo>
                    <a:pt x="2285529" y="959363"/>
                  </a:lnTo>
                  <a:lnTo>
                    <a:pt x="2292396" y="1006340"/>
                  </a:lnTo>
                  <a:lnTo>
                    <a:pt x="2297350" y="1053911"/>
                  </a:lnTo>
                  <a:lnTo>
                    <a:pt x="2300352" y="1102037"/>
                  </a:lnTo>
                  <a:lnTo>
                    <a:pt x="2301361" y="1150678"/>
                  </a:lnTo>
                  <a:lnTo>
                    <a:pt x="2300352" y="1199319"/>
                  </a:lnTo>
                  <a:lnTo>
                    <a:pt x="2297350" y="1247445"/>
                  </a:lnTo>
                  <a:lnTo>
                    <a:pt x="2292396" y="1295017"/>
                  </a:lnTo>
                  <a:lnTo>
                    <a:pt x="2285529" y="1341994"/>
                  </a:lnTo>
                  <a:lnTo>
                    <a:pt x="2276790" y="1388337"/>
                  </a:lnTo>
                  <a:lnTo>
                    <a:pt x="2266219" y="1434006"/>
                  </a:lnTo>
                  <a:lnTo>
                    <a:pt x="2253854" y="1478960"/>
                  </a:lnTo>
                  <a:lnTo>
                    <a:pt x="2239737" y="1523160"/>
                  </a:lnTo>
                  <a:lnTo>
                    <a:pt x="2223907" y="1566566"/>
                  </a:lnTo>
                  <a:lnTo>
                    <a:pt x="2206405" y="1609138"/>
                  </a:lnTo>
                  <a:lnTo>
                    <a:pt x="2187269" y="1650836"/>
                  </a:lnTo>
                  <a:lnTo>
                    <a:pt x="2166541" y="1691619"/>
                  </a:lnTo>
                  <a:lnTo>
                    <a:pt x="2144260" y="1731449"/>
                  </a:lnTo>
                  <a:lnTo>
                    <a:pt x="2120465" y="1770285"/>
                  </a:lnTo>
                  <a:lnTo>
                    <a:pt x="2095198" y="1808087"/>
                  </a:lnTo>
                  <a:lnTo>
                    <a:pt x="2068497" y="1844816"/>
                  </a:lnTo>
                  <a:lnTo>
                    <a:pt x="2040403" y="1880431"/>
                  </a:lnTo>
                  <a:lnTo>
                    <a:pt x="2010956" y="1914892"/>
                  </a:lnTo>
                  <a:lnTo>
                    <a:pt x="1980195" y="1948159"/>
                  </a:lnTo>
                  <a:lnTo>
                    <a:pt x="1948161" y="1980193"/>
                  </a:lnTo>
                  <a:lnTo>
                    <a:pt x="1914894" y="2010954"/>
                  </a:lnTo>
                  <a:lnTo>
                    <a:pt x="1880433" y="2040401"/>
                  </a:lnTo>
                  <a:lnTo>
                    <a:pt x="1844818" y="2068495"/>
                  </a:lnTo>
                  <a:lnTo>
                    <a:pt x="1808090" y="2095196"/>
                  </a:lnTo>
                  <a:lnTo>
                    <a:pt x="1770287" y="2120464"/>
                  </a:lnTo>
                  <a:lnTo>
                    <a:pt x="1731452" y="2144258"/>
                  </a:lnTo>
                  <a:lnTo>
                    <a:pt x="1691622" y="2166540"/>
                  </a:lnTo>
                  <a:lnTo>
                    <a:pt x="1650838" y="2187268"/>
                  </a:lnTo>
                  <a:lnTo>
                    <a:pt x="1609141" y="2206404"/>
                  </a:lnTo>
                  <a:lnTo>
                    <a:pt x="1566569" y="2223906"/>
                  </a:lnTo>
                  <a:lnTo>
                    <a:pt x="1523163" y="2239736"/>
                  </a:lnTo>
                  <a:lnTo>
                    <a:pt x="1478964" y="2253853"/>
                  </a:lnTo>
                  <a:lnTo>
                    <a:pt x="1434009" y="2266217"/>
                  </a:lnTo>
                  <a:lnTo>
                    <a:pt x="1388341" y="2276789"/>
                  </a:lnTo>
                  <a:lnTo>
                    <a:pt x="1341998" y="2285528"/>
                  </a:lnTo>
                  <a:lnTo>
                    <a:pt x="1295021" y="2292395"/>
                  </a:lnTo>
                  <a:lnTo>
                    <a:pt x="1247450" y="2297349"/>
                  </a:lnTo>
                  <a:lnTo>
                    <a:pt x="1199324" y="2300351"/>
                  </a:lnTo>
                  <a:lnTo>
                    <a:pt x="1150683" y="2301360"/>
                  </a:lnTo>
                  <a:lnTo>
                    <a:pt x="1102042" y="2300351"/>
                  </a:lnTo>
                  <a:lnTo>
                    <a:pt x="1053916" y="2297349"/>
                  </a:lnTo>
                  <a:lnTo>
                    <a:pt x="1006344" y="2292395"/>
                  </a:lnTo>
                  <a:lnTo>
                    <a:pt x="959366" y="2285528"/>
                  </a:lnTo>
                  <a:lnTo>
                    <a:pt x="913023" y="2276789"/>
                  </a:lnTo>
                  <a:lnTo>
                    <a:pt x="867355" y="2266217"/>
                  </a:lnTo>
                  <a:lnTo>
                    <a:pt x="822400" y="2253853"/>
                  </a:lnTo>
                  <a:lnTo>
                    <a:pt x="778200" y="2239736"/>
                  </a:lnTo>
                  <a:lnTo>
                    <a:pt x="734794" y="2223906"/>
                  </a:lnTo>
                  <a:lnTo>
                    <a:pt x="692222" y="2206404"/>
                  </a:lnTo>
                  <a:lnTo>
                    <a:pt x="650524" y="2187268"/>
                  </a:lnTo>
                  <a:lnTo>
                    <a:pt x="609741" y="2166540"/>
                  </a:lnTo>
                  <a:lnTo>
                    <a:pt x="569911" y="2144258"/>
                  </a:lnTo>
                  <a:lnTo>
                    <a:pt x="531075" y="2120464"/>
                  </a:lnTo>
                  <a:lnTo>
                    <a:pt x="493273" y="2095196"/>
                  </a:lnTo>
                  <a:lnTo>
                    <a:pt x="456544" y="2068495"/>
                  </a:lnTo>
                  <a:lnTo>
                    <a:pt x="420929" y="2040401"/>
                  </a:lnTo>
                  <a:lnTo>
                    <a:pt x="386468" y="2010954"/>
                  </a:lnTo>
                  <a:lnTo>
                    <a:pt x="353200" y="1980193"/>
                  </a:lnTo>
                  <a:lnTo>
                    <a:pt x="321166" y="1948159"/>
                  </a:lnTo>
                  <a:lnTo>
                    <a:pt x="290406" y="1914892"/>
                  </a:lnTo>
                  <a:lnTo>
                    <a:pt x="260958" y="1880431"/>
                  </a:lnTo>
                  <a:lnTo>
                    <a:pt x="232864" y="1844816"/>
                  </a:lnTo>
                  <a:lnTo>
                    <a:pt x="206163" y="1808087"/>
                  </a:lnTo>
                  <a:lnTo>
                    <a:pt x="180896" y="1770285"/>
                  </a:lnTo>
                  <a:lnTo>
                    <a:pt x="157101" y="1731449"/>
                  </a:lnTo>
                  <a:lnTo>
                    <a:pt x="134820" y="1691619"/>
                  </a:lnTo>
                  <a:lnTo>
                    <a:pt x="114092" y="1650836"/>
                  </a:lnTo>
                  <a:lnTo>
                    <a:pt x="94956" y="1609138"/>
                  </a:lnTo>
                  <a:lnTo>
                    <a:pt x="77454" y="1566566"/>
                  </a:lnTo>
                  <a:lnTo>
                    <a:pt x="61624" y="1523160"/>
                  </a:lnTo>
                  <a:lnTo>
                    <a:pt x="47507" y="1478960"/>
                  </a:lnTo>
                  <a:lnTo>
                    <a:pt x="35142" y="1434006"/>
                  </a:lnTo>
                  <a:lnTo>
                    <a:pt x="24571" y="1388337"/>
                  </a:lnTo>
                  <a:lnTo>
                    <a:pt x="15832" y="1341994"/>
                  </a:lnTo>
                  <a:lnTo>
                    <a:pt x="8965" y="1295017"/>
                  </a:lnTo>
                  <a:lnTo>
                    <a:pt x="4011" y="1247445"/>
                  </a:lnTo>
                  <a:lnTo>
                    <a:pt x="1009" y="1199319"/>
                  </a:lnTo>
                  <a:lnTo>
                    <a:pt x="0" y="1150678"/>
                  </a:lnTo>
                  <a:lnTo>
                    <a:pt x="1009" y="1102037"/>
                  </a:lnTo>
                  <a:lnTo>
                    <a:pt x="4011" y="1053911"/>
                  </a:lnTo>
                  <a:lnTo>
                    <a:pt x="8965" y="1006340"/>
                  </a:lnTo>
                  <a:lnTo>
                    <a:pt x="15832" y="959363"/>
                  </a:lnTo>
                  <a:lnTo>
                    <a:pt x="24571" y="913020"/>
                  </a:lnTo>
                  <a:lnTo>
                    <a:pt x="35142" y="867351"/>
                  </a:lnTo>
                  <a:lnTo>
                    <a:pt x="47507" y="822397"/>
                  </a:lnTo>
                  <a:lnTo>
                    <a:pt x="61624" y="778197"/>
                  </a:lnTo>
                  <a:lnTo>
                    <a:pt x="77454" y="734792"/>
                  </a:lnTo>
                  <a:lnTo>
                    <a:pt x="94956" y="692220"/>
                  </a:lnTo>
                  <a:lnTo>
                    <a:pt x="114092" y="650523"/>
                  </a:lnTo>
                  <a:lnTo>
                    <a:pt x="134820" y="609739"/>
                  </a:lnTo>
                  <a:lnTo>
                    <a:pt x="157101" y="569909"/>
                  </a:lnTo>
                  <a:lnTo>
                    <a:pt x="180896" y="531073"/>
                  </a:lnTo>
                  <a:lnTo>
                    <a:pt x="206163" y="493271"/>
                  </a:lnTo>
                  <a:lnTo>
                    <a:pt x="232864" y="456543"/>
                  </a:lnTo>
                  <a:lnTo>
                    <a:pt x="260958" y="420928"/>
                  </a:lnTo>
                  <a:lnTo>
                    <a:pt x="290406" y="386467"/>
                  </a:lnTo>
                  <a:lnTo>
                    <a:pt x="321166" y="353200"/>
                  </a:lnTo>
                  <a:lnTo>
                    <a:pt x="353200" y="321166"/>
                  </a:lnTo>
                  <a:lnTo>
                    <a:pt x="386468" y="290405"/>
                  </a:lnTo>
                  <a:lnTo>
                    <a:pt x="420929" y="260958"/>
                  </a:lnTo>
                  <a:lnTo>
                    <a:pt x="456544" y="232864"/>
                  </a:lnTo>
                  <a:lnTo>
                    <a:pt x="493273" y="206163"/>
                  </a:lnTo>
                  <a:lnTo>
                    <a:pt x="531075" y="180896"/>
                  </a:lnTo>
                  <a:lnTo>
                    <a:pt x="569911" y="157101"/>
                  </a:lnTo>
                  <a:lnTo>
                    <a:pt x="609741" y="134820"/>
                  </a:lnTo>
                  <a:lnTo>
                    <a:pt x="650524" y="114091"/>
                  </a:lnTo>
                  <a:lnTo>
                    <a:pt x="692222" y="94956"/>
                  </a:lnTo>
                  <a:lnTo>
                    <a:pt x="734794" y="77453"/>
                  </a:lnTo>
                  <a:lnTo>
                    <a:pt x="778200" y="61624"/>
                  </a:lnTo>
                  <a:lnTo>
                    <a:pt x="822400" y="47507"/>
                  </a:lnTo>
                  <a:lnTo>
                    <a:pt x="867355" y="35142"/>
                  </a:lnTo>
                  <a:lnTo>
                    <a:pt x="913023" y="24571"/>
                  </a:lnTo>
                  <a:lnTo>
                    <a:pt x="959366" y="15832"/>
                  </a:lnTo>
                  <a:lnTo>
                    <a:pt x="1006344" y="8965"/>
                  </a:lnTo>
                  <a:lnTo>
                    <a:pt x="1053916" y="4011"/>
                  </a:lnTo>
                  <a:lnTo>
                    <a:pt x="1102042" y="1009"/>
                  </a:lnTo>
                  <a:lnTo>
                    <a:pt x="1150683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58667" y="5947182"/>
            <a:ext cx="4437380" cy="4121150"/>
            <a:chOff x="258667" y="5947182"/>
            <a:chExt cx="4437380" cy="412115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2101" y="9560455"/>
              <a:ext cx="2589206" cy="50657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72101" y="9560459"/>
              <a:ext cx="2589530" cy="506095"/>
            </a:xfrm>
            <a:custGeom>
              <a:avLst/>
              <a:gdLst/>
              <a:ahLst/>
              <a:cxnLst/>
              <a:rect l="l" t="t" r="r" b="b"/>
              <a:pathLst>
                <a:path w="2589529" h="506095">
                  <a:moveTo>
                    <a:pt x="0" y="0"/>
                  </a:moveTo>
                  <a:lnTo>
                    <a:pt x="0" y="0"/>
                  </a:lnTo>
                  <a:lnTo>
                    <a:pt x="2589206" y="0"/>
                  </a:lnTo>
                  <a:lnTo>
                    <a:pt x="2589206" y="505990"/>
                  </a:lnTo>
                  <a:lnTo>
                    <a:pt x="0" y="5059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2762" y="7340687"/>
              <a:ext cx="3598872" cy="22198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4917" y="7340691"/>
              <a:ext cx="1015337" cy="270651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560483" y="7344662"/>
              <a:ext cx="1015365" cy="2707005"/>
            </a:xfrm>
            <a:custGeom>
              <a:avLst/>
              <a:gdLst/>
              <a:ahLst/>
              <a:cxnLst/>
              <a:rect l="l" t="t" r="r" b="b"/>
              <a:pathLst>
                <a:path w="1015364" h="2707004">
                  <a:moveTo>
                    <a:pt x="1009030" y="0"/>
                  </a:moveTo>
                  <a:lnTo>
                    <a:pt x="0" y="2219868"/>
                  </a:lnTo>
                  <a:lnTo>
                    <a:pt x="6304" y="2706516"/>
                  </a:lnTo>
                  <a:lnTo>
                    <a:pt x="1015333" y="486648"/>
                  </a:lnTo>
                  <a:lnTo>
                    <a:pt x="1009030" y="0"/>
                  </a:lnTo>
                  <a:close/>
                </a:path>
              </a:pathLst>
            </a:custGeom>
            <a:solidFill>
              <a:srgbClr val="DAB99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60483" y="7344662"/>
              <a:ext cx="1015365" cy="2707005"/>
            </a:xfrm>
            <a:custGeom>
              <a:avLst/>
              <a:gdLst/>
              <a:ahLst/>
              <a:cxnLst/>
              <a:rect l="l" t="t" r="r" b="b"/>
              <a:pathLst>
                <a:path w="1015364" h="2707004">
                  <a:moveTo>
                    <a:pt x="0" y="2219868"/>
                  </a:moveTo>
                  <a:lnTo>
                    <a:pt x="6304" y="2706516"/>
                  </a:lnTo>
                  <a:lnTo>
                    <a:pt x="1015333" y="486648"/>
                  </a:lnTo>
                  <a:lnTo>
                    <a:pt x="1009030" y="0"/>
                  </a:lnTo>
                  <a:lnTo>
                    <a:pt x="0" y="2219868"/>
                  </a:lnTo>
                  <a:close/>
                </a:path>
              </a:pathLst>
            </a:custGeom>
            <a:ln w="7199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88736" y="8215779"/>
              <a:ext cx="93229" cy="108680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88736" y="9032583"/>
              <a:ext cx="93345" cy="270510"/>
            </a:xfrm>
            <a:custGeom>
              <a:avLst/>
              <a:gdLst/>
              <a:ahLst/>
              <a:cxnLst/>
              <a:rect l="l" t="t" r="r" b="b"/>
              <a:pathLst>
                <a:path w="93344" h="270509">
                  <a:moveTo>
                    <a:pt x="44366" y="0"/>
                  </a:moveTo>
                  <a:lnTo>
                    <a:pt x="21119" y="11925"/>
                  </a:lnTo>
                  <a:lnTo>
                    <a:pt x="10066" y="35585"/>
                  </a:lnTo>
                  <a:lnTo>
                    <a:pt x="0" y="269999"/>
                  </a:lnTo>
                  <a:lnTo>
                    <a:pt x="93229" y="269999"/>
                  </a:lnTo>
                  <a:lnTo>
                    <a:pt x="89493" y="176569"/>
                  </a:lnTo>
                  <a:lnTo>
                    <a:pt x="83160" y="35585"/>
                  </a:lnTo>
                  <a:lnTo>
                    <a:pt x="68736" y="5866"/>
                  </a:lnTo>
                  <a:lnTo>
                    <a:pt x="44366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56594" y="6971202"/>
              <a:ext cx="528627" cy="109548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7095" y="6971264"/>
              <a:ext cx="528017" cy="10954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357095" y="6971264"/>
              <a:ext cx="528320" cy="1096010"/>
            </a:xfrm>
            <a:custGeom>
              <a:avLst/>
              <a:gdLst/>
              <a:ahLst/>
              <a:cxnLst/>
              <a:rect l="l" t="t" r="r" b="b"/>
              <a:pathLst>
                <a:path w="528319" h="1096009">
                  <a:moveTo>
                    <a:pt x="1526" y="223757"/>
                  </a:moveTo>
                  <a:lnTo>
                    <a:pt x="4529" y="156401"/>
                  </a:lnTo>
                  <a:lnTo>
                    <a:pt x="29564" y="100923"/>
                  </a:lnTo>
                  <a:lnTo>
                    <a:pt x="72245" y="57433"/>
                  </a:lnTo>
                  <a:lnTo>
                    <a:pt x="128189" y="26042"/>
                  </a:lnTo>
                  <a:lnTo>
                    <a:pt x="193013" y="6861"/>
                  </a:lnTo>
                  <a:lnTo>
                    <a:pt x="262331" y="0"/>
                  </a:lnTo>
                  <a:lnTo>
                    <a:pt x="297306" y="1224"/>
                  </a:lnTo>
                  <a:lnTo>
                    <a:pt x="365146" y="13050"/>
                  </a:lnTo>
                  <a:lnTo>
                    <a:pt x="426522" y="37474"/>
                  </a:lnTo>
                  <a:lnTo>
                    <a:pt x="477048" y="74606"/>
                  </a:lnTo>
                  <a:lnTo>
                    <a:pt x="512341" y="124555"/>
                  </a:lnTo>
                  <a:lnTo>
                    <a:pt x="528017" y="187434"/>
                  </a:lnTo>
                  <a:lnTo>
                    <a:pt x="527129" y="223757"/>
                  </a:lnTo>
                  <a:lnTo>
                    <a:pt x="523437" y="274115"/>
                  </a:lnTo>
                  <a:lnTo>
                    <a:pt x="518103" y="324163"/>
                  </a:lnTo>
                  <a:lnTo>
                    <a:pt x="511367" y="373981"/>
                  </a:lnTo>
                  <a:lnTo>
                    <a:pt x="503468" y="423646"/>
                  </a:lnTo>
                  <a:lnTo>
                    <a:pt x="494645" y="473236"/>
                  </a:lnTo>
                  <a:lnTo>
                    <a:pt x="485138" y="522829"/>
                  </a:lnTo>
                  <a:lnTo>
                    <a:pt x="475184" y="572503"/>
                  </a:lnTo>
                  <a:lnTo>
                    <a:pt x="465024" y="622337"/>
                  </a:lnTo>
                  <a:lnTo>
                    <a:pt x="454897" y="672408"/>
                  </a:lnTo>
                  <a:lnTo>
                    <a:pt x="445041" y="722795"/>
                  </a:lnTo>
                  <a:lnTo>
                    <a:pt x="435695" y="773575"/>
                  </a:lnTo>
                  <a:lnTo>
                    <a:pt x="427100" y="824827"/>
                  </a:lnTo>
                  <a:lnTo>
                    <a:pt x="419494" y="876629"/>
                  </a:lnTo>
                  <a:lnTo>
                    <a:pt x="413115" y="929058"/>
                  </a:lnTo>
                  <a:lnTo>
                    <a:pt x="408204" y="982194"/>
                  </a:lnTo>
                  <a:lnTo>
                    <a:pt x="404999" y="1036114"/>
                  </a:lnTo>
                  <a:lnTo>
                    <a:pt x="403740" y="1090895"/>
                  </a:lnTo>
                  <a:lnTo>
                    <a:pt x="403761" y="1095467"/>
                  </a:lnTo>
                  <a:lnTo>
                    <a:pt x="153280" y="1093801"/>
                  </a:lnTo>
                  <a:lnTo>
                    <a:pt x="152064" y="1093793"/>
                  </a:lnTo>
                  <a:lnTo>
                    <a:pt x="153259" y="1091364"/>
                  </a:lnTo>
                  <a:lnTo>
                    <a:pt x="153247" y="1090147"/>
                  </a:lnTo>
                  <a:lnTo>
                    <a:pt x="150809" y="1038835"/>
                  </a:lnTo>
                  <a:lnTo>
                    <a:pt x="146577" y="988225"/>
                  </a:lnTo>
                  <a:lnTo>
                    <a:pt x="140756" y="938257"/>
                  </a:lnTo>
                  <a:lnTo>
                    <a:pt x="133549" y="888868"/>
                  </a:lnTo>
                  <a:lnTo>
                    <a:pt x="125161" y="839997"/>
                  </a:lnTo>
                  <a:lnTo>
                    <a:pt x="115796" y="791583"/>
                  </a:lnTo>
                  <a:lnTo>
                    <a:pt x="105658" y="743563"/>
                  </a:lnTo>
                  <a:lnTo>
                    <a:pt x="94952" y="695876"/>
                  </a:lnTo>
                  <a:lnTo>
                    <a:pt x="83881" y="648461"/>
                  </a:lnTo>
                  <a:lnTo>
                    <a:pt x="72649" y="601255"/>
                  </a:lnTo>
                  <a:lnTo>
                    <a:pt x="61462" y="554197"/>
                  </a:lnTo>
                  <a:lnTo>
                    <a:pt x="50522" y="507225"/>
                  </a:lnTo>
                  <a:lnTo>
                    <a:pt x="40035" y="460279"/>
                  </a:lnTo>
                  <a:lnTo>
                    <a:pt x="30204" y="413295"/>
                  </a:lnTo>
                  <a:lnTo>
                    <a:pt x="21233" y="366212"/>
                  </a:lnTo>
                  <a:lnTo>
                    <a:pt x="13327" y="318970"/>
                  </a:lnTo>
                  <a:lnTo>
                    <a:pt x="6690" y="271505"/>
                  </a:lnTo>
                  <a:lnTo>
                    <a:pt x="1526" y="22375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827" y="8063341"/>
              <a:ext cx="257052" cy="18246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506754" y="8063413"/>
              <a:ext cx="257175" cy="182880"/>
            </a:xfrm>
            <a:custGeom>
              <a:avLst/>
              <a:gdLst/>
              <a:ahLst/>
              <a:cxnLst/>
              <a:rect l="l" t="t" r="r" b="b"/>
              <a:pathLst>
                <a:path w="257175" h="182879">
                  <a:moveTo>
                    <a:pt x="257050" y="0"/>
                  </a:moveTo>
                  <a:lnTo>
                    <a:pt x="0" y="0"/>
                  </a:lnTo>
                  <a:lnTo>
                    <a:pt x="0" y="182465"/>
                  </a:lnTo>
                  <a:lnTo>
                    <a:pt x="257050" y="182465"/>
                  </a:lnTo>
                  <a:lnTo>
                    <a:pt x="257050" y="0"/>
                  </a:lnTo>
                  <a:close/>
                </a:path>
              </a:pathLst>
            </a:custGeom>
            <a:ln w="3175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42348" y="6691755"/>
              <a:ext cx="748665" cy="902969"/>
            </a:xfrm>
            <a:custGeom>
              <a:avLst/>
              <a:gdLst/>
              <a:ahLst/>
              <a:cxnLst/>
              <a:rect l="l" t="t" r="r" b="b"/>
              <a:pathLst>
                <a:path w="748664" h="902970">
                  <a:moveTo>
                    <a:pt x="13394" y="0"/>
                  </a:moveTo>
                  <a:lnTo>
                    <a:pt x="1627" y="5205"/>
                  </a:lnTo>
                  <a:lnTo>
                    <a:pt x="0" y="22553"/>
                  </a:lnTo>
                  <a:lnTo>
                    <a:pt x="7386" y="49948"/>
                  </a:lnTo>
                  <a:lnTo>
                    <a:pt x="22658" y="85291"/>
                  </a:lnTo>
                  <a:lnTo>
                    <a:pt x="44691" y="126487"/>
                  </a:lnTo>
                  <a:lnTo>
                    <a:pt x="72357" y="171438"/>
                  </a:lnTo>
                  <a:lnTo>
                    <a:pt x="104529" y="218048"/>
                  </a:lnTo>
                  <a:lnTo>
                    <a:pt x="140081" y="264220"/>
                  </a:lnTo>
                  <a:lnTo>
                    <a:pt x="177887" y="307858"/>
                  </a:lnTo>
                  <a:lnTo>
                    <a:pt x="216819" y="346863"/>
                  </a:lnTo>
                  <a:lnTo>
                    <a:pt x="300565" y="424249"/>
                  </a:lnTo>
                  <a:lnTo>
                    <a:pt x="344316" y="465328"/>
                  </a:lnTo>
                  <a:lnTo>
                    <a:pt x="387317" y="506516"/>
                  </a:lnTo>
                  <a:lnTo>
                    <a:pt x="428064" y="546703"/>
                  </a:lnTo>
                  <a:lnTo>
                    <a:pt x="465056" y="584777"/>
                  </a:lnTo>
                  <a:lnTo>
                    <a:pt x="496790" y="619627"/>
                  </a:lnTo>
                  <a:lnTo>
                    <a:pt x="521764" y="650143"/>
                  </a:lnTo>
                  <a:lnTo>
                    <a:pt x="545424" y="693727"/>
                  </a:lnTo>
                  <a:lnTo>
                    <a:pt x="554552" y="747231"/>
                  </a:lnTo>
                  <a:lnTo>
                    <a:pt x="569549" y="816629"/>
                  </a:lnTo>
                  <a:lnTo>
                    <a:pt x="583568" y="876736"/>
                  </a:lnTo>
                  <a:lnTo>
                    <a:pt x="589762" y="902369"/>
                  </a:lnTo>
                  <a:lnTo>
                    <a:pt x="611847" y="900371"/>
                  </a:lnTo>
                  <a:lnTo>
                    <a:pt x="637356" y="902042"/>
                  </a:lnTo>
                  <a:lnTo>
                    <a:pt x="688863" y="868464"/>
                  </a:lnTo>
                  <a:lnTo>
                    <a:pt x="713232" y="823801"/>
                  </a:lnTo>
                  <a:lnTo>
                    <a:pt x="735156" y="775228"/>
                  </a:lnTo>
                  <a:lnTo>
                    <a:pt x="748277" y="727632"/>
                  </a:lnTo>
                  <a:lnTo>
                    <a:pt x="746239" y="685904"/>
                  </a:lnTo>
                  <a:lnTo>
                    <a:pt x="719184" y="627877"/>
                  </a:lnTo>
                  <a:lnTo>
                    <a:pt x="694499" y="580606"/>
                  </a:lnTo>
                  <a:lnTo>
                    <a:pt x="664807" y="525600"/>
                  </a:lnTo>
                  <a:lnTo>
                    <a:pt x="631927" y="466184"/>
                  </a:lnTo>
                  <a:lnTo>
                    <a:pt x="597684" y="405687"/>
                  </a:lnTo>
                  <a:lnTo>
                    <a:pt x="563900" y="347436"/>
                  </a:lnTo>
                  <a:lnTo>
                    <a:pt x="532396" y="294757"/>
                  </a:lnTo>
                  <a:lnTo>
                    <a:pt x="504995" y="250977"/>
                  </a:lnTo>
                  <a:lnTo>
                    <a:pt x="483519" y="219425"/>
                  </a:lnTo>
                  <a:lnTo>
                    <a:pt x="450323" y="191533"/>
                  </a:lnTo>
                  <a:lnTo>
                    <a:pt x="414816" y="172755"/>
                  </a:lnTo>
                  <a:lnTo>
                    <a:pt x="367103" y="148970"/>
                  </a:lnTo>
                  <a:lnTo>
                    <a:pt x="311019" y="122055"/>
                  </a:lnTo>
                  <a:lnTo>
                    <a:pt x="250396" y="93889"/>
                  </a:lnTo>
                  <a:lnTo>
                    <a:pt x="189069" y="66349"/>
                  </a:lnTo>
                  <a:lnTo>
                    <a:pt x="130872" y="41312"/>
                  </a:lnTo>
                  <a:lnTo>
                    <a:pt x="79638" y="20656"/>
                  </a:lnTo>
                  <a:lnTo>
                    <a:pt x="39200" y="6260"/>
                  </a:lnTo>
                  <a:lnTo>
                    <a:pt x="13394" y="0"/>
                  </a:lnTo>
                  <a:close/>
                </a:path>
              </a:pathLst>
            </a:custGeom>
            <a:solidFill>
              <a:srgbClr val="FCE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022" y="6468106"/>
              <a:ext cx="1411605" cy="1341120"/>
            </a:xfrm>
            <a:custGeom>
              <a:avLst/>
              <a:gdLst/>
              <a:ahLst/>
              <a:cxnLst/>
              <a:rect l="l" t="t" r="r" b="b"/>
              <a:pathLst>
                <a:path w="1411605" h="1341120">
                  <a:moveTo>
                    <a:pt x="1411592" y="932599"/>
                  </a:moveTo>
                  <a:lnTo>
                    <a:pt x="1392923" y="879081"/>
                  </a:lnTo>
                  <a:lnTo>
                    <a:pt x="1376095" y="842619"/>
                  </a:lnTo>
                  <a:lnTo>
                    <a:pt x="1353997" y="796061"/>
                  </a:lnTo>
                  <a:lnTo>
                    <a:pt x="1328026" y="742518"/>
                  </a:lnTo>
                  <a:lnTo>
                    <a:pt x="1299527" y="685101"/>
                  </a:lnTo>
                  <a:lnTo>
                    <a:pt x="1269885" y="626910"/>
                  </a:lnTo>
                  <a:lnTo>
                    <a:pt x="1240485" y="571042"/>
                  </a:lnTo>
                  <a:lnTo>
                    <a:pt x="1212684" y="520611"/>
                  </a:lnTo>
                  <a:lnTo>
                    <a:pt x="1187881" y="478701"/>
                  </a:lnTo>
                  <a:lnTo>
                    <a:pt x="1152728" y="432930"/>
                  </a:lnTo>
                  <a:lnTo>
                    <a:pt x="1090536" y="393687"/>
                  </a:lnTo>
                  <a:lnTo>
                    <a:pt x="1040206" y="362216"/>
                  </a:lnTo>
                  <a:lnTo>
                    <a:pt x="982840" y="326885"/>
                  </a:lnTo>
                  <a:lnTo>
                    <a:pt x="922820" y="290715"/>
                  </a:lnTo>
                  <a:lnTo>
                    <a:pt x="864501" y="256743"/>
                  </a:lnTo>
                  <a:lnTo>
                    <a:pt x="812228" y="227977"/>
                  </a:lnTo>
                  <a:lnTo>
                    <a:pt x="770369" y="207454"/>
                  </a:lnTo>
                  <a:lnTo>
                    <a:pt x="743280" y="198208"/>
                  </a:lnTo>
                  <a:lnTo>
                    <a:pt x="689610" y="163931"/>
                  </a:lnTo>
                  <a:lnTo>
                    <a:pt x="624941" y="96164"/>
                  </a:lnTo>
                  <a:lnTo>
                    <a:pt x="570534" y="29870"/>
                  </a:lnTo>
                  <a:lnTo>
                    <a:pt x="547674" y="0"/>
                  </a:lnTo>
                  <a:lnTo>
                    <a:pt x="0" y="200812"/>
                  </a:lnTo>
                  <a:lnTo>
                    <a:pt x="509104" y="959332"/>
                  </a:lnTo>
                  <a:lnTo>
                    <a:pt x="522465" y="1011186"/>
                  </a:lnTo>
                  <a:lnTo>
                    <a:pt x="533171" y="1057656"/>
                  </a:lnTo>
                  <a:lnTo>
                    <a:pt x="541820" y="1104125"/>
                  </a:lnTo>
                  <a:lnTo>
                    <a:pt x="547611" y="1150594"/>
                  </a:lnTo>
                  <a:lnTo>
                    <a:pt x="549732" y="1197063"/>
                  </a:lnTo>
                  <a:lnTo>
                    <a:pt x="557072" y="1242275"/>
                  </a:lnTo>
                  <a:lnTo>
                    <a:pt x="577494" y="1281633"/>
                  </a:lnTo>
                  <a:lnTo>
                    <a:pt x="608596" y="1312735"/>
                  </a:lnTo>
                  <a:lnTo>
                    <a:pt x="647954" y="1333157"/>
                  </a:lnTo>
                  <a:lnTo>
                    <a:pt x="693166" y="1340497"/>
                  </a:lnTo>
                  <a:lnTo>
                    <a:pt x="738378" y="1333157"/>
                  </a:lnTo>
                  <a:lnTo>
                    <a:pt x="777735" y="1312735"/>
                  </a:lnTo>
                  <a:lnTo>
                    <a:pt x="808837" y="1281633"/>
                  </a:lnTo>
                  <a:lnTo>
                    <a:pt x="829259" y="1242275"/>
                  </a:lnTo>
                  <a:lnTo>
                    <a:pt x="836612" y="1197063"/>
                  </a:lnTo>
                  <a:lnTo>
                    <a:pt x="835088" y="1145946"/>
                  </a:lnTo>
                  <a:lnTo>
                    <a:pt x="830973" y="1094828"/>
                  </a:lnTo>
                  <a:lnTo>
                    <a:pt x="824903" y="1043711"/>
                  </a:lnTo>
                  <a:lnTo>
                    <a:pt x="817524" y="992606"/>
                  </a:lnTo>
                  <a:lnTo>
                    <a:pt x="801471" y="890371"/>
                  </a:lnTo>
                  <a:lnTo>
                    <a:pt x="794105" y="839254"/>
                  </a:lnTo>
                  <a:lnTo>
                    <a:pt x="788035" y="788136"/>
                  </a:lnTo>
                  <a:lnTo>
                    <a:pt x="783907" y="737019"/>
                  </a:lnTo>
                  <a:lnTo>
                    <a:pt x="783564" y="725487"/>
                  </a:lnTo>
                  <a:lnTo>
                    <a:pt x="799973" y="734771"/>
                  </a:lnTo>
                  <a:lnTo>
                    <a:pt x="855954" y="763384"/>
                  </a:lnTo>
                  <a:lnTo>
                    <a:pt x="911301" y="789825"/>
                  </a:lnTo>
                  <a:lnTo>
                    <a:pt x="1009967" y="835609"/>
                  </a:lnTo>
                  <a:lnTo>
                    <a:pt x="1048258" y="854621"/>
                  </a:lnTo>
                  <a:lnTo>
                    <a:pt x="1075829" y="870839"/>
                  </a:lnTo>
                  <a:lnTo>
                    <a:pt x="1090142" y="884110"/>
                  </a:lnTo>
                  <a:lnTo>
                    <a:pt x="1108798" y="911453"/>
                  </a:lnTo>
                  <a:lnTo>
                    <a:pt x="1131862" y="942467"/>
                  </a:lnTo>
                  <a:lnTo>
                    <a:pt x="1151013" y="971029"/>
                  </a:lnTo>
                  <a:lnTo>
                    <a:pt x="1157947" y="991031"/>
                  </a:lnTo>
                  <a:lnTo>
                    <a:pt x="1153109" y="999286"/>
                  </a:lnTo>
                  <a:lnTo>
                    <a:pt x="1144663" y="1001306"/>
                  </a:lnTo>
                  <a:lnTo>
                    <a:pt x="1135849" y="1004049"/>
                  </a:lnTo>
                  <a:lnTo>
                    <a:pt x="1129919" y="1014501"/>
                  </a:lnTo>
                  <a:lnTo>
                    <a:pt x="1094054" y="1189240"/>
                  </a:lnTo>
                  <a:lnTo>
                    <a:pt x="1132649" y="1197597"/>
                  </a:lnTo>
                  <a:lnTo>
                    <a:pt x="1219885" y="1205217"/>
                  </a:lnTo>
                  <a:lnTo>
                    <a:pt x="1313002" y="1185938"/>
                  </a:lnTo>
                  <a:lnTo>
                    <a:pt x="1369199" y="1113612"/>
                  </a:lnTo>
                  <a:lnTo>
                    <a:pt x="1386992" y="1042073"/>
                  </a:lnTo>
                  <a:lnTo>
                    <a:pt x="1401406" y="993813"/>
                  </a:lnTo>
                  <a:lnTo>
                    <a:pt x="1410322" y="960196"/>
                  </a:lnTo>
                  <a:lnTo>
                    <a:pt x="1411592" y="932599"/>
                  </a:lnTo>
                  <a:close/>
                </a:path>
              </a:pathLst>
            </a:custGeom>
            <a:solidFill>
              <a:srgbClr val="F7D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6219" y="7555651"/>
              <a:ext cx="246458" cy="23015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8667" y="5947182"/>
              <a:ext cx="1230972" cy="105362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59220" y="8246578"/>
              <a:ext cx="150495" cy="22860"/>
            </a:xfrm>
            <a:custGeom>
              <a:avLst/>
              <a:gdLst/>
              <a:ahLst/>
              <a:cxnLst/>
              <a:rect l="l" t="t" r="r" b="b"/>
              <a:pathLst>
                <a:path w="150494" h="22859">
                  <a:moveTo>
                    <a:pt x="150130" y="0"/>
                  </a:moveTo>
                  <a:lnTo>
                    <a:pt x="0" y="82"/>
                  </a:lnTo>
                  <a:lnTo>
                    <a:pt x="2707" y="5871"/>
                  </a:lnTo>
                  <a:lnTo>
                    <a:pt x="28634" y="22589"/>
                  </a:lnTo>
                  <a:lnTo>
                    <a:pt x="121856" y="22589"/>
                  </a:lnTo>
                  <a:lnTo>
                    <a:pt x="148064" y="5600"/>
                  </a:lnTo>
                  <a:lnTo>
                    <a:pt x="150130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73642" y="8900005"/>
              <a:ext cx="256540" cy="864235"/>
            </a:xfrm>
            <a:custGeom>
              <a:avLst/>
              <a:gdLst/>
              <a:ahLst/>
              <a:cxnLst/>
              <a:rect l="l" t="t" r="r" b="b"/>
              <a:pathLst>
                <a:path w="256539" h="864234">
                  <a:moveTo>
                    <a:pt x="256463" y="0"/>
                  </a:moveTo>
                  <a:lnTo>
                    <a:pt x="96700" y="437241"/>
                  </a:lnTo>
                  <a:lnTo>
                    <a:pt x="0" y="655869"/>
                  </a:lnTo>
                  <a:lnTo>
                    <a:pt x="73454" y="863892"/>
                  </a:lnTo>
                  <a:lnTo>
                    <a:pt x="151354" y="655869"/>
                  </a:lnTo>
                  <a:lnTo>
                    <a:pt x="134539" y="449856"/>
                  </a:lnTo>
                  <a:lnTo>
                    <a:pt x="256463" y="0"/>
                  </a:lnTo>
                  <a:close/>
                </a:path>
              </a:pathLst>
            </a:custGeom>
            <a:solidFill>
              <a:srgbClr val="C9A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73642" y="8900005"/>
              <a:ext cx="256540" cy="864235"/>
            </a:xfrm>
            <a:custGeom>
              <a:avLst/>
              <a:gdLst/>
              <a:ahLst/>
              <a:cxnLst/>
              <a:rect l="l" t="t" r="r" b="b"/>
              <a:pathLst>
                <a:path w="256539" h="864234">
                  <a:moveTo>
                    <a:pt x="256463" y="0"/>
                  </a:moveTo>
                  <a:lnTo>
                    <a:pt x="96700" y="437241"/>
                  </a:lnTo>
                  <a:lnTo>
                    <a:pt x="0" y="655869"/>
                  </a:lnTo>
                  <a:lnTo>
                    <a:pt x="73454" y="863892"/>
                  </a:lnTo>
                  <a:lnTo>
                    <a:pt x="151354" y="655869"/>
                  </a:lnTo>
                  <a:lnTo>
                    <a:pt x="134539" y="449856"/>
                  </a:lnTo>
                  <a:lnTo>
                    <a:pt x="256463" y="0"/>
                  </a:lnTo>
                  <a:close/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73642" y="8900005"/>
              <a:ext cx="256540" cy="864235"/>
            </a:xfrm>
            <a:custGeom>
              <a:avLst/>
              <a:gdLst/>
              <a:ahLst/>
              <a:cxnLst/>
              <a:rect l="l" t="t" r="r" b="b"/>
              <a:pathLst>
                <a:path w="256539" h="864234">
                  <a:moveTo>
                    <a:pt x="256463" y="0"/>
                  </a:moveTo>
                  <a:lnTo>
                    <a:pt x="96700" y="437241"/>
                  </a:lnTo>
                  <a:lnTo>
                    <a:pt x="0" y="655869"/>
                  </a:lnTo>
                  <a:lnTo>
                    <a:pt x="73454" y="863892"/>
                  </a:lnTo>
                  <a:lnTo>
                    <a:pt x="140051" y="515225"/>
                  </a:lnTo>
                  <a:lnTo>
                    <a:pt x="134539" y="449856"/>
                  </a:lnTo>
                  <a:lnTo>
                    <a:pt x="256463" y="0"/>
                  </a:lnTo>
                  <a:close/>
                </a:path>
              </a:pathLst>
            </a:custGeom>
            <a:solidFill>
              <a:srgbClr val="B392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67474" y="8215779"/>
              <a:ext cx="93231" cy="108601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64220" y="6971202"/>
              <a:ext cx="528627" cy="109548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64330" y="6971264"/>
              <a:ext cx="528014" cy="109546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864330" y="6971264"/>
              <a:ext cx="528320" cy="1096010"/>
            </a:xfrm>
            <a:custGeom>
              <a:avLst/>
              <a:gdLst/>
              <a:ahLst/>
              <a:cxnLst/>
              <a:rect l="l" t="t" r="r" b="b"/>
              <a:pathLst>
                <a:path w="528320" h="1096009">
                  <a:moveTo>
                    <a:pt x="526487" y="223757"/>
                  </a:moveTo>
                  <a:lnTo>
                    <a:pt x="523485" y="156401"/>
                  </a:lnTo>
                  <a:lnTo>
                    <a:pt x="498451" y="100923"/>
                  </a:lnTo>
                  <a:lnTo>
                    <a:pt x="455770" y="57433"/>
                  </a:lnTo>
                  <a:lnTo>
                    <a:pt x="399826" y="26042"/>
                  </a:lnTo>
                  <a:lnTo>
                    <a:pt x="335003" y="6861"/>
                  </a:lnTo>
                  <a:lnTo>
                    <a:pt x="265686" y="0"/>
                  </a:lnTo>
                  <a:lnTo>
                    <a:pt x="230711" y="1224"/>
                  </a:lnTo>
                  <a:lnTo>
                    <a:pt x="162871" y="13050"/>
                  </a:lnTo>
                  <a:lnTo>
                    <a:pt x="101495" y="37474"/>
                  </a:lnTo>
                  <a:lnTo>
                    <a:pt x="50969" y="74606"/>
                  </a:lnTo>
                  <a:lnTo>
                    <a:pt x="15676" y="124555"/>
                  </a:lnTo>
                  <a:lnTo>
                    <a:pt x="0" y="187434"/>
                  </a:lnTo>
                  <a:lnTo>
                    <a:pt x="888" y="223757"/>
                  </a:lnTo>
                  <a:lnTo>
                    <a:pt x="4580" y="274115"/>
                  </a:lnTo>
                  <a:lnTo>
                    <a:pt x="9914" y="324163"/>
                  </a:lnTo>
                  <a:lnTo>
                    <a:pt x="16649" y="373981"/>
                  </a:lnTo>
                  <a:lnTo>
                    <a:pt x="24548" y="423646"/>
                  </a:lnTo>
                  <a:lnTo>
                    <a:pt x="33371" y="473236"/>
                  </a:lnTo>
                  <a:lnTo>
                    <a:pt x="42878" y="522829"/>
                  </a:lnTo>
                  <a:lnTo>
                    <a:pt x="52831" y="572503"/>
                  </a:lnTo>
                  <a:lnTo>
                    <a:pt x="62991" y="622337"/>
                  </a:lnTo>
                  <a:lnTo>
                    <a:pt x="73118" y="672408"/>
                  </a:lnTo>
                  <a:lnTo>
                    <a:pt x="82974" y="722795"/>
                  </a:lnTo>
                  <a:lnTo>
                    <a:pt x="92319" y="773575"/>
                  </a:lnTo>
                  <a:lnTo>
                    <a:pt x="100914" y="824827"/>
                  </a:lnTo>
                  <a:lnTo>
                    <a:pt x="108520" y="876629"/>
                  </a:lnTo>
                  <a:lnTo>
                    <a:pt x="114898" y="929058"/>
                  </a:lnTo>
                  <a:lnTo>
                    <a:pt x="119809" y="982194"/>
                  </a:lnTo>
                  <a:lnTo>
                    <a:pt x="123014" y="1036114"/>
                  </a:lnTo>
                  <a:lnTo>
                    <a:pt x="124273" y="1090895"/>
                  </a:lnTo>
                  <a:lnTo>
                    <a:pt x="124256" y="1095467"/>
                  </a:lnTo>
                  <a:lnTo>
                    <a:pt x="374736" y="1093801"/>
                  </a:lnTo>
                  <a:lnTo>
                    <a:pt x="375953" y="1093793"/>
                  </a:lnTo>
                  <a:lnTo>
                    <a:pt x="374758" y="1091364"/>
                  </a:lnTo>
                  <a:lnTo>
                    <a:pt x="374766" y="1090147"/>
                  </a:lnTo>
                  <a:lnTo>
                    <a:pt x="377204" y="1038835"/>
                  </a:lnTo>
                  <a:lnTo>
                    <a:pt x="381436" y="988225"/>
                  </a:lnTo>
                  <a:lnTo>
                    <a:pt x="387258" y="938257"/>
                  </a:lnTo>
                  <a:lnTo>
                    <a:pt x="394465" y="888868"/>
                  </a:lnTo>
                  <a:lnTo>
                    <a:pt x="402853" y="839997"/>
                  </a:lnTo>
                  <a:lnTo>
                    <a:pt x="412219" y="791583"/>
                  </a:lnTo>
                  <a:lnTo>
                    <a:pt x="422357" y="743563"/>
                  </a:lnTo>
                  <a:lnTo>
                    <a:pt x="433063" y="695876"/>
                  </a:lnTo>
                  <a:lnTo>
                    <a:pt x="444134" y="648461"/>
                  </a:lnTo>
                  <a:lnTo>
                    <a:pt x="455366" y="601255"/>
                  </a:lnTo>
                  <a:lnTo>
                    <a:pt x="466553" y="554197"/>
                  </a:lnTo>
                  <a:lnTo>
                    <a:pt x="477493" y="507225"/>
                  </a:lnTo>
                  <a:lnTo>
                    <a:pt x="487980" y="460279"/>
                  </a:lnTo>
                  <a:lnTo>
                    <a:pt x="497811" y="413295"/>
                  </a:lnTo>
                  <a:lnTo>
                    <a:pt x="506781" y="366212"/>
                  </a:lnTo>
                  <a:lnTo>
                    <a:pt x="514687" y="318970"/>
                  </a:lnTo>
                  <a:lnTo>
                    <a:pt x="521324" y="271505"/>
                  </a:lnTo>
                  <a:lnTo>
                    <a:pt x="526487" y="22375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85563" y="8063341"/>
              <a:ext cx="257050" cy="18246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985635" y="8063413"/>
              <a:ext cx="257175" cy="182880"/>
            </a:xfrm>
            <a:custGeom>
              <a:avLst/>
              <a:gdLst/>
              <a:ahLst/>
              <a:cxnLst/>
              <a:rect l="l" t="t" r="r" b="b"/>
              <a:pathLst>
                <a:path w="257175" h="182879">
                  <a:moveTo>
                    <a:pt x="0" y="0"/>
                  </a:moveTo>
                  <a:lnTo>
                    <a:pt x="257054" y="0"/>
                  </a:lnTo>
                  <a:lnTo>
                    <a:pt x="257054" y="182465"/>
                  </a:lnTo>
                  <a:lnTo>
                    <a:pt x="0" y="182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8816" y="6691755"/>
              <a:ext cx="748665" cy="902969"/>
            </a:xfrm>
            <a:custGeom>
              <a:avLst/>
              <a:gdLst/>
              <a:ahLst/>
              <a:cxnLst/>
              <a:rect l="l" t="t" r="r" b="b"/>
              <a:pathLst>
                <a:path w="748664" h="902970">
                  <a:moveTo>
                    <a:pt x="734884" y="0"/>
                  </a:moveTo>
                  <a:lnTo>
                    <a:pt x="668639" y="20656"/>
                  </a:lnTo>
                  <a:lnTo>
                    <a:pt x="617405" y="41312"/>
                  </a:lnTo>
                  <a:lnTo>
                    <a:pt x="559207" y="66349"/>
                  </a:lnTo>
                  <a:lnTo>
                    <a:pt x="497880" y="93889"/>
                  </a:lnTo>
                  <a:lnTo>
                    <a:pt x="437258" y="122055"/>
                  </a:lnTo>
                  <a:lnTo>
                    <a:pt x="381174" y="148970"/>
                  </a:lnTo>
                  <a:lnTo>
                    <a:pt x="333461" y="172755"/>
                  </a:lnTo>
                  <a:lnTo>
                    <a:pt x="297955" y="191533"/>
                  </a:lnTo>
                  <a:lnTo>
                    <a:pt x="264759" y="219425"/>
                  </a:lnTo>
                  <a:lnTo>
                    <a:pt x="243283" y="250977"/>
                  </a:lnTo>
                  <a:lnTo>
                    <a:pt x="215882" y="294757"/>
                  </a:lnTo>
                  <a:lnTo>
                    <a:pt x="184378" y="347436"/>
                  </a:lnTo>
                  <a:lnTo>
                    <a:pt x="150594" y="405687"/>
                  </a:lnTo>
                  <a:lnTo>
                    <a:pt x="116350" y="466184"/>
                  </a:lnTo>
                  <a:lnTo>
                    <a:pt x="83471" y="525600"/>
                  </a:lnTo>
                  <a:lnTo>
                    <a:pt x="53777" y="580606"/>
                  </a:lnTo>
                  <a:lnTo>
                    <a:pt x="29092" y="627877"/>
                  </a:lnTo>
                  <a:lnTo>
                    <a:pt x="11238" y="664085"/>
                  </a:lnTo>
                  <a:lnTo>
                    <a:pt x="0" y="727632"/>
                  </a:lnTo>
                  <a:lnTo>
                    <a:pt x="13121" y="775228"/>
                  </a:lnTo>
                  <a:lnTo>
                    <a:pt x="35045" y="823801"/>
                  </a:lnTo>
                  <a:lnTo>
                    <a:pt x="59412" y="868464"/>
                  </a:lnTo>
                  <a:lnTo>
                    <a:pt x="84434" y="895399"/>
                  </a:lnTo>
                  <a:lnTo>
                    <a:pt x="110922" y="902042"/>
                  </a:lnTo>
                  <a:lnTo>
                    <a:pt x="136431" y="900371"/>
                  </a:lnTo>
                  <a:lnTo>
                    <a:pt x="158517" y="902369"/>
                  </a:lnTo>
                  <a:lnTo>
                    <a:pt x="164710" y="876736"/>
                  </a:lnTo>
                  <a:lnTo>
                    <a:pt x="178728" y="816629"/>
                  </a:lnTo>
                  <a:lnTo>
                    <a:pt x="193724" y="747231"/>
                  </a:lnTo>
                  <a:lnTo>
                    <a:pt x="202855" y="693727"/>
                  </a:lnTo>
                  <a:lnTo>
                    <a:pt x="209802" y="675213"/>
                  </a:lnTo>
                  <a:lnTo>
                    <a:pt x="251489" y="619627"/>
                  </a:lnTo>
                  <a:lnTo>
                    <a:pt x="283222" y="584777"/>
                  </a:lnTo>
                  <a:lnTo>
                    <a:pt x="320214" y="546703"/>
                  </a:lnTo>
                  <a:lnTo>
                    <a:pt x="360961" y="506516"/>
                  </a:lnTo>
                  <a:lnTo>
                    <a:pt x="403961" y="465328"/>
                  </a:lnTo>
                  <a:lnTo>
                    <a:pt x="447712" y="424249"/>
                  </a:lnTo>
                  <a:lnTo>
                    <a:pt x="531458" y="346863"/>
                  </a:lnTo>
                  <a:lnTo>
                    <a:pt x="570391" y="307858"/>
                  </a:lnTo>
                  <a:lnTo>
                    <a:pt x="608196" y="264220"/>
                  </a:lnTo>
                  <a:lnTo>
                    <a:pt x="643749" y="218048"/>
                  </a:lnTo>
                  <a:lnTo>
                    <a:pt x="675921" y="171438"/>
                  </a:lnTo>
                  <a:lnTo>
                    <a:pt x="703587" y="126487"/>
                  </a:lnTo>
                  <a:lnTo>
                    <a:pt x="725620" y="85291"/>
                  </a:lnTo>
                  <a:lnTo>
                    <a:pt x="740893" y="49948"/>
                  </a:lnTo>
                  <a:lnTo>
                    <a:pt x="748279" y="22553"/>
                  </a:lnTo>
                  <a:lnTo>
                    <a:pt x="746652" y="5205"/>
                  </a:lnTo>
                  <a:lnTo>
                    <a:pt x="734884" y="0"/>
                  </a:lnTo>
                  <a:close/>
                </a:path>
              </a:pathLst>
            </a:custGeom>
            <a:solidFill>
              <a:srgbClr val="FCE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22816" y="6468106"/>
              <a:ext cx="1411605" cy="1341120"/>
            </a:xfrm>
            <a:custGeom>
              <a:avLst/>
              <a:gdLst/>
              <a:ahLst/>
              <a:cxnLst/>
              <a:rect l="l" t="t" r="r" b="b"/>
              <a:pathLst>
                <a:path w="1411604" h="1341120">
                  <a:moveTo>
                    <a:pt x="1411592" y="200812"/>
                  </a:moveTo>
                  <a:lnTo>
                    <a:pt x="863917" y="0"/>
                  </a:lnTo>
                  <a:lnTo>
                    <a:pt x="841057" y="29870"/>
                  </a:lnTo>
                  <a:lnTo>
                    <a:pt x="786650" y="96164"/>
                  </a:lnTo>
                  <a:lnTo>
                    <a:pt x="721982" y="163931"/>
                  </a:lnTo>
                  <a:lnTo>
                    <a:pt x="668312" y="198208"/>
                  </a:lnTo>
                  <a:lnTo>
                    <a:pt x="641223" y="207454"/>
                  </a:lnTo>
                  <a:lnTo>
                    <a:pt x="599363" y="227977"/>
                  </a:lnTo>
                  <a:lnTo>
                    <a:pt x="547090" y="256743"/>
                  </a:lnTo>
                  <a:lnTo>
                    <a:pt x="488772" y="290715"/>
                  </a:lnTo>
                  <a:lnTo>
                    <a:pt x="428752" y="326885"/>
                  </a:lnTo>
                  <a:lnTo>
                    <a:pt x="371386" y="362216"/>
                  </a:lnTo>
                  <a:lnTo>
                    <a:pt x="321056" y="393687"/>
                  </a:lnTo>
                  <a:lnTo>
                    <a:pt x="258864" y="432930"/>
                  </a:lnTo>
                  <a:lnTo>
                    <a:pt x="223710" y="478701"/>
                  </a:lnTo>
                  <a:lnTo>
                    <a:pt x="198907" y="520611"/>
                  </a:lnTo>
                  <a:lnTo>
                    <a:pt x="171107" y="571042"/>
                  </a:lnTo>
                  <a:lnTo>
                    <a:pt x="141706" y="626910"/>
                  </a:lnTo>
                  <a:lnTo>
                    <a:pt x="112064" y="685101"/>
                  </a:lnTo>
                  <a:lnTo>
                    <a:pt x="83566" y="742518"/>
                  </a:lnTo>
                  <a:lnTo>
                    <a:pt x="57594" y="796061"/>
                  </a:lnTo>
                  <a:lnTo>
                    <a:pt x="35496" y="842619"/>
                  </a:lnTo>
                  <a:lnTo>
                    <a:pt x="18669" y="879081"/>
                  </a:lnTo>
                  <a:lnTo>
                    <a:pt x="0" y="932599"/>
                  </a:lnTo>
                  <a:lnTo>
                    <a:pt x="1270" y="960196"/>
                  </a:lnTo>
                  <a:lnTo>
                    <a:pt x="10185" y="993813"/>
                  </a:lnTo>
                  <a:lnTo>
                    <a:pt x="24599" y="1042073"/>
                  </a:lnTo>
                  <a:lnTo>
                    <a:pt x="42392" y="1113612"/>
                  </a:lnTo>
                  <a:lnTo>
                    <a:pt x="98590" y="1185938"/>
                  </a:lnTo>
                  <a:lnTo>
                    <a:pt x="191706" y="1205217"/>
                  </a:lnTo>
                  <a:lnTo>
                    <a:pt x="278942" y="1197597"/>
                  </a:lnTo>
                  <a:lnTo>
                    <a:pt x="317538" y="1189240"/>
                  </a:lnTo>
                  <a:lnTo>
                    <a:pt x="281673" y="1014501"/>
                  </a:lnTo>
                  <a:lnTo>
                    <a:pt x="275742" y="1004049"/>
                  </a:lnTo>
                  <a:lnTo>
                    <a:pt x="266928" y="1001306"/>
                  </a:lnTo>
                  <a:lnTo>
                    <a:pt x="258483" y="999286"/>
                  </a:lnTo>
                  <a:lnTo>
                    <a:pt x="253644" y="991031"/>
                  </a:lnTo>
                  <a:lnTo>
                    <a:pt x="260565" y="971029"/>
                  </a:lnTo>
                  <a:lnTo>
                    <a:pt x="279730" y="942467"/>
                  </a:lnTo>
                  <a:lnTo>
                    <a:pt x="302793" y="911453"/>
                  </a:lnTo>
                  <a:lnTo>
                    <a:pt x="321449" y="884110"/>
                  </a:lnTo>
                  <a:lnTo>
                    <a:pt x="335762" y="870839"/>
                  </a:lnTo>
                  <a:lnTo>
                    <a:pt x="363321" y="854621"/>
                  </a:lnTo>
                  <a:lnTo>
                    <a:pt x="401612" y="835609"/>
                  </a:lnTo>
                  <a:lnTo>
                    <a:pt x="500291" y="789825"/>
                  </a:lnTo>
                  <a:lnTo>
                    <a:pt x="555637" y="763384"/>
                  </a:lnTo>
                  <a:lnTo>
                    <a:pt x="611606" y="734771"/>
                  </a:lnTo>
                  <a:lnTo>
                    <a:pt x="628015" y="725487"/>
                  </a:lnTo>
                  <a:lnTo>
                    <a:pt x="627684" y="737019"/>
                  </a:lnTo>
                  <a:lnTo>
                    <a:pt x="623557" y="788136"/>
                  </a:lnTo>
                  <a:lnTo>
                    <a:pt x="617486" y="839254"/>
                  </a:lnTo>
                  <a:lnTo>
                    <a:pt x="610120" y="890371"/>
                  </a:lnTo>
                  <a:lnTo>
                    <a:pt x="594067" y="992606"/>
                  </a:lnTo>
                  <a:lnTo>
                    <a:pt x="586689" y="1043711"/>
                  </a:lnTo>
                  <a:lnTo>
                    <a:pt x="580618" y="1094828"/>
                  </a:lnTo>
                  <a:lnTo>
                    <a:pt x="576503" y="1145946"/>
                  </a:lnTo>
                  <a:lnTo>
                    <a:pt x="574979" y="1197063"/>
                  </a:lnTo>
                  <a:lnTo>
                    <a:pt x="582333" y="1242275"/>
                  </a:lnTo>
                  <a:lnTo>
                    <a:pt x="602754" y="1281633"/>
                  </a:lnTo>
                  <a:lnTo>
                    <a:pt x="633857" y="1312735"/>
                  </a:lnTo>
                  <a:lnTo>
                    <a:pt x="673214" y="1333157"/>
                  </a:lnTo>
                  <a:lnTo>
                    <a:pt x="718426" y="1340497"/>
                  </a:lnTo>
                  <a:lnTo>
                    <a:pt x="763638" y="1333157"/>
                  </a:lnTo>
                  <a:lnTo>
                    <a:pt x="802995" y="1312735"/>
                  </a:lnTo>
                  <a:lnTo>
                    <a:pt x="834097" y="1281633"/>
                  </a:lnTo>
                  <a:lnTo>
                    <a:pt x="854519" y="1242275"/>
                  </a:lnTo>
                  <a:lnTo>
                    <a:pt x="861860" y="1197063"/>
                  </a:lnTo>
                  <a:lnTo>
                    <a:pt x="863968" y="1150594"/>
                  </a:lnTo>
                  <a:lnTo>
                    <a:pt x="869772" y="1104125"/>
                  </a:lnTo>
                  <a:lnTo>
                    <a:pt x="878420" y="1057656"/>
                  </a:lnTo>
                  <a:lnTo>
                    <a:pt x="889127" y="1011186"/>
                  </a:lnTo>
                  <a:lnTo>
                    <a:pt x="901052" y="964717"/>
                  </a:lnTo>
                  <a:lnTo>
                    <a:pt x="902474" y="959332"/>
                  </a:lnTo>
                  <a:lnTo>
                    <a:pt x="1411592" y="200812"/>
                  </a:lnTo>
                  <a:close/>
                </a:path>
              </a:pathLst>
            </a:custGeom>
            <a:solidFill>
              <a:srgbClr val="F7D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16765" y="7555651"/>
              <a:ext cx="246456" cy="23015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59803" y="5947182"/>
              <a:ext cx="1230974" cy="105362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040091" y="8246578"/>
              <a:ext cx="150495" cy="22860"/>
            </a:xfrm>
            <a:custGeom>
              <a:avLst/>
              <a:gdLst/>
              <a:ahLst/>
              <a:cxnLst/>
              <a:rect l="l" t="t" r="r" b="b"/>
              <a:pathLst>
                <a:path w="150494" h="22859">
                  <a:moveTo>
                    <a:pt x="150127" y="82"/>
                  </a:moveTo>
                  <a:lnTo>
                    <a:pt x="0" y="0"/>
                  </a:lnTo>
                  <a:lnTo>
                    <a:pt x="2066" y="5600"/>
                  </a:lnTo>
                  <a:lnTo>
                    <a:pt x="28275" y="22589"/>
                  </a:lnTo>
                  <a:lnTo>
                    <a:pt x="121493" y="22589"/>
                  </a:lnTo>
                  <a:lnTo>
                    <a:pt x="147424" y="5871"/>
                  </a:lnTo>
                  <a:lnTo>
                    <a:pt x="150127" y="82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05993" y="9011180"/>
              <a:ext cx="54610" cy="291465"/>
            </a:xfrm>
            <a:custGeom>
              <a:avLst/>
              <a:gdLst/>
              <a:ahLst/>
              <a:cxnLst/>
              <a:rect l="l" t="t" r="r" b="b"/>
              <a:pathLst>
                <a:path w="54610" h="291465">
                  <a:moveTo>
                    <a:pt x="45415" y="0"/>
                  </a:moveTo>
                  <a:lnTo>
                    <a:pt x="33782" y="5242"/>
                  </a:lnTo>
                  <a:lnTo>
                    <a:pt x="23273" y="28278"/>
                  </a:lnTo>
                  <a:lnTo>
                    <a:pt x="18011" y="56986"/>
                  </a:lnTo>
                  <a:lnTo>
                    <a:pt x="0" y="291403"/>
                  </a:lnTo>
                  <a:lnTo>
                    <a:pt x="37523" y="208369"/>
                  </a:lnTo>
                  <a:lnTo>
                    <a:pt x="42295" y="159991"/>
                  </a:lnTo>
                  <a:lnTo>
                    <a:pt x="54051" y="24668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82973" y="9303620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5">
                  <a:moveTo>
                    <a:pt x="0" y="0"/>
                  </a:moveTo>
                  <a:lnTo>
                    <a:pt x="103003" y="0"/>
                  </a:lnTo>
                </a:path>
              </a:pathLst>
            </a:custGeom>
            <a:ln w="7199">
              <a:solidFill>
                <a:srgbClr val="B392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30922" y="8655707"/>
              <a:ext cx="854710" cy="634365"/>
            </a:xfrm>
            <a:custGeom>
              <a:avLst/>
              <a:gdLst/>
              <a:ahLst/>
              <a:cxnLst/>
              <a:rect l="l" t="t" r="r" b="b"/>
              <a:pathLst>
                <a:path w="854710" h="634365">
                  <a:moveTo>
                    <a:pt x="76809" y="544245"/>
                  </a:moveTo>
                  <a:lnTo>
                    <a:pt x="41998" y="553758"/>
                  </a:lnTo>
                  <a:lnTo>
                    <a:pt x="41998" y="0"/>
                  </a:lnTo>
                  <a:lnTo>
                    <a:pt x="34798" y="0"/>
                  </a:lnTo>
                  <a:lnTo>
                    <a:pt x="34798" y="553758"/>
                  </a:lnTo>
                  <a:lnTo>
                    <a:pt x="33604" y="553694"/>
                  </a:lnTo>
                  <a:lnTo>
                    <a:pt x="0" y="544245"/>
                  </a:lnTo>
                  <a:lnTo>
                    <a:pt x="38404" y="633857"/>
                  </a:lnTo>
                  <a:lnTo>
                    <a:pt x="57708" y="588822"/>
                  </a:lnTo>
                  <a:lnTo>
                    <a:pt x="76809" y="544245"/>
                  </a:lnTo>
                  <a:close/>
                </a:path>
                <a:path w="854710" h="634365">
                  <a:moveTo>
                    <a:pt x="750798" y="304317"/>
                  </a:moveTo>
                  <a:lnTo>
                    <a:pt x="740092" y="282727"/>
                  </a:lnTo>
                  <a:lnTo>
                    <a:pt x="736473" y="278917"/>
                  </a:lnTo>
                  <a:lnTo>
                    <a:pt x="732396" y="275107"/>
                  </a:lnTo>
                  <a:lnTo>
                    <a:pt x="727849" y="272567"/>
                  </a:lnTo>
                  <a:lnTo>
                    <a:pt x="722858" y="268757"/>
                  </a:lnTo>
                  <a:lnTo>
                    <a:pt x="717448" y="266217"/>
                  </a:lnTo>
                  <a:lnTo>
                    <a:pt x="711593" y="263677"/>
                  </a:lnTo>
                  <a:lnTo>
                    <a:pt x="705319" y="259867"/>
                  </a:lnTo>
                  <a:lnTo>
                    <a:pt x="668020" y="247167"/>
                  </a:lnTo>
                  <a:lnTo>
                    <a:pt x="631596" y="238277"/>
                  </a:lnTo>
                  <a:lnTo>
                    <a:pt x="611416" y="233197"/>
                  </a:lnTo>
                  <a:lnTo>
                    <a:pt x="590029" y="230657"/>
                  </a:lnTo>
                  <a:lnTo>
                    <a:pt x="578916" y="228117"/>
                  </a:lnTo>
                  <a:lnTo>
                    <a:pt x="554304" y="225412"/>
                  </a:lnTo>
                  <a:lnTo>
                    <a:pt x="554596" y="223037"/>
                  </a:lnTo>
                  <a:lnTo>
                    <a:pt x="554786" y="221767"/>
                  </a:lnTo>
                  <a:lnTo>
                    <a:pt x="554990" y="220497"/>
                  </a:lnTo>
                  <a:lnTo>
                    <a:pt x="555447" y="219227"/>
                  </a:lnTo>
                  <a:lnTo>
                    <a:pt x="555993" y="216687"/>
                  </a:lnTo>
                  <a:lnTo>
                    <a:pt x="560793" y="202717"/>
                  </a:lnTo>
                  <a:lnTo>
                    <a:pt x="561860" y="200177"/>
                  </a:lnTo>
                  <a:lnTo>
                    <a:pt x="563003" y="197637"/>
                  </a:lnTo>
                  <a:lnTo>
                    <a:pt x="564210" y="195097"/>
                  </a:lnTo>
                  <a:lnTo>
                    <a:pt x="565492" y="192557"/>
                  </a:lnTo>
                  <a:lnTo>
                    <a:pt x="566864" y="191287"/>
                  </a:lnTo>
                  <a:lnTo>
                    <a:pt x="474319" y="221767"/>
                  </a:lnTo>
                  <a:lnTo>
                    <a:pt x="560349" y="267487"/>
                  </a:lnTo>
                  <a:lnTo>
                    <a:pt x="559396" y="264947"/>
                  </a:lnTo>
                  <a:lnTo>
                    <a:pt x="558520" y="262407"/>
                  </a:lnTo>
                  <a:lnTo>
                    <a:pt x="554164" y="242087"/>
                  </a:lnTo>
                  <a:lnTo>
                    <a:pt x="553961" y="240817"/>
                  </a:lnTo>
                  <a:lnTo>
                    <a:pt x="553885" y="239547"/>
                  </a:lnTo>
                  <a:lnTo>
                    <a:pt x="553834" y="231800"/>
                  </a:lnTo>
                  <a:lnTo>
                    <a:pt x="555028" y="231927"/>
                  </a:lnTo>
                  <a:lnTo>
                    <a:pt x="566597" y="234467"/>
                  </a:lnTo>
                  <a:lnTo>
                    <a:pt x="588911" y="237007"/>
                  </a:lnTo>
                  <a:lnTo>
                    <a:pt x="599655" y="239547"/>
                  </a:lnTo>
                  <a:lnTo>
                    <a:pt x="610108" y="240817"/>
                  </a:lnTo>
                  <a:lnTo>
                    <a:pt x="620255" y="243357"/>
                  </a:lnTo>
                  <a:lnTo>
                    <a:pt x="630072" y="244627"/>
                  </a:lnTo>
                  <a:lnTo>
                    <a:pt x="648728" y="249707"/>
                  </a:lnTo>
                  <a:lnTo>
                    <a:pt x="657542" y="250977"/>
                  </a:lnTo>
                  <a:lnTo>
                    <a:pt x="695934" y="263677"/>
                  </a:lnTo>
                  <a:lnTo>
                    <a:pt x="702411" y="267487"/>
                  </a:lnTo>
                  <a:lnTo>
                    <a:pt x="708444" y="270027"/>
                  </a:lnTo>
                  <a:lnTo>
                    <a:pt x="714044" y="272567"/>
                  </a:lnTo>
                  <a:lnTo>
                    <a:pt x="719188" y="275107"/>
                  </a:lnTo>
                  <a:lnTo>
                    <a:pt x="723861" y="278917"/>
                  </a:lnTo>
                  <a:lnTo>
                    <a:pt x="728052" y="281457"/>
                  </a:lnTo>
                  <a:lnTo>
                    <a:pt x="731748" y="283997"/>
                  </a:lnTo>
                  <a:lnTo>
                    <a:pt x="734949" y="287807"/>
                  </a:lnTo>
                  <a:lnTo>
                    <a:pt x="737641" y="290347"/>
                  </a:lnTo>
                  <a:lnTo>
                    <a:pt x="739825" y="292887"/>
                  </a:lnTo>
                  <a:lnTo>
                    <a:pt x="741489" y="296697"/>
                  </a:lnTo>
                  <a:lnTo>
                    <a:pt x="742670" y="299237"/>
                  </a:lnTo>
                  <a:lnTo>
                    <a:pt x="743369" y="301777"/>
                  </a:lnTo>
                  <a:lnTo>
                    <a:pt x="743597" y="304317"/>
                  </a:lnTo>
                  <a:lnTo>
                    <a:pt x="743229" y="308127"/>
                  </a:lnTo>
                  <a:lnTo>
                    <a:pt x="712368" y="338607"/>
                  </a:lnTo>
                  <a:lnTo>
                    <a:pt x="705091" y="341147"/>
                  </a:lnTo>
                  <a:lnTo>
                    <a:pt x="697128" y="344957"/>
                  </a:lnTo>
                  <a:lnTo>
                    <a:pt x="688492" y="348767"/>
                  </a:lnTo>
                  <a:lnTo>
                    <a:pt x="679221" y="351307"/>
                  </a:lnTo>
                  <a:lnTo>
                    <a:pt x="669340" y="355117"/>
                  </a:lnTo>
                  <a:lnTo>
                    <a:pt x="658850" y="357657"/>
                  </a:lnTo>
                  <a:lnTo>
                    <a:pt x="647788" y="361467"/>
                  </a:lnTo>
                  <a:lnTo>
                    <a:pt x="624052" y="366547"/>
                  </a:lnTo>
                  <a:lnTo>
                    <a:pt x="598284" y="371627"/>
                  </a:lnTo>
                  <a:lnTo>
                    <a:pt x="584695" y="372897"/>
                  </a:lnTo>
                  <a:lnTo>
                    <a:pt x="570661" y="375437"/>
                  </a:lnTo>
                  <a:lnTo>
                    <a:pt x="556209" y="376707"/>
                  </a:lnTo>
                  <a:lnTo>
                    <a:pt x="541362" y="379247"/>
                  </a:lnTo>
                  <a:lnTo>
                    <a:pt x="494639" y="383057"/>
                  </a:lnTo>
                  <a:lnTo>
                    <a:pt x="478409" y="383057"/>
                  </a:lnTo>
                  <a:lnTo>
                    <a:pt x="461886" y="384327"/>
                  </a:lnTo>
                  <a:lnTo>
                    <a:pt x="445096" y="384327"/>
                  </a:lnTo>
                  <a:lnTo>
                    <a:pt x="428053" y="385597"/>
                  </a:lnTo>
                  <a:lnTo>
                    <a:pt x="410794" y="385597"/>
                  </a:lnTo>
                  <a:lnTo>
                    <a:pt x="393522" y="385597"/>
                  </a:lnTo>
                  <a:lnTo>
                    <a:pt x="376478" y="384327"/>
                  </a:lnTo>
                  <a:lnTo>
                    <a:pt x="359702" y="384327"/>
                  </a:lnTo>
                  <a:lnTo>
                    <a:pt x="343179" y="383057"/>
                  </a:lnTo>
                  <a:lnTo>
                    <a:pt x="326948" y="383057"/>
                  </a:lnTo>
                  <a:lnTo>
                    <a:pt x="280225" y="379247"/>
                  </a:lnTo>
                  <a:lnTo>
                    <a:pt x="265379" y="376707"/>
                  </a:lnTo>
                  <a:lnTo>
                    <a:pt x="250913" y="375437"/>
                  </a:lnTo>
                  <a:lnTo>
                    <a:pt x="236893" y="372897"/>
                  </a:lnTo>
                  <a:lnTo>
                    <a:pt x="223304" y="371627"/>
                  </a:lnTo>
                  <a:lnTo>
                    <a:pt x="197535" y="366547"/>
                  </a:lnTo>
                  <a:lnTo>
                    <a:pt x="173786" y="361467"/>
                  </a:lnTo>
                  <a:lnTo>
                    <a:pt x="162725" y="357657"/>
                  </a:lnTo>
                  <a:lnTo>
                    <a:pt x="152247" y="355117"/>
                  </a:lnTo>
                  <a:lnTo>
                    <a:pt x="142354" y="351307"/>
                  </a:lnTo>
                  <a:lnTo>
                    <a:pt x="133083" y="348767"/>
                  </a:lnTo>
                  <a:lnTo>
                    <a:pt x="124460" y="344957"/>
                  </a:lnTo>
                  <a:lnTo>
                    <a:pt x="116484" y="341147"/>
                  </a:lnTo>
                  <a:lnTo>
                    <a:pt x="109220" y="338607"/>
                  </a:lnTo>
                  <a:lnTo>
                    <a:pt x="102654" y="334797"/>
                  </a:lnTo>
                  <a:lnTo>
                    <a:pt x="77978" y="304317"/>
                  </a:lnTo>
                  <a:lnTo>
                    <a:pt x="78206" y="301777"/>
                  </a:lnTo>
                  <a:lnTo>
                    <a:pt x="78892" y="299237"/>
                  </a:lnTo>
                  <a:lnTo>
                    <a:pt x="80035" y="296697"/>
                  </a:lnTo>
                  <a:lnTo>
                    <a:pt x="81661" y="292887"/>
                  </a:lnTo>
                  <a:lnTo>
                    <a:pt x="83781" y="290347"/>
                  </a:lnTo>
                  <a:lnTo>
                    <a:pt x="86398" y="287807"/>
                  </a:lnTo>
                  <a:lnTo>
                    <a:pt x="89522" y="283997"/>
                  </a:lnTo>
                  <a:lnTo>
                    <a:pt x="93129" y="281457"/>
                  </a:lnTo>
                  <a:lnTo>
                    <a:pt x="97218" y="278917"/>
                  </a:lnTo>
                  <a:lnTo>
                    <a:pt x="101765" y="276377"/>
                  </a:lnTo>
                  <a:lnTo>
                    <a:pt x="106781" y="272567"/>
                  </a:lnTo>
                  <a:lnTo>
                    <a:pt x="145808" y="257327"/>
                  </a:lnTo>
                  <a:lnTo>
                    <a:pt x="188798" y="245897"/>
                  </a:lnTo>
                  <a:lnTo>
                    <a:pt x="208330" y="240817"/>
                  </a:lnTo>
                  <a:lnTo>
                    <a:pt x="229057" y="238277"/>
                  </a:lnTo>
                  <a:lnTo>
                    <a:pt x="239852" y="235737"/>
                  </a:lnTo>
                  <a:lnTo>
                    <a:pt x="262750" y="233146"/>
                  </a:lnTo>
                  <a:lnTo>
                    <a:pt x="258953" y="259867"/>
                  </a:lnTo>
                  <a:lnTo>
                    <a:pt x="258152" y="262407"/>
                  </a:lnTo>
                  <a:lnTo>
                    <a:pt x="257289" y="264947"/>
                  </a:lnTo>
                  <a:lnTo>
                    <a:pt x="256349" y="267487"/>
                  </a:lnTo>
                  <a:lnTo>
                    <a:pt x="342176" y="221767"/>
                  </a:lnTo>
                  <a:lnTo>
                    <a:pt x="249491" y="191287"/>
                  </a:lnTo>
                  <a:lnTo>
                    <a:pt x="250863" y="193827"/>
                  </a:lnTo>
                  <a:lnTo>
                    <a:pt x="252158" y="196367"/>
                  </a:lnTo>
                  <a:lnTo>
                    <a:pt x="253390" y="198907"/>
                  </a:lnTo>
                  <a:lnTo>
                    <a:pt x="254533" y="200177"/>
                  </a:lnTo>
                  <a:lnTo>
                    <a:pt x="255600" y="202717"/>
                  </a:lnTo>
                  <a:lnTo>
                    <a:pt x="256603" y="205257"/>
                  </a:lnTo>
                  <a:lnTo>
                    <a:pt x="257530" y="207797"/>
                  </a:lnTo>
                  <a:lnTo>
                    <a:pt x="258381" y="210337"/>
                  </a:lnTo>
                  <a:lnTo>
                    <a:pt x="259156" y="211607"/>
                  </a:lnTo>
                  <a:lnTo>
                    <a:pt x="262051" y="225501"/>
                  </a:lnTo>
                  <a:lnTo>
                    <a:pt x="249948" y="226847"/>
                  </a:lnTo>
                  <a:lnTo>
                    <a:pt x="238785" y="229387"/>
                  </a:lnTo>
                  <a:lnTo>
                    <a:pt x="217309" y="231927"/>
                  </a:lnTo>
                  <a:lnTo>
                    <a:pt x="206984" y="234467"/>
                  </a:lnTo>
                  <a:lnTo>
                    <a:pt x="196964" y="235737"/>
                  </a:lnTo>
                  <a:lnTo>
                    <a:pt x="187248" y="238277"/>
                  </a:lnTo>
                  <a:lnTo>
                    <a:pt x="168770" y="243357"/>
                  </a:lnTo>
                  <a:lnTo>
                    <a:pt x="160032" y="244627"/>
                  </a:lnTo>
                  <a:lnTo>
                    <a:pt x="121716" y="257327"/>
                  </a:lnTo>
                  <a:lnTo>
                    <a:pt x="115189" y="261137"/>
                  </a:lnTo>
                  <a:lnTo>
                    <a:pt x="109054" y="263677"/>
                  </a:lnTo>
                  <a:lnTo>
                    <a:pt x="103352" y="266217"/>
                  </a:lnTo>
                  <a:lnTo>
                    <a:pt x="98056" y="270027"/>
                  </a:lnTo>
                  <a:lnTo>
                    <a:pt x="93179" y="272567"/>
                  </a:lnTo>
                  <a:lnTo>
                    <a:pt x="88747" y="276377"/>
                  </a:lnTo>
                  <a:lnTo>
                    <a:pt x="84759" y="278917"/>
                  </a:lnTo>
                  <a:lnTo>
                    <a:pt x="81229" y="282727"/>
                  </a:lnTo>
                  <a:lnTo>
                    <a:pt x="78168" y="286537"/>
                  </a:lnTo>
                  <a:lnTo>
                    <a:pt x="75603" y="289077"/>
                  </a:lnTo>
                  <a:lnTo>
                    <a:pt x="73545" y="292887"/>
                  </a:lnTo>
                  <a:lnTo>
                    <a:pt x="72021" y="296697"/>
                  </a:lnTo>
                  <a:lnTo>
                    <a:pt x="71094" y="300507"/>
                  </a:lnTo>
                  <a:lnTo>
                    <a:pt x="70777" y="304317"/>
                  </a:lnTo>
                  <a:lnTo>
                    <a:pt x="71297" y="309397"/>
                  </a:lnTo>
                  <a:lnTo>
                    <a:pt x="87249" y="332257"/>
                  </a:lnTo>
                  <a:lnTo>
                    <a:pt x="92760" y="337337"/>
                  </a:lnTo>
                  <a:lnTo>
                    <a:pt x="98983" y="341147"/>
                  </a:lnTo>
                  <a:lnTo>
                    <a:pt x="105892" y="344957"/>
                  </a:lnTo>
                  <a:lnTo>
                    <a:pt x="113474" y="348767"/>
                  </a:lnTo>
                  <a:lnTo>
                    <a:pt x="121716" y="351307"/>
                  </a:lnTo>
                  <a:lnTo>
                    <a:pt x="130581" y="355117"/>
                  </a:lnTo>
                  <a:lnTo>
                    <a:pt x="140068" y="358927"/>
                  </a:lnTo>
                  <a:lnTo>
                    <a:pt x="150152" y="361467"/>
                  </a:lnTo>
                  <a:lnTo>
                    <a:pt x="160820" y="365277"/>
                  </a:lnTo>
                  <a:lnTo>
                    <a:pt x="208851" y="375437"/>
                  </a:lnTo>
                  <a:lnTo>
                    <a:pt x="249948" y="381787"/>
                  </a:lnTo>
                  <a:lnTo>
                    <a:pt x="264515" y="384327"/>
                  </a:lnTo>
                  <a:lnTo>
                    <a:pt x="294792" y="386867"/>
                  </a:lnTo>
                  <a:lnTo>
                    <a:pt x="310476" y="389407"/>
                  </a:lnTo>
                  <a:lnTo>
                    <a:pt x="326491" y="389407"/>
                  </a:lnTo>
                  <a:lnTo>
                    <a:pt x="359422" y="391947"/>
                  </a:lnTo>
                  <a:lnTo>
                    <a:pt x="410794" y="391947"/>
                  </a:lnTo>
                  <a:lnTo>
                    <a:pt x="462165" y="391947"/>
                  </a:lnTo>
                  <a:lnTo>
                    <a:pt x="495096" y="389407"/>
                  </a:lnTo>
                  <a:lnTo>
                    <a:pt x="511098" y="389407"/>
                  </a:lnTo>
                  <a:lnTo>
                    <a:pt x="526783" y="386867"/>
                  </a:lnTo>
                  <a:lnTo>
                    <a:pt x="557072" y="384327"/>
                  </a:lnTo>
                  <a:lnTo>
                    <a:pt x="571627" y="381787"/>
                  </a:lnTo>
                  <a:lnTo>
                    <a:pt x="585774" y="380517"/>
                  </a:lnTo>
                  <a:lnTo>
                    <a:pt x="637781" y="370357"/>
                  </a:lnTo>
                  <a:lnTo>
                    <a:pt x="671423" y="361467"/>
                  </a:lnTo>
                  <a:lnTo>
                    <a:pt x="681507" y="358927"/>
                  </a:lnTo>
                  <a:lnTo>
                    <a:pt x="690994" y="355117"/>
                  </a:lnTo>
                  <a:lnTo>
                    <a:pt x="699871" y="351307"/>
                  </a:lnTo>
                  <a:lnTo>
                    <a:pt x="708101" y="348767"/>
                  </a:lnTo>
                  <a:lnTo>
                    <a:pt x="715683" y="344957"/>
                  </a:lnTo>
                  <a:lnTo>
                    <a:pt x="722591" y="341147"/>
                  </a:lnTo>
                  <a:lnTo>
                    <a:pt x="728814" y="337337"/>
                  </a:lnTo>
                  <a:lnTo>
                    <a:pt x="734339" y="332257"/>
                  </a:lnTo>
                  <a:lnTo>
                    <a:pt x="739114" y="328447"/>
                  </a:lnTo>
                  <a:lnTo>
                    <a:pt x="743153" y="324637"/>
                  </a:lnTo>
                  <a:lnTo>
                    <a:pt x="746391" y="319557"/>
                  </a:lnTo>
                  <a:lnTo>
                    <a:pt x="748804" y="314477"/>
                  </a:lnTo>
                  <a:lnTo>
                    <a:pt x="750290" y="309397"/>
                  </a:lnTo>
                  <a:lnTo>
                    <a:pt x="750798" y="304317"/>
                  </a:lnTo>
                  <a:close/>
                </a:path>
                <a:path w="854710" h="634365">
                  <a:moveTo>
                    <a:pt x="854087" y="544245"/>
                  </a:moveTo>
                  <a:lnTo>
                    <a:pt x="819277" y="553758"/>
                  </a:lnTo>
                  <a:lnTo>
                    <a:pt x="819277" y="0"/>
                  </a:lnTo>
                  <a:lnTo>
                    <a:pt x="812088" y="0"/>
                  </a:lnTo>
                  <a:lnTo>
                    <a:pt x="812088" y="553758"/>
                  </a:lnTo>
                  <a:lnTo>
                    <a:pt x="812088" y="588822"/>
                  </a:lnTo>
                  <a:lnTo>
                    <a:pt x="812076" y="553758"/>
                  </a:lnTo>
                  <a:lnTo>
                    <a:pt x="777278" y="544245"/>
                  </a:lnTo>
                  <a:lnTo>
                    <a:pt x="815682" y="633857"/>
                  </a:lnTo>
                  <a:lnTo>
                    <a:pt x="834986" y="588822"/>
                  </a:lnTo>
                  <a:lnTo>
                    <a:pt x="854087" y="544245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24719" y="7410215"/>
              <a:ext cx="769620" cy="516255"/>
            </a:xfrm>
            <a:custGeom>
              <a:avLst/>
              <a:gdLst/>
              <a:ahLst/>
              <a:cxnLst/>
              <a:rect l="l" t="t" r="r" b="b"/>
              <a:pathLst>
                <a:path w="769620" h="516254">
                  <a:moveTo>
                    <a:pt x="766211" y="512865"/>
                  </a:moveTo>
                  <a:lnTo>
                    <a:pt x="766185" y="516013"/>
                  </a:lnTo>
                  <a:lnTo>
                    <a:pt x="766271" y="515530"/>
                  </a:lnTo>
                  <a:lnTo>
                    <a:pt x="766211" y="512865"/>
                  </a:lnTo>
                  <a:close/>
                </a:path>
                <a:path w="769620" h="516254">
                  <a:moveTo>
                    <a:pt x="768636" y="513746"/>
                  </a:moveTo>
                  <a:lnTo>
                    <a:pt x="768421" y="513835"/>
                  </a:lnTo>
                  <a:lnTo>
                    <a:pt x="767405" y="513899"/>
                  </a:lnTo>
                  <a:lnTo>
                    <a:pt x="767096" y="514400"/>
                  </a:lnTo>
                  <a:lnTo>
                    <a:pt x="766667" y="514796"/>
                  </a:lnTo>
                  <a:lnTo>
                    <a:pt x="766371" y="515180"/>
                  </a:lnTo>
                  <a:lnTo>
                    <a:pt x="766362" y="515907"/>
                  </a:lnTo>
                  <a:lnTo>
                    <a:pt x="766421" y="515757"/>
                  </a:lnTo>
                  <a:lnTo>
                    <a:pt x="766566" y="515530"/>
                  </a:lnTo>
                  <a:lnTo>
                    <a:pt x="766804" y="514724"/>
                  </a:lnTo>
                  <a:lnTo>
                    <a:pt x="767226" y="514551"/>
                  </a:lnTo>
                  <a:lnTo>
                    <a:pt x="767711" y="514162"/>
                  </a:lnTo>
                  <a:lnTo>
                    <a:pt x="768172" y="513953"/>
                  </a:lnTo>
                  <a:lnTo>
                    <a:pt x="768791" y="513899"/>
                  </a:lnTo>
                  <a:lnTo>
                    <a:pt x="768636" y="513746"/>
                  </a:lnTo>
                  <a:close/>
                </a:path>
                <a:path w="769620" h="516254">
                  <a:moveTo>
                    <a:pt x="768906" y="513845"/>
                  </a:moveTo>
                  <a:lnTo>
                    <a:pt x="769245" y="513968"/>
                  </a:lnTo>
                  <a:lnTo>
                    <a:pt x="768906" y="513845"/>
                  </a:lnTo>
                  <a:close/>
                </a:path>
                <a:path w="769620" h="516254">
                  <a:moveTo>
                    <a:pt x="766192" y="512322"/>
                  </a:moveTo>
                  <a:lnTo>
                    <a:pt x="766275" y="512888"/>
                  </a:lnTo>
                  <a:lnTo>
                    <a:pt x="768636" y="513746"/>
                  </a:lnTo>
                  <a:lnTo>
                    <a:pt x="768780" y="513687"/>
                  </a:lnTo>
                  <a:lnTo>
                    <a:pt x="769033" y="513650"/>
                  </a:lnTo>
                  <a:lnTo>
                    <a:pt x="766192" y="512322"/>
                  </a:lnTo>
                  <a:close/>
                </a:path>
                <a:path w="769620" h="516254">
                  <a:moveTo>
                    <a:pt x="0" y="0"/>
                  </a:moveTo>
                  <a:lnTo>
                    <a:pt x="22454" y="32814"/>
                  </a:lnTo>
                  <a:lnTo>
                    <a:pt x="61836" y="76566"/>
                  </a:lnTo>
                  <a:lnTo>
                    <a:pt x="108265" y="125032"/>
                  </a:lnTo>
                  <a:lnTo>
                    <a:pt x="151038" y="167252"/>
                  </a:lnTo>
                  <a:lnTo>
                    <a:pt x="210685" y="216032"/>
                  </a:lnTo>
                  <a:lnTo>
                    <a:pt x="253018" y="247703"/>
                  </a:lnTo>
                  <a:lnTo>
                    <a:pt x="294948" y="277696"/>
                  </a:lnTo>
                  <a:lnTo>
                    <a:pt x="336712" y="306095"/>
                  </a:lnTo>
                  <a:lnTo>
                    <a:pt x="378547" y="332987"/>
                  </a:lnTo>
                  <a:lnTo>
                    <a:pt x="420691" y="358457"/>
                  </a:lnTo>
                  <a:lnTo>
                    <a:pt x="463381" y="382592"/>
                  </a:lnTo>
                  <a:lnTo>
                    <a:pt x="506855" y="405476"/>
                  </a:lnTo>
                  <a:lnTo>
                    <a:pt x="551350" y="427197"/>
                  </a:lnTo>
                  <a:lnTo>
                    <a:pt x="597103" y="447840"/>
                  </a:lnTo>
                  <a:lnTo>
                    <a:pt x="644351" y="467491"/>
                  </a:lnTo>
                  <a:lnTo>
                    <a:pt x="693333" y="486236"/>
                  </a:lnTo>
                  <a:lnTo>
                    <a:pt x="744286" y="504161"/>
                  </a:lnTo>
                  <a:lnTo>
                    <a:pt x="750597" y="506549"/>
                  </a:lnTo>
                  <a:lnTo>
                    <a:pt x="763208" y="511773"/>
                  </a:lnTo>
                  <a:lnTo>
                    <a:pt x="766211" y="512865"/>
                  </a:lnTo>
                  <a:lnTo>
                    <a:pt x="766159" y="512307"/>
                  </a:lnTo>
                  <a:lnTo>
                    <a:pt x="762900" y="510783"/>
                  </a:lnTo>
                  <a:lnTo>
                    <a:pt x="757030" y="508145"/>
                  </a:lnTo>
                  <a:lnTo>
                    <a:pt x="751062" y="505634"/>
                  </a:lnTo>
                  <a:lnTo>
                    <a:pt x="744631" y="503150"/>
                  </a:lnTo>
                  <a:lnTo>
                    <a:pt x="696451" y="483010"/>
                  </a:lnTo>
                  <a:lnTo>
                    <a:pt x="649023" y="461321"/>
                  </a:lnTo>
                  <a:lnTo>
                    <a:pt x="602333" y="438163"/>
                  </a:lnTo>
                  <a:lnTo>
                    <a:pt x="556367" y="413616"/>
                  </a:lnTo>
                  <a:lnTo>
                    <a:pt x="511111" y="387763"/>
                  </a:lnTo>
                  <a:lnTo>
                    <a:pt x="466552" y="360682"/>
                  </a:lnTo>
                  <a:lnTo>
                    <a:pt x="422676" y="332455"/>
                  </a:lnTo>
                  <a:lnTo>
                    <a:pt x="379469" y="303162"/>
                  </a:lnTo>
                  <a:lnTo>
                    <a:pt x="336917" y="272884"/>
                  </a:lnTo>
                  <a:lnTo>
                    <a:pt x="295007" y="241701"/>
                  </a:lnTo>
                  <a:lnTo>
                    <a:pt x="253724" y="209694"/>
                  </a:lnTo>
                  <a:lnTo>
                    <a:pt x="213055" y="176944"/>
                  </a:lnTo>
                  <a:lnTo>
                    <a:pt x="172986" y="143531"/>
                  </a:lnTo>
                  <a:lnTo>
                    <a:pt x="133504" y="109535"/>
                  </a:lnTo>
                  <a:lnTo>
                    <a:pt x="94594" y="75038"/>
                  </a:lnTo>
                  <a:lnTo>
                    <a:pt x="53590" y="39441"/>
                  </a:lnTo>
                  <a:lnTo>
                    <a:pt x="25048" y="15982"/>
                  </a:lnTo>
                  <a:lnTo>
                    <a:pt x="7630" y="3292"/>
                  </a:lnTo>
                  <a:lnTo>
                    <a:pt x="0" y="0"/>
                  </a:lnTo>
                  <a:close/>
                </a:path>
                <a:path w="769620" h="516254">
                  <a:moveTo>
                    <a:pt x="765782" y="508272"/>
                  </a:moveTo>
                  <a:lnTo>
                    <a:pt x="765937" y="510573"/>
                  </a:lnTo>
                  <a:lnTo>
                    <a:pt x="766104" y="511716"/>
                  </a:lnTo>
                  <a:lnTo>
                    <a:pt x="765782" y="508272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24719" y="7410215"/>
              <a:ext cx="769620" cy="516255"/>
            </a:xfrm>
            <a:custGeom>
              <a:avLst/>
              <a:gdLst/>
              <a:ahLst/>
              <a:cxnLst/>
              <a:rect l="l" t="t" r="r" b="b"/>
              <a:pathLst>
                <a:path w="769620" h="516254">
                  <a:moveTo>
                    <a:pt x="765785" y="508330"/>
                  </a:moveTo>
                  <a:lnTo>
                    <a:pt x="766264" y="513435"/>
                  </a:lnTo>
                  <a:lnTo>
                    <a:pt x="766203" y="515811"/>
                  </a:lnTo>
                  <a:lnTo>
                    <a:pt x="766185" y="516013"/>
                  </a:lnTo>
                  <a:lnTo>
                    <a:pt x="766188" y="515865"/>
                  </a:lnTo>
                  <a:lnTo>
                    <a:pt x="766364" y="515188"/>
                  </a:lnTo>
                  <a:lnTo>
                    <a:pt x="766667" y="514796"/>
                  </a:lnTo>
                  <a:lnTo>
                    <a:pt x="767096" y="514400"/>
                  </a:lnTo>
                  <a:lnTo>
                    <a:pt x="767405" y="513899"/>
                  </a:lnTo>
                  <a:lnTo>
                    <a:pt x="768421" y="513835"/>
                  </a:lnTo>
                  <a:lnTo>
                    <a:pt x="768780" y="513687"/>
                  </a:lnTo>
                  <a:lnTo>
                    <a:pt x="769033" y="513650"/>
                  </a:lnTo>
                  <a:lnTo>
                    <a:pt x="762900" y="510783"/>
                  </a:lnTo>
                  <a:lnTo>
                    <a:pt x="757030" y="508145"/>
                  </a:lnTo>
                  <a:lnTo>
                    <a:pt x="751062" y="505634"/>
                  </a:lnTo>
                  <a:lnTo>
                    <a:pt x="744631" y="503150"/>
                  </a:lnTo>
                  <a:lnTo>
                    <a:pt x="696451" y="483010"/>
                  </a:lnTo>
                  <a:lnTo>
                    <a:pt x="649023" y="461321"/>
                  </a:lnTo>
                  <a:lnTo>
                    <a:pt x="602333" y="438163"/>
                  </a:lnTo>
                  <a:lnTo>
                    <a:pt x="556367" y="413616"/>
                  </a:lnTo>
                  <a:lnTo>
                    <a:pt x="511111" y="387763"/>
                  </a:lnTo>
                  <a:lnTo>
                    <a:pt x="466552" y="360682"/>
                  </a:lnTo>
                  <a:lnTo>
                    <a:pt x="422676" y="332455"/>
                  </a:lnTo>
                  <a:lnTo>
                    <a:pt x="379469" y="303162"/>
                  </a:lnTo>
                  <a:lnTo>
                    <a:pt x="336917" y="272884"/>
                  </a:lnTo>
                  <a:lnTo>
                    <a:pt x="295007" y="241701"/>
                  </a:lnTo>
                  <a:lnTo>
                    <a:pt x="253724" y="209694"/>
                  </a:lnTo>
                  <a:lnTo>
                    <a:pt x="213055" y="176944"/>
                  </a:lnTo>
                  <a:lnTo>
                    <a:pt x="172986" y="143531"/>
                  </a:lnTo>
                  <a:lnTo>
                    <a:pt x="133504" y="109535"/>
                  </a:lnTo>
                  <a:lnTo>
                    <a:pt x="94594" y="75038"/>
                  </a:lnTo>
                  <a:lnTo>
                    <a:pt x="53590" y="39441"/>
                  </a:lnTo>
                  <a:lnTo>
                    <a:pt x="25048" y="15982"/>
                  </a:lnTo>
                  <a:lnTo>
                    <a:pt x="7630" y="3292"/>
                  </a:lnTo>
                  <a:lnTo>
                    <a:pt x="0" y="0"/>
                  </a:lnTo>
                  <a:lnTo>
                    <a:pt x="818" y="4736"/>
                  </a:lnTo>
                  <a:lnTo>
                    <a:pt x="40596" y="53416"/>
                  </a:lnTo>
                  <a:lnTo>
                    <a:pt x="84839" y="100894"/>
                  </a:lnTo>
                  <a:lnTo>
                    <a:pt x="130777" y="147607"/>
                  </a:lnTo>
                  <a:lnTo>
                    <a:pt x="167711" y="182594"/>
                  </a:lnTo>
                  <a:lnTo>
                    <a:pt x="210685" y="216032"/>
                  </a:lnTo>
                  <a:lnTo>
                    <a:pt x="253018" y="247703"/>
                  </a:lnTo>
                  <a:lnTo>
                    <a:pt x="294948" y="277696"/>
                  </a:lnTo>
                  <a:lnTo>
                    <a:pt x="336712" y="306095"/>
                  </a:lnTo>
                  <a:lnTo>
                    <a:pt x="378547" y="332987"/>
                  </a:lnTo>
                  <a:lnTo>
                    <a:pt x="420691" y="358457"/>
                  </a:lnTo>
                  <a:lnTo>
                    <a:pt x="463381" y="382592"/>
                  </a:lnTo>
                  <a:lnTo>
                    <a:pt x="506855" y="405476"/>
                  </a:lnTo>
                  <a:lnTo>
                    <a:pt x="551350" y="427197"/>
                  </a:lnTo>
                  <a:lnTo>
                    <a:pt x="597103" y="447840"/>
                  </a:lnTo>
                  <a:lnTo>
                    <a:pt x="644351" y="467491"/>
                  </a:lnTo>
                  <a:lnTo>
                    <a:pt x="693333" y="486236"/>
                  </a:lnTo>
                  <a:lnTo>
                    <a:pt x="744286" y="504161"/>
                  </a:lnTo>
                  <a:lnTo>
                    <a:pt x="750597" y="506549"/>
                  </a:lnTo>
                  <a:lnTo>
                    <a:pt x="756993" y="509208"/>
                  </a:lnTo>
                  <a:lnTo>
                    <a:pt x="763208" y="511773"/>
                  </a:lnTo>
                  <a:lnTo>
                    <a:pt x="768974" y="513882"/>
                  </a:lnTo>
                  <a:lnTo>
                    <a:pt x="769245" y="513968"/>
                  </a:lnTo>
                  <a:lnTo>
                    <a:pt x="768795" y="513845"/>
                  </a:lnTo>
                  <a:lnTo>
                    <a:pt x="768172" y="513953"/>
                  </a:lnTo>
                  <a:lnTo>
                    <a:pt x="767711" y="514162"/>
                  </a:lnTo>
                  <a:lnTo>
                    <a:pt x="767226" y="514551"/>
                  </a:lnTo>
                  <a:lnTo>
                    <a:pt x="766804" y="514724"/>
                  </a:lnTo>
                  <a:lnTo>
                    <a:pt x="766566" y="515530"/>
                  </a:lnTo>
                  <a:lnTo>
                    <a:pt x="766390" y="515807"/>
                  </a:lnTo>
                  <a:lnTo>
                    <a:pt x="766347" y="515962"/>
                  </a:lnTo>
                  <a:lnTo>
                    <a:pt x="766368" y="515815"/>
                  </a:lnTo>
                  <a:lnTo>
                    <a:pt x="766390" y="513676"/>
                  </a:lnTo>
                  <a:lnTo>
                    <a:pt x="765937" y="510573"/>
                  </a:lnTo>
                  <a:lnTo>
                    <a:pt x="765785" y="508330"/>
                  </a:lnTo>
                  <a:close/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98828" y="7408371"/>
              <a:ext cx="682625" cy="540385"/>
            </a:xfrm>
            <a:custGeom>
              <a:avLst/>
              <a:gdLst/>
              <a:ahLst/>
              <a:cxnLst/>
              <a:rect l="l" t="t" r="r" b="b"/>
              <a:pathLst>
                <a:path w="682625" h="540384">
                  <a:moveTo>
                    <a:pt x="202" y="531752"/>
                  </a:moveTo>
                  <a:lnTo>
                    <a:pt x="6408" y="539230"/>
                  </a:lnTo>
                  <a:lnTo>
                    <a:pt x="7325" y="539846"/>
                  </a:lnTo>
                  <a:lnTo>
                    <a:pt x="9210" y="539684"/>
                  </a:lnTo>
                  <a:lnTo>
                    <a:pt x="7621" y="539161"/>
                  </a:lnTo>
                  <a:lnTo>
                    <a:pt x="6469" y="539014"/>
                  </a:lnTo>
                  <a:lnTo>
                    <a:pt x="4766" y="538456"/>
                  </a:lnTo>
                  <a:lnTo>
                    <a:pt x="316" y="531993"/>
                  </a:lnTo>
                  <a:lnTo>
                    <a:pt x="202" y="531752"/>
                  </a:lnTo>
                  <a:close/>
                </a:path>
                <a:path w="682625" h="540384">
                  <a:moveTo>
                    <a:pt x="679517" y="0"/>
                  </a:moveTo>
                  <a:lnTo>
                    <a:pt x="642091" y="18976"/>
                  </a:lnTo>
                  <a:lnTo>
                    <a:pt x="586075" y="59408"/>
                  </a:lnTo>
                  <a:lnTo>
                    <a:pt x="539236" y="96350"/>
                  </a:lnTo>
                  <a:lnTo>
                    <a:pt x="300794" y="304920"/>
                  </a:lnTo>
                  <a:lnTo>
                    <a:pt x="179249" y="414497"/>
                  </a:lnTo>
                  <a:lnTo>
                    <a:pt x="138392" y="450672"/>
                  </a:lnTo>
                  <a:lnTo>
                    <a:pt x="97301" y="486036"/>
                  </a:lnTo>
                  <a:lnTo>
                    <a:pt x="64934" y="510596"/>
                  </a:lnTo>
                  <a:lnTo>
                    <a:pt x="30793" y="532472"/>
                  </a:lnTo>
                  <a:lnTo>
                    <a:pt x="10774" y="539503"/>
                  </a:lnTo>
                  <a:lnTo>
                    <a:pt x="10312" y="539622"/>
                  </a:lnTo>
                  <a:lnTo>
                    <a:pt x="10788" y="539820"/>
                  </a:lnTo>
                  <a:lnTo>
                    <a:pt x="17838" y="539658"/>
                  </a:lnTo>
                  <a:lnTo>
                    <a:pt x="67366" y="514338"/>
                  </a:lnTo>
                  <a:lnTo>
                    <a:pt x="147130" y="462059"/>
                  </a:lnTo>
                  <a:lnTo>
                    <a:pt x="191888" y="430641"/>
                  </a:lnTo>
                  <a:lnTo>
                    <a:pt x="236082" y="398321"/>
                  </a:lnTo>
                  <a:lnTo>
                    <a:pt x="279782" y="365421"/>
                  </a:lnTo>
                  <a:lnTo>
                    <a:pt x="323053" y="332261"/>
                  </a:lnTo>
                  <a:lnTo>
                    <a:pt x="442681" y="238687"/>
                  </a:lnTo>
                  <a:lnTo>
                    <a:pt x="486440" y="203574"/>
                  </a:lnTo>
                  <a:lnTo>
                    <a:pt x="529587" y="167926"/>
                  </a:lnTo>
                  <a:lnTo>
                    <a:pt x="570594" y="132598"/>
                  </a:lnTo>
                  <a:lnTo>
                    <a:pt x="607927" y="98445"/>
                  </a:lnTo>
                  <a:lnTo>
                    <a:pt x="640058" y="66323"/>
                  </a:lnTo>
                  <a:lnTo>
                    <a:pt x="670585" y="27420"/>
                  </a:lnTo>
                  <a:lnTo>
                    <a:pt x="682582" y="6351"/>
                  </a:lnTo>
                  <a:lnTo>
                    <a:pt x="679517" y="0"/>
                  </a:lnTo>
                  <a:close/>
                </a:path>
                <a:path w="682625" h="540384">
                  <a:moveTo>
                    <a:pt x="9932" y="539622"/>
                  </a:moveTo>
                  <a:lnTo>
                    <a:pt x="9210" y="539684"/>
                  </a:lnTo>
                  <a:lnTo>
                    <a:pt x="9589" y="539809"/>
                  </a:lnTo>
                  <a:lnTo>
                    <a:pt x="10072" y="539684"/>
                  </a:lnTo>
                  <a:lnTo>
                    <a:pt x="9932" y="539622"/>
                  </a:lnTo>
                  <a:close/>
                </a:path>
                <a:path w="682625" h="540384">
                  <a:moveTo>
                    <a:pt x="62" y="530572"/>
                  </a:moveTo>
                  <a:lnTo>
                    <a:pt x="0" y="531320"/>
                  </a:lnTo>
                  <a:lnTo>
                    <a:pt x="202" y="531752"/>
                  </a:lnTo>
                  <a:lnTo>
                    <a:pt x="62" y="530572"/>
                  </a:lnTo>
                  <a:close/>
                </a:path>
                <a:path w="682625" h="540384">
                  <a:moveTo>
                    <a:pt x="384" y="527580"/>
                  </a:moveTo>
                  <a:lnTo>
                    <a:pt x="93" y="529197"/>
                  </a:lnTo>
                  <a:lnTo>
                    <a:pt x="62" y="530572"/>
                  </a:lnTo>
                  <a:lnTo>
                    <a:pt x="245" y="528404"/>
                  </a:lnTo>
                  <a:lnTo>
                    <a:pt x="384" y="52758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98828" y="7408371"/>
              <a:ext cx="682625" cy="540385"/>
            </a:xfrm>
            <a:custGeom>
              <a:avLst/>
              <a:gdLst/>
              <a:ahLst/>
              <a:cxnLst/>
              <a:rect l="l" t="t" r="r" b="b"/>
              <a:pathLst>
                <a:path w="682625" h="540384">
                  <a:moveTo>
                    <a:pt x="384" y="527580"/>
                  </a:moveTo>
                  <a:lnTo>
                    <a:pt x="93" y="529197"/>
                  </a:lnTo>
                  <a:lnTo>
                    <a:pt x="35" y="530341"/>
                  </a:lnTo>
                  <a:lnTo>
                    <a:pt x="233" y="532012"/>
                  </a:lnTo>
                  <a:lnTo>
                    <a:pt x="6408" y="539230"/>
                  </a:lnTo>
                  <a:lnTo>
                    <a:pt x="7325" y="539846"/>
                  </a:lnTo>
                  <a:lnTo>
                    <a:pt x="9932" y="539622"/>
                  </a:lnTo>
                  <a:lnTo>
                    <a:pt x="10788" y="539820"/>
                  </a:lnTo>
                  <a:lnTo>
                    <a:pt x="17838" y="539658"/>
                  </a:lnTo>
                  <a:lnTo>
                    <a:pt x="67366" y="514338"/>
                  </a:lnTo>
                  <a:lnTo>
                    <a:pt x="101743" y="492254"/>
                  </a:lnTo>
                  <a:lnTo>
                    <a:pt x="147130" y="462059"/>
                  </a:lnTo>
                  <a:lnTo>
                    <a:pt x="191888" y="430641"/>
                  </a:lnTo>
                  <a:lnTo>
                    <a:pt x="236082" y="398321"/>
                  </a:lnTo>
                  <a:lnTo>
                    <a:pt x="279782" y="365421"/>
                  </a:lnTo>
                  <a:lnTo>
                    <a:pt x="323053" y="332261"/>
                  </a:lnTo>
                  <a:lnTo>
                    <a:pt x="359457" y="303886"/>
                  </a:lnTo>
                  <a:lnTo>
                    <a:pt x="399843" y="272410"/>
                  </a:lnTo>
                  <a:lnTo>
                    <a:pt x="442681" y="238687"/>
                  </a:lnTo>
                  <a:lnTo>
                    <a:pt x="486440" y="203574"/>
                  </a:lnTo>
                  <a:lnTo>
                    <a:pt x="529587" y="167926"/>
                  </a:lnTo>
                  <a:lnTo>
                    <a:pt x="570594" y="132598"/>
                  </a:lnTo>
                  <a:lnTo>
                    <a:pt x="607927" y="98445"/>
                  </a:lnTo>
                  <a:lnTo>
                    <a:pt x="640058" y="66323"/>
                  </a:lnTo>
                  <a:lnTo>
                    <a:pt x="670585" y="27420"/>
                  </a:lnTo>
                  <a:lnTo>
                    <a:pt x="682582" y="6351"/>
                  </a:lnTo>
                  <a:lnTo>
                    <a:pt x="679517" y="0"/>
                  </a:lnTo>
                  <a:lnTo>
                    <a:pt x="642091" y="18976"/>
                  </a:lnTo>
                  <a:lnTo>
                    <a:pt x="586075" y="59408"/>
                  </a:lnTo>
                  <a:lnTo>
                    <a:pt x="539236" y="96350"/>
                  </a:lnTo>
                  <a:lnTo>
                    <a:pt x="489986" y="138817"/>
                  </a:lnTo>
                  <a:lnTo>
                    <a:pt x="452080" y="171960"/>
                  </a:lnTo>
                  <a:lnTo>
                    <a:pt x="414212" y="205144"/>
                  </a:lnTo>
                  <a:lnTo>
                    <a:pt x="376378" y="238367"/>
                  </a:lnTo>
                  <a:lnTo>
                    <a:pt x="338574" y="271627"/>
                  </a:lnTo>
                  <a:lnTo>
                    <a:pt x="300794" y="304920"/>
                  </a:lnTo>
                  <a:lnTo>
                    <a:pt x="260413" y="341238"/>
                  </a:lnTo>
                  <a:lnTo>
                    <a:pt x="219910" y="377891"/>
                  </a:lnTo>
                  <a:lnTo>
                    <a:pt x="179249" y="414497"/>
                  </a:lnTo>
                  <a:lnTo>
                    <a:pt x="138392" y="450672"/>
                  </a:lnTo>
                  <a:lnTo>
                    <a:pt x="97301" y="486036"/>
                  </a:lnTo>
                  <a:lnTo>
                    <a:pt x="64934" y="510596"/>
                  </a:lnTo>
                  <a:lnTo>
                    <a:pt x="30793" y="532472"/>
                  </a:lnTo>
                  <a:lnTo>
                    <a:pt x="10774" y="539503"/>
                  </a:lnTo>
                  <a:lnTo>
                    <a:pt x="9589" y="539809"/>
                  </a:lnTo>
                  <a:lnTo>
                    <a:pt x="7621" y="539161"/>
                  </a:lnTo>
                  <a:lnTo>
                    <a:pt x="6469" y="539014"/>
                  </a:lnTo>
                  <a:lnTo>
                    <a:pt x="4766" y="538456"/>
                  </a:lnTo>
                  <a:lnTo>
                    <a:pt x="316" y="531993"/>
                  </a:lnTo>
                  <a:lnTo>
                    <a:pt x="0" y="531320"/>
                  </a:lnTo>
                  <a:lnTo>
                    <a:pt x="245" y="528404"/>
                  </a:lnTo>
                  <a:lnTo>
                    <a:pt x="384" y="527580"/>
                  </a:lnTo>
                  <a:close/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5725" y="7293377"/>
              <a:ext cx="690880" cy="603250"/>
            </a:xfrm>
            <a:custGeom>
              <a:avLst/>
              <a:gdLst/>
              <a:ahLst/>
              <a:cxnLst/>
              <a:rect l="l" t="t" r="r" b="b"/>
              <a:pathLst>
                <a:path w="690880" h="603250">
                  <a:moveTo>
                    <a:pt x="0" y="442138"/>
                  </a:moveTo>
                  <a:lnTo>
                    <a:pt x="18501" y="477735"/>
                  </a:lnTo>
                  <a:lnTo>
                    <a:pt x="52966" y="523280"/>
                  </a:lnTo>
                  <a:lnTo>
                    <a:pt x="88067" y="564692"/>
                  </a:lnTo>
                  <a:lnTo>
                    <a:pt x="127267" y="600425"/>
                  </a:lnTo>
                  <a:lnTo>
                    <a:pt x="134920" y="602935"/>
                  </a:lnTo>
                  <a:lnTo>
                    <a:pt x="139463" y="602272"/>
                  </a:lnTo>
                  <a:lnTo>
                    <a:pt x="171730" y="573829"/>
                  </a:lnTo>
                  <a:lnTo>
                    <a:pt x="126723" y="573829"/>
                  </a:lnTo>
                  <a:lnTo>
                    <a:pt x="133994" y="565736"/>
                  </a:lnTo>
                  <a:lnTo>
                    <a:pt x="105416" y="539713"/>
                  </a:lnTo>
                  <a:lnTo>
                    <a:pt x="72511" y="506670"/>
                  </a:lnTo>
                  <a:lnTo>
                    <a:pt x="37266" y="471285"/>
                  </a:lnTo>
                  <a:lnTo>
                    <a:pt x="12522" y="449312"/>
                  </a:lnTo>
                  <a:lnTo>
                    <a:pt x="0" y="442138"/>
                  </a:lnTo>
                  <a:close/>
                </a:path>
                <a:path w="690880" h="603250">
                  <a:moveTo>
                    <a:pt x="133994" y="565736"/>
                  </a:moveTo>
                  <a:lnTo>
                    <a:pt x="126723" y="573829"/>
                  </a:lnTo>
                  <a:lnTo>
                    <a:pt x="128857" y="571722"/>
                  </a:lnTo>
                  <a:lnTo>
                    <a:pt x="130982" y="570628"/>
                  </a:lnTo>
                  <a:lnTo>
                    <a:pt x="133927" y="570067"/>
                  </a:lnTo>
                  <a:lnTo>
                    <a:pt x="136933" y="569638"/>
                  </a:lnTo>
                  <a:lnTo>
                    <a:pt x="139337" y="569638"/>
                  </a:lnTo>
                  <a:lnTo>
                    <a:pt x="136774" y="568030"/>
                  </a:lnTo>
                  <a:lnTo>
                    <a:pt x="133994" y="565736"/>
                  </a:lnTo>
                  <a:close/>
                </a:path>
                <a:path w="690880" h="603250">
                  <a:moveTo>
                    <a:pt x="136933" y="569638"/>
                  </a:moveTo>
                  <a:lnTo>
                    <a:pt x="133927" y="570067"/>
                  </a:lnTo>
                  <a:lnTo>
                    <a:pt x="130982" y="570628"/>
                  </a:lnTo>
                  <a:lnTo>
                    <a:pt x="128857" y="571722"/>
                  </a:lnTo>
                  <a:lnTo>
                    <a:pt x="126723" y="573829"/>
                  </a:lnTo>
                  <a:lnTo>
                    <a:pt x="171730" y="573829"/>
                  </a:lnTo>
                  <a:lnTo>
                    <a:pt x="174062" y="571305"/>
                  </a:lnTo>
                  <a:lnTo>
                    <a:pt x="141994" y="571305"/>
                  </a:lnTo>
                  <a:lnTo>
                    <a:pt x="139258" y="569983"/>
                  </a:lnTo>
                  <a:lnTo>
                    <a:pt x="136933" y="569638"/>
                  </a:lnTo>
                  <a:close/>
                </a:path>
                <a:path w="690880" h="603250">
                  <a:moveTo>
                    <a:pt x="139337" y="569638"/>
                  </a:moveTo>
                  <a:lnTo>
                    <a:pt x="136933" y="569638"/>
                  </a:lnTo>
                  <a:lnTo>
                    <a:pt x="139258" y="569983"/>
                  </a:lnTo>
                  <a:lnTo>
                    <a:pt x="141994" y="571305"/>
                  </a:lnTo>
                  <a:lnTo>
                    <a:pt x="139337" y="569638"/>
                  </a:lnTo>
                  <a:close/>
                </a:path>
                <a:path w="690880" h="603250">
                  <a:moveTo>
                    <a:pt x="689198" y="0"/>
                  </a:moveTo>
                  <a:lnTo>
                    <a:pt x="689103" y="5953"/>
                  </a:lnTo>
                  <a:lnTo>
                    <a:pt x="689903" y="11624"/>
                  </a:lnTo>
                  <a:lnTo>
                    <a:pt x="689827" y="20800"/>
                  </a:lnTo>
                  <a:lnTo>
                    <a:pt x="689580" y="23651"/>
                  </a:lnTo>
                  <a:lnTo>
                    <a:pt x="688679" y="26545"/>
                  </a:lnTo>
                  <a:lnTo>
                    <a:pt x="688510" y="27567"/>
                  </a:lnTo>
                  <a:lnTo>
                    <a:pt x="687816" y="28428"/>
                  </a:lnTo>
                  <a:lnTo>
                    <a:pt x="687243" y="29580"/>
                  </a:lnTo>
                  <a:lnTo>
                    <a:pt x="686177" y="30700"/>
                  </a:lnTo>
                  <a:lnTo>
                    <a:pt x="627491" y="68511"/>
                  </a:lnTo>
                  <a:lnTo>
                    <a:pt x="576345" y="103497"/>
                  </a:lnTo>
                  <a:lnTo>
                    <a:pt x="531583" y="136158"/>
                  </a:lnTo>
                  <a:lnTo>
                    <a:pt x="492319" y="166988"/>
                  </a:lnTo>
                  <a:lnTo>
                    <a:pt x="457663" y="196481"/>
                  </a:lnTo>
                  <a:lnTo>
                    <a:pt x="426730" y="225130"/>
                  </a:lnTo>
                  <a:lnTo>
                    <a:pt x="398596" y="253465"/>
                  </a:lnTo>
                  <a:lnTo>
                    <a:pt x="372474" y="281871"/>
                  </a:lnTo>
                  <a:lnTo>
                    <a:pt x="347376" y="310951"/>
                  </a:lnTo>
                  <a:lnTo>
                    <a:pt x="322449" y="341162"/>
                  </a:lnTo>
                  <a:lnTo>
                    <a:pt x="269551" y="406952"/>
                  </a:lnTo>
                  <a:lnTo>
                    <a:pt x="239804" y="443519"/>
                  </a:lnTo>
                  <a:lnTo>
                    <a:pt x="206677" y="483191"/>
                  </a:lnTo>
                  <a:lnTo>
                    <a:pt x="169279" y="526463"/>
                  </a:lnTo>
                  <a:lnTo>
                    <a:pt x="133994" y="565736"/>
                  </a:lnTo>
                  <a:lnTo>
                    <a:pt x="136774" y="568030"/>
                  </a:lnTo>
                  <a:lnTo>
                    <a:pt x="141994" y="571305"/>
                  </a:lnTo>
                  <a:lnTo>
                    <a:pt x="174062" y="571305"/>
                  </a:lnTo>
                  <a:lnTo>
                    <a:pt x="203388" y="539032"/>
                  </a:lnTo>
                  <a:lnTo>
                    <a:pt x="260091" y="469627"/>
                  </a:lnTo>
                  <a:lnTo>
                    <a:pt x="294272" y="424991"/>
                  </a:lnTo>
                  <a:lnTo>
                    <a:pt x="324215" y="384725"/>
                  </a:lnTo>
                  <a:lnTo>
                    <a:pt x="375761" y="314524"/>
                  </a:lnTo>
                  <a:lnTo>
                    <a:pt x="399549" y="283199"/>
                  </a:lnTo>
                  <a:lnTo>
                    <a:pt x="423501" y="253428"/>
                  </a:lnTo>
                  <a:lnTo>
                    <a:pt x="448616" y="224626"/>
                  </a:lnTo>
                  <a:lnTo>
                    <a:pt x="476082" y="195989"/>
                  </a:lnTo>
                  <a:lnTo>
                    <a:pt x="506958" y="166859"/>
                  </a:lnTo>
                  <a:lnTo>
                    <a:pt x="542337" y="136540"/>
                  </a:lnTo>
                  <a:lnTo>
                    <a:pt x="583313" y="104337"/>
                  </a:lnTo>
                  <a:lnTo>
                    <a:pt x="630977" y="69557"/>
                  </a:lnTo>
                  <a:lnTo>
                    <a:pt x="687167" y="30981"/>
                  </a:lnTo>
                  <a:lnTo>
                    <a:pt x="687567" y="30516"/>
                  </a:lnTo>
                  <a:lnTo>
                    <a:pt x="688056" y="29761"/>
                  </a:lnTo>
                  <a:lnTo>
                    <a:pt x="688601" y="29206"/>
                  </a:lnTo>
                  <a:lnTo>
                    <a:pt x="689025" y="27431"/>
                  </a:lnTo>
                  <a:lnTo>
                    <a:pt x="690371" y="24378"/>
                  </a:lnTo>
                  <a:lnTo>
                    <a:pt x="689975" y="20191"/>
                  </a:lnTo>
                  <a:lnTo>
                    <a:pt x="690318" y="17783"/>
                  </a:lnTo>
                  <a:lnTo>
                    <a:pt x="690267" y="11624"/>
                  </a:lnTo>
                  <a:lnTo>
                    <a:pt x="689360" y="5953"/>
                  </a:lnTo>
                  <a:lnTo>
                    <a:pt x="689198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5725" y="7293377"/>
              <a:ext cx="690880" cy="603250"/>
            </a:xfrm>
            <a:custGeom>
              <a:avLst/>
              <a:gdLst/>
              <a:ahLst/>
              <a:cxnLst/>
              <a:rect l="l" t="t" r="r" b="b"/>
              <a:pathLst>
                <a:path w="690880" h="603250">
                  <a:moveTo>
                    <a:pt x="689198" y="0"/>
                  </a:moveTo>
                  <a:lnTo>
                    <a:pt x="688999" y="5215"/>
                  </a:lnTo>
                  <a:lnTo>
                    <a:pt x="689951" y="11962"/>
                  </a:lnTo>
                  <a:lnTo>
                    <a:pt x="689925" y="17783"/>
                  </a:lnTo>
                  <a:lnTo>
                    <a:pt x="689827" y="20800"/>
                  </a:lnTo>
                  <a:lnTo>
                    <a:pt x="689580" y="23651"/>
                  </a:lnTo>
                  <a:lnTo>
                    <a:pt x="688679" y="26545"/>
                  </a:lnTo>
                  <a:lnTo>
                    <a:pt x="688510" y="27567"/>
                  </a:lnTo>
                  <a:lnTo>
                    <a:pt x="687816" y="28428"/>
                  </a:lnTo>
                  <a:lnTo>
                    <a:pt x="687373" y="29321"/>
                  </a:lnTo>
                  <a:lnTo>
                    <a:pt x="687243" y="29580"/>
                  </a:lnTo>
                  <a:lnTo>
                    <a:pt x="686177" y="30700"/>
                  </a:lnTo>
                  <a:lnTo>
                    <a:pt x="685911" y="30707"/>
                  </a:lnTo>
                  <a:lnTo>
                    <a:pt x="627491" y="68511"/>
                  </a:lnTo>
                  <a:lnTo>
                    <a:pt x="576345" y="103497"/>
                  </a:lnTo>
                  <a:lnTo>
                    <a:pt x="531583" y="136158"/>
                  </a:lnTo>
                  <a:lnTo>
                    <a:pt x="492319" y="166988"/>
                  </a:lnTo>
                  <a:lnTo>
                    <a:pt x="457663" y="196481"/>
                  </a:lnTo>
                  <a:lnTo>
                    <a:pt x="426730" y="225130"/>
                  </a:lnTo>
                  <a:lnTo>
                    <a:pt x="398629" y="253428"/>
                  </a:lnTo>
                  <a:lnTo>
                    <a:pt x="372474" y="281871"/>
                  </a:lnTo>
                  <a:lnTo>
                    <a:pt x="347376" y="310951"/>
                  </a:lnTo>
                  <a:lnTo>
                    <a:pt x="322449" y="341162"/>
                  </a:lnTo>
                  <a:lnTo>
                    <a:pt x="296803" y="372998"/>
                  </a:lnTo>
                  <a:lnTo>
                    <a:pt x="269551" y="406952"/>
                  </a:lnTo>
                  <a:lnTo>
                    <a:pt x="239804" y="443519"/>
                  </a:lnTo>
                  <a:lnTo>
                    <a:pt x="206677" y="483191"/>
                  </a:lnTo>
                  <a:lnTo>
                    <a:pt x="169279" y="526463"/>
                  </a:lnTo>
                  <a:lnTo>
                    <a:pt x="126723" y="573829"/>
                  </a:lnTo>
                  <a:lnTo>
                    <a:pt x="128857" y="571722"/>
                  </a:lnTo>
                  <a:lnTo>
                    <a:pt x="130982" y="570628"/>
                  </a:lnTo>
                  <a:lnTo>
                    <a:pt x="133927" y="570067"/>
                  </a:lnTo>
                  <a:lnTo>
                    <a:pt x="136933" y="569638"/>
                  </a:lnTo>
                  <a:lnTo>
                    <a:pt x="139258" y="569983"/>
                  </a:lnTo>
                  <a:lnTo>
                    <a:pt x="141994" y="571305"/>
                  </a:lnTo>
                  <a:lnTo>
                    <a:pt x="136774" y="568030"/>
                  </a:lnTo>
                  <a:lnTo>
                    <a:pt x="105416" y="539713"/>
                  </a:lnTo>
                  <a:lnTo>
                    <a:pt x="72511" y="506670"/>
                  </a:lnTo>
                  <a:lnTo>
                    <a:pt x="37266" y="471285"/>
                  </a:lnTo>
                  <a:lnTo>
                    <a:pt x="12522" y="449312"/>
                  </a:lnTo>
                  <a:lnTo>
                    <a:pt x="0" y="442138"/>
                  </a:lnTo>
                  <a:lnTo>
                    <a:pt x="1419" y="451150"/>
                  </a:lnTo>
                  <a:lnTo>
                    <a:pt x="52966" y="523280"/>
                  </a:lnTo>
                  <a:lnTo>
                    <a:pt x="88067" y="564692"/>
                  </a:lnTo>
                  <a:lnTo>
                    <a:pt x="127267" y="600425"/>
                  </a:lnTo>
                  <a:lnTo>
                    <a:pt x="134920" y="602935"/>
                  </a:lnTo>
                  <a:lnTo>
                    <a:pt x="139463" y="602272"/>
                  </a:lnTo>
                  <a:lnTo>
                    <a:pt x="185998" y="558387"/>
                  </a:lnTo>
                  <a:lnTo>
                    <a:pt x="220582" y="519328"/>
                  </a:lnTo>
                  <a:lnTo>
                    <a:pt x="260091" y="469627"/>
                  </a:lnTo>
                  <a:lnTo>
                    <a:pt x="294272" y="424991"/>
                  </a:lnTo>
                  <a:lnTo>
                    <a:pt x="324215" y="384725"/>
                  </a:lnTo>
                  <a:lnTo>
                    <a:pt x="351014" y="348134"/>
                  </a:lnTo>
                  <a:lnTo>
                    <a:pt x="375761" y="314524"/>
                  </a:lnTo>
                  <a:lnTo>
                    <a:pt x="399549" y="283199"/>
                  </a:lnTo>
                  <a:lnTo>
                    <a:pt x="423470" y="253465"/>
                  </a:lnTo>
                  <a:lnTo>
                    <a:pt x="448616" y="224626"/>
                  </a:lnTo>
                  <a:lnTo>
                    <a:pt x="476082" y="195989"/>
                  </a:lnTo>
                  <a:lnTo>
                    <a:pt x="506958" y="166859"/>
                  </a:lnTo>
                  <a:lnTo>
                    <a:pt x="542337" y="136540"/>
                  </a:lnTo>
                  <a:lnTo>
                    <a:pt x="583313" y="104337"/>
                  </a:lnTo>
                  <a:lnTo>
                    <a:pt x="630977" y="69557"/>
                  </a:lnTo>
                  <a:lnTo>
                    <a:pt x="686423" y="31503"/>
                  </a:lnTo>
                  <a:lnTo>
                    <a:pt x="687167" y="30981"/>
                  </a:lnTo>
                  <a:lnTo>
                    <a:pt x="687567" y="30516"/>
                  </a:lnTo>
                  <a:lnTo>
                    <a:pt x="688056" y="29761"/>
                  </a:lnTo>
                  <a:lnTo>
                    <a:pt x="688601" y="29206"/>
                  </a:lnTo>
                  <a:lnTo>
                    <a:pt x="689025" y="27431"/>
                  </a:lnTo>
                  <a:lnTo>
                    <a:pt x="689331" y="26733"/>
                  </a:lnTo>
                  <a:lnTo>
                    <a:pt x="690371" y="24378"/>
                  </a:lnTo>
                  <a:lnTo>
                    <a:pt x="689975" y="20191"/>
                  </a:lnTo>
                  <a:lnTo>
                    <a:pt x="690318" y="17783"/>
                  </a:lnTo>
                  <a:lnTo>
                    <a:pt x="690267" y="11624"/>
                  </a:lnTo>
                  <a:lnTo>
                    <a:pt x="689360" y="5953"/>
                  </a:lnTo>
                  <a:lnTo>
                    <a:pt x="689198" y="0"/>
                  </a:lnTo>
                  <a:close/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10827" y="8655707"/>
              <a:ext cx="854710" cy="634365"/>
            </a:xfrm>
            <a:custGeom>
              <a:avLst/>
              <a:gdLst/>
              <a:ahLst/>
              <a:cxnLst/>
              <a:rect l="l" t="t" r="r" b="b"/>
              <a:pathLst>
                <a:path w="854710" h="634365">
                  <a:moveTo>
                    <a:pt x="76809" y="544245"/>
                  </a:moveTo>
                  <a:lnTo>
                    <a:pt x="42011" y="553758"/>
                  </a:lnTo>
                  <a:lnTo>
                    <a:pt x="42011" y="0"/>
                  </a:lnTo>
                  <a:lnTo>
                    <a:pt x="34810" y="0"/>
                  </a:lnTo>
                  <a:lnTo>
                    <a:pt x="34810" y="553758"/>
                  </a:lnTo>
                  <a:lnTo>
                    <a:pt x="33604" y="553694"/>
                  </a:lnTo>
                  <a:lnTo>
                    <a:pt x="0" y="544245"/>
                  </a:lnTo>
                  <a:lnTo>
                    <a:pt x="38404" y="633857"/>
                  </a:lnTo>
                  <a:lnTo>
                    <a:pt x="57708" y="588822"/>
                  </a:lnTo>
                  <a:lnTo>
                    <a:pt x="76809" y="544245"/>
                  </a:lnTo>
                  <a:close/>
                </a:path>
                <a:path w="854710" h="634365">
                  <a:moveTo>
                    <a:pt x="750811" y="304317"/>
                  </a:moveTo>
                  <a:lnTo>
                    <a:pt x="740105" y="282727"/>
                  </a:lnTo>
                  <a:lnTo>
                    <a:pt x="736485" y="278917"/>
                  </a:lnTo>
                  <a:lnTo>
                    <a:pt x="732396" y="275107"/>
                  </a:lnTo>
                  <a:lnTo>
                    <a:pt x="727862" y="272567"/>
                  </a:lnTo>
                  <a:lnTo>
                    <a:pt x="722871" y="268757"/>
                  </a:lnTo>
                  <a:lnTo>
                    <a:pt x="717448" y="266217"/>
                  </a:lnTo>
                  <a:lnTo>
                    <a:pt x="711606" y="263677"/>
                  </a:lnTo>
                  <a:lnTo>
                    <a:pt x="705332" y="259867"/>
                  </a:lnTo>
                  <a:lnTo>
                    <a:pt x="668020" y="247167"/>
                  </a:lnTo>
                  <a:lnTo>
                    <a:pt x="631596" y="238277"/>
                  </a:lnTo>
                  <a:lnTo>
                    <a:pt x="611428" y="233197"/>
                  </a:lnTo>
                  <a:lnTo>
                    <a:pt x="590042" y="230657"/>
                  </a:lnTo>
                  <a:lnTo>
                    <a:pt x="578916" y="228117"/>
                  </a:lnTo>
                  <a:lnTo>
                    <a:pt x="554304" y="225412"/>
                  </a:lnTo>
                  <a:lnTo>
                    <a:pt x="554609" y="223037"/>
                  </a:lnTo>
                  <a:lnTo>
                    <a:pt x="554799" y="221767"/>
                  </a:lnTo>
                  <a:lnTo>
                    <a:pt x="554990" y="220497"/>
                  </a:lnTo>
                  <a:lnTo>
                    <a:pt x="555459" y="219227"/>
                  </a:lnTo>
                  <a:lnTo>
                    <a:pt x="555993" y="216687"/>
                  </a:lnTo>
                  <a:lnTo>
                    <a:pt x="556615" y="214147"/>
                  </a:lnTo>
                  <a:lnTo>
                    <a:pt x="560806" y="202717"/>
                  </a:lnTo>
                  <a:lnTo>
                    <a:pt x="561873" y="200177"/>
                  </a:lnTo>
                  <a:lnTo>
                    <a:pt x="563003" y="197637"/>
                  </a:lnTo>
                  <a:lnTo>
                    <a:pt x="564222" y="195097"/>
                  </a:lnTo>
                  <a:lnTo>
                    <a:pt x="565505" y="192557"/>
                  </a:lnTo>
                  <a:lnTo>
                    <a:pt x="566864" y="191287"/>
                  </a:lnTo>
                  <a:lnTo>
                    <a:pt x="474319" y="221767"/>
                  </a:lnTo>
                  <a:lnTo>
                    <a:pt x="560362" y="267487"/>
                  </a:lnTo>
                  <a:lnTo>
                    <a:pt x="559396" y="264947"/>
                  </a:lnTo>
                  <a:lnTo>
                    <a:pt x="558520" y="262407"/>
                  </a:lnTo>
                  <a:lnTo>
                    <a:pt x="554177" y="242087"/>
                  </a:lnTo>
                  <a:lnTo>
                    <a:pt x="553961" y="240817"/>
                  </a:lnTo>
                  <a:lnTo>
                    <a:pt x="553897" y="239547"/>
                  </a:lnTo>
                  <a:lnTo>
                    <a:pt x="553834" y="231800"/>
                  </a:lnTo>
                  <a:lnTo>
                    <a:pt x="555040" y="231927"/>
                  </a:lnTo>
                  <a:lnTo>
                    <a:pt x="566597" y="234467"/>
                  </a:lnTo>
                  <a:lnTo>
                    <a:pt x="588924" y="237007"/>
                  </a:lnTo>
                  <a:lnTo>
                    <a:pt x="599668" y="239547"/>
                  </a:lnTo>
                  <a:lnTo>
                    <a:pt x="610108" y="240817"/>
                  </a:lnTo>
                  <a:lnTo>
                    <a:pt x="620255" y="243357"/>
                  </a:lnTo>
                  <a:lnTo>
                    <a:pt x="630085" y="244627"/>
                  </a:lnTo>
                  <a:lnTo>
                    <a:pt x="648741" y="249707"/>
                  </a:lnTo>
                  <a:lnTo>
                    <a:pt x="657542" y="250977"/>
                  </a:lnTo>
                  <a:lnTo>
                    <a:pt x="695947" y="263677"/>
                  </a:lnTo>
                  <a:lnTo>
                    <a:pt x="702411" y="267487"/>
                  </a:lnTo>
                  <a:lnTo>
                    <a:pt x="708456" y="270027"/>
                  </a:lnTo>
                  <a:lnTo>
                    <a:pt x="714057" y="272567"/>
                  </a:lnTo>
                  <a:lnTo>
                    <a:pt x="719188" y="275107"/>
                  </a:lnTo>
                  <a:lnTo>
                    <a:pt x="723874" y="278917"/>
                  </a:lnTo>
                  <a:lnTo>
                    <a:pt x="728065" y="281457"/>
                  </a:lnTo>
                  <a:lnTo>
                    <a:pt x="731761" y="283997"/>
                  </a:lnTo>
                  <a:lnTo>
                    <a:pt x="734961" y="287807"/>
                  </a:lnTo>
                  <a:lnTo>
                    <a:pt x="737654" y="290347"/>
                  </a:lnTo>
                  <a:lnTo>
                    <a:pt x="739825" y="292887"/>
                  </a:lnTo>
                  <a:lnTo>
                    <a:pt x="741502" y="296697"/>
                  </a:lnTo>
                  <a:lnTo>
                    <a:pt x="742670" y="299237"/>
                  </a:lnTo>
                  <a:lnTo>
                    <a:pt x="743381" y="301777"/>
                  </a:lnTo>
                  <a:lnTo>
                    <a:pt x="743610" y="304317"/>
                  </a:lnTo>
                  <a:lnTo>
                    <a:pt x="743242" y="308127"/>
                  </a:lnTo>
                  <a:lnTo>
                    <a:pt x="712368" y="338607"/>
                  </a:lnTo>
                  <a:lnTo>
                    <a:pt x="705104" y="341147"/>
                  </a:lnTo>
                  <a:lnTo>
                    <a:pt x="697141" y="344957"/>
                  </a:lnTo>
                  <a:lnTo>
                    <a:pt x="688505" y="348767"/>
                  </a:lnTo>
                  <a:lnTo>
                    <a:pt x="679234" y="351307"/>
                  </a:lnTo>
                  <a:lnTo>
                    <a:pt x="669340" y="355117"/>
                  </a:lnTo>
                  <a:lnTo>
                    <a:pt x="658863" y="357657"/>
                  </a:lnTo>
                  <a:lnTo>
                    <a:pt x="647801" y="361467"/>
                  </a:lnTo>
                  <a:lnTo>
                    <a:pt x="624065" y="366547"/>
                  </a:lnTo>
                  <a:lnTo>
                    <a:pt x="598284" y="371627"/>
                  </a:lnTo>
                  <a:lnTo>
                    <a:pt x="584695" y="372897"/>
                  </a:lnTo>
                  <a:lnTo>
                    <a:pt x="570674" y="375437"/>
                  </a:lnTo>
                  <a:lnTo>
                    <a:pt x="556209" y="376707"/>
                  </a:lnTo>
                  <a:lnTo>
                    <a:pt x="541362" y="379247"/>
                  </a:lnTo>
                  <a:lnTo>
                    <a:pt x="494639" y="383057"/>
                  </a:lnTo>
                  <a:lnTo>
                    <a:pt x="478409" y="383057"/>
                  </a:lnTo>
                  <a:lnTo>
                    <a:pt x="461899" y="384327"/>
                  </a:lnTo>
                  <a:lnTo>
                    <a:pt x="445109" y="384327"/>
                  </a:lnTo>
                  <a:lnTo>
                    <a:pt x="428066" y="385597"/>
                  </a:lnTo>
                  <a:lnTo>
                    <a:pt x="410794" y="385597"/>
                  </a:lnTo>
                  <a:lnTo>
                    <a:pt x="393534" y="385597"/>
                  </a:lnTo>
                  <a:lnTo>
                    <a:pt x="376491" y="384327"/>
                  </a:lnTo>
                  <a:lnTo>
                    <a:pt x="359702" y="384327"/>
                  </a:lnTo>
                  <a:lnTo>
                    <a:pt x="343179" y="383057"/>
                  </a:lnTo>
                  <a:lnTo>
                    <a:pt x="326948" y="383057"/>
                  </a:lnTo>
                  <a:lnTo>
                    <a:pt x="280225" y="379247"/>
                  </a:lnTo>
                  <a:lnTo>
                    <a:pt x="265379" y="376707"/>
                  </a:lnTo>
                  <a:lnTo>
                    <a:pt x="250926" y="375437"/>
                  </a:lnTo>
                  <a:lnTo>
                    <a:pt x="236893" y="372897"/>
                  </a:lnTo>
                  <a:lnTo>
                    <a:pt x="223316" y="371627"/>
                  </a:lnTo>
                  <a:lnTo>
                    <a:pt x="197535" y="366547"/>
                  </a:lnTo>
                  <a:lnTo>
                    <a:pt x="173799" y="361467"/>
                  </a:lnTo>
                  <a:lnTo>
                    <a:pt x="162737" y="357657"/>
                  </a:lnTo>
                  <a:lnTo>
                    <a:pt x="152247" y="355117"/>
                  </a:lnTo>
                  <a:lnTo>
                    <a:pt x="142367" y="351307"/>
                  </a:lnTo>
                  <a:lnTo>
                    <a:pt x="133096" y="348767"/>
                  </a:lnTo>
                  <a:lnTo>
                    <a:pt x="124460" y="344957"/>
                  </a:lnTo>
                  <a:lnTo>
                    <a:pt x="116497" y="341147"/>
                  </a:lnTo>
                  <a:lnTo>
                    <a:pt x="109220" y="338607"/>
                  </a:lnTo>
                  <a:lnTo>
                    <a:pt x="102654" y="334797"/>
                  </a:lnTo>
                  <a:lnTo>
                    <a:pt x="77990" y="304317"/>
                  </a:lnTo>
                  <a:lnTo>
                    <a:pt x="78219" y="301777"/>
                  </a:lnTo>
                  <a:lnTo>
                    <a:pt x="78892" y="299237"/>
                  </a:lnTo>
                  <a:lnTo>
                    <a:pt x="80035" y="296697"/>
                  </a:lnTo>
                  <a:lnTo>
                    <a:pt x="81673" y="292887"/>
                  </a:lnTo>
                  <a:lnTo>
                    <a:pt x="83794" y="290347"/>
                  </a:lnTo>
                  <a:lnTo>
                    <a:pt x="86410" y="287807"/>
                  </a:lnTo>
                  <a:lnTo>
                    <a:pt x="89535" y="283997"/>
                  </a:lnTo>
                  <a:lnTo>
                    <a:pt x="93141" y="281457"/>
                  </a:lnTo>
                  <a:lnTo>
                    <a:pt x="97218" y="278917"/>
                  </a:lnTo>
                  <a:lnTo>
                    <a:pt x="101777" y="276377"/>
                  </a:lnTo>
                  <a:lnTo>
                    <a:pt x="106794" y="272567"/>
                  </a:lnTo>
                  <a:lnTo>
                    <a:pt x="145821" y="257327"/>
                  </a:lnTo>
                  <a:lnTo>
                    <a:pt x="188810" y="245897"/>
                  </a:lnTo>
                  <a:lnTo>
                    <a:pt x="208330" y="240817"/>
                  </a:lnTo>
                  <a:lnTo>
                    <a:pt x="229057" y="238277"/>
                  </a:lnTo>
                  <a:lnTo>
                    <a:pt x="239852" y="235737"/>
                  </a:lnTo>
                  <a:lnTo>
                    <a:pt x="262763" y="233146"/>
                  </a:lnTo>
                  <a:lnTo>
                    <a:pt x="258953" y="259867"/>
                  </a:lnTo>
                  <a:lnTo>
                    <a:pt x="258165" y="262407"/>
                  </a:lnTo>
                  <a:lnTo>
                    <a:pt x="257289" y="264947"/>
                  </a:lnTo>
                  <a:lnTo>
                    <a:pt x="256349" y="267487"/>
                  </a:lnTo>
                  <a:lnTo>
                    <a:pt x="342176" y="221767"/>
                  </a:lnTo>
                  <a:lnTo>
                    <a:pt x="249491" y="191287"/>
                  </a:lnTo>
                  <a:lnTo>
                    <a:pt x="250875" y="193827"/>
                  </a:lnTo>
                  <a:lnTo>
                    <a:pt x="252171" y="196367"/>
                  </a:lnTo>
                  <a:lnTo>
                    <a:pt x="253390" y="198907"/>
                  </a:lnTo>
                  <a:lnTo>
                    <a:pt x="254546" y="200177"/>
                  </a:lnTo>
                  <a:lnTo>
                    <a:pt x="255612" y="202717"/>
                  </a:lnTo>
                  <a:lnTo>
                    <a:pt x="256616" y="205257"/>
                  </a:lnTo>
                  <a:lnTo>
                    <a:pt x="257530" y="207797"/>
                  </a:lnTo>
                  <a:lnTo>
                    <a:pt x="258381" y="210337"/>
                  </a:lnTo>
                  <a:lnTo>
                    <a:pt x="259156" y="211607"/>
                  </a:lnTo>
                  <a:lnTo>
                    <a:pt x="262064" y="225501"/>
                  </a:lnTo>
                  <a:lnTo>
                    <a:pt x="249948" y="226847"/>
                  </a:lnTo>
                  <a:lnTo>
                    <a:pt x="238798" y="229387"/>
                  </a:lnTo>
                  <a:lnTo>
                    <a:pt x="217309" y="231927"/>
                  </a:lnTo>
                  <a:lnTo>
                    <a:pt x="206997" y="234467"/>
                  </a:lnTo>
                  <a:lnTo>
                    <a:pt x="196964" y="235737"/>
                  </a:lnTo>
                  <a:lnTo>
                    <a:pt x="187248" y="238277"/>
                  </a:lnTo>
                  <a:lnTo>
                    <a:pt x="168783" y="243357"/>
                  </a:lnTo>
                  <a:lnTo>
                    <a:pt x="160045" y="244627"/>
                  </a:lnTo>
                  <a:lnTo>
                    <a:pt x="121716" y="257327"/>
                  </a:lnTo>
                  <a:lnTo>
                    <a:pt x="115189" y="261137"/>
                  </a:lnTo>
                  <a:lnTo>
                    <a:pt x="109067" y="263677"/>
                  </a:lnTo>
                  <a:lnTo>
                    <a:pt x="103352" y="266217"/>
                  </a:lnTo>
                  <a:lnTo>
                    <a:pt x="98056" y="270027"/>
                  </a:lnTo>
                  <a:lnTo>
                    <a:pt x="93192" y="272567"/>
                  </a:lnTo>
                  <a:lnTo>
                    <a:pt x="88760" y="276377"/>
                  </a:lnTo>
                  <a:lnTo>
                    <a:pt x="84772" y="278917"/>
                  </a:lnTo>
                  <a:lnTo>
                    <a:pt x="81241" y="282727"/>
                  </a:lnTo>
                  <a:lnTo>
                    <a:pt x="78181" y="286537"/>
                  </a:lnTo>
                  <a:lnTo>
                    <a:pt x="75603" y="289077"/>
                  </a:lnTo>
                  <a:lnTo>
                    <a:pt x="73545" y="292887"/>
                  </a:lnTo>
                  <a:lnTo>
                    <a:pt x="72034" y="296697"/>
                  </a:lnTo>
                  <a:lnTo>
                    <a:pt x="71107" y="300507"/>
                  </a:lnTo>
                  <a:lnTo>
                    <a:pt x="70789" y="304317"/>
                  </a:lnTo>
                  <a:lnTo>
                    <a:pt x="71297" y="309397"/>
                  </a:lnTo>
                  <a:lnTo>
                    <a:pt x="87261" y="332257"/>
                  </a:lnTo>
                  <a:lnTo>
                    <a:pt x="92773" y="337337"/>
                  </a:lnTo>
                  <a:lnTo>
                    <a:pt x="98996" y="341147"/>
                  </a:lnTo>
                  <a:lnTo>
                    <a:pt x="105905" y="344957"/>
                  </a:lnTo>
                  <a:lnTo>
                    <a:pt x="113487" y="348767"/>
                  </a:lnTo>
                  <a:lnTo>
                    <a:pt x="121716" y="351307"/>
                  </a:lnTo>
                  <a:lnTo>
                    <a:pt x="130594" y="355117"/>
                  </a:lnTo>
                  <a:lnTo>
                    <a:pt x="140081" y="358927"/>
                  </a:lnTo>
                  <a:lnTo>
                    <a:pt x="150164" y="361467"/>
                  </a:lnTo>
                  <a:lnTo>
                    <a:pt x="160832" y="365277"/>
                  </a:lnTo>
                  <a:lnTo>
                    <a:pt x="208851" y="375437"/>
                  </a:lnTo>
                  <a:lnTo>
                    <a:pt x="249961" y="381787"/>
                  </a:lnTo>
                  <a:lnTo>
                    <a:pt x="264515" y="384327"/>
                  </a:lnTo>
                  <a:lnTo>
                    <a:pt x="294805" y="386867"/>
                  </a:lnTo>
                  <a:lnTo>
                    <a:pt x="310489" y="389407"/>
                  </a:lnTo>
                  <a:lnTo>
                    <a:pt x="326491" y="389407"/>
                  </a:lnTo>
                  <a:lnTo>
                    <a:pt x="359435" y="391947"/>
                  </a:lnTo>
                  <a:lnTo>
                    <a:pt x="410794" y="391947"/>
                  </a:lnTo>
                  <a:lnTo>
                    <a:pt x="462165" y="391947"/>
                  </a:lnTo>
                  <a:lnTo>
                    <a:pt x="495109" y="389407"/>
                  </a:lnTo>
                  <a:lnTo>
                    <a:pt x="511111" y="389407"/>
                  </a:lnTo>
                  <a:lnTo>
                    <a:pt x="526796" y="386867"/>
                  </a:lnTo>
                  <a:lnTo>
                    <a:pt x="557072" y="384327"/>
                  </a:lnTo>
                  <a:lnTo>
                    <a:pt x="571639" y="381787"/>
                  </a:lnTo>
                  <a:lnTo>
                    <a:pt x="585774" y="380517"/>
                  </a:lnTo>
                  <a:lnTo>
                    <a:pt x="637794" y="370357"/>
                  </a:lnTo>
                  <a:lnTo>
                    <a:pt x="671436" y="361467"/>
                  </a:lnTo>
                  <a:lnTo>
                    <a:pt x="681520" y="358927"/>
                  </a:lnTo>
                  <a:lnTo>
                    <a:pt x="691007" y="355117"/>
                  </a:lnTo>
                  <a:lnTo>
                    <a:pt x="699884" y="351307"/>
                  </a:lnTo>
                  <a:lnTo>
                    <a:pt x="708113" y="348767"/>
                  </a:lnTo>
                  <a:lnTo>
                    <a:pt x="715695" y="344957"/>
                  </a:lnTo>
                  <a:lnTo>
                    <a:pt x="722604" y="341147"/>
                  </a:lnTo>
                  <a:lnTo>
                    <a:pt x="728827" y="337337"/>
                  </a:lnTo>
                  <a:lnTo>
                    <a:pt x="734339" y="332257"/>
                  </a:lnTo>
                  <a:lnTo>
                    <a:pt x="739127" y="328447"/>
                  </a:lnTo>
                  <a:lnTo>
                    <a:pt x="743165" y="324637"/>
                  </a:lnTo>
                  <a:lnTo>
                    <a:pt x="746404" y="319557"/>
                  </a:lnTo>
                  <a:lnTo>
                    <a:pt x="748804" y="314477"/>
                  </a:lnTo>
                  <a:lnTo>
                    <a:pt x="750290" y="309397"/>
                  </a:lnTo>
                  <a:lnTo>
                    <a:pt x="750811" y="304317"/>
                  </a:lnTo>
                  <a:close/>
                </a:path>
                <a:path w="854710" h="634365">
                  <a:moveTo>
                    <a:pt x="854100" y="544245"/>
                  </a:moveTo>
                  <a:lnTo>
                    <a:pt x="819289" y="553758"/>
                  </a:lnTo>
                  <a:lnTo>
                    <a:pt x="819289" y="0"/>
                  </a:lnTo>
                  <a:lnTo>
                    <a:pt x="812088" y="0"/>
                  </a:lnTo>
                  <a:lnTo>
                    <a:pt x="812088" y="553758"/>
                  </a:lnTo>
                  <a:lnTo>
                    <a:pt x="810882" y="553694"/>
                  </a:lnTo>
                  <a:lnTo>
                    <a:pt x="777290" y="544245"/>
                  </a:lnTo>
                  <a:lnTo>
                    <a:pt x="815695" y="633857"/>
                  </a:lnTo>
                  <a:lnTo>
                    <a:pt x="834986" y="588822"/>
                  </a:lnTo>
                  <a:lnTo>
                    <a:pt x="854100" y="544245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906527" y="5502075"/>
            <a:ext cx="250190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6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99084" y="5501606"/>
            <a:ext cx="250190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26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382314" y="5438621"/>
            <a:ext cx="0" cy="5012055"/>
          </a:xfrm>
          <a:custGeom>
            <a:avLst/>
            <a:gdLst/>
            <a:ahLst/>
            <a:cxnLst/>
            <a:rect l="l" t="t" r="r" b="b"/>
            <a:pathLst>
              <a:path h="5012055">
                <a:moveTo>
                  <a:pt x="0" y="0"/>
                </a:moveTo>
                <a:lnTo>
                  <a:pt x="0" y="5011516"/>
                </a:lnTo>
              </a:path>
            </a:pathLst>
          </a:custGeom>
          <a:ln w="17999">
            <a:solidFill>
              <a:srgbClr val="1516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76560" y="1616117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76560" y="3414436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B: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73472" y="9722811"/>
            <a:ext cx="1400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178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brad1.cdr</dc:title>
  <dc:creator>BY V.RYAN</dc:creator>
  <cp:keywords>THE BRADAWL - EXAMINATION QUESTIONS</cp:keywords>
  <cp:lastModifiedBy>Vincent RYan</cp:lastModifiedBy>
  <cp:revision>1</cp:revision>
  <dcterms:created xsi:type="dcterms:W3CDTF">2023-02-28T18:27:24Z</dcterms:created>
  <dcterms:modified xsi:type="dcterms:W3CDTF">2023-02-28T18:30:02Z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2023-02-28T00:00:00Z</vt:filetime>
  </property>
  <property fmtid="{D5CDD505-2E9C-101B-9397-08002B2CF9AE}" pid="5" name="Producer">
    <vt:lpwstr>Corel PDF Engine Version 19.1.0.419</vt:lpwstr>
  </property>
</Properties>
</file>