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3982" y="81157"/>
            <a:ext cx="10604500" cy="7429500"/>
          </a:xfrm>
          <a:custGeom>
            <a:avLst/>
            <a:gdLst/>
            <a:ahLst/>
            <a:cxnLst/>
            <a:rect l="l" t="t" r="r" b="b"/>
            <a:pathLst>
              <a:path w="10604500" h="7429500">
                <a:moveTo>
                  <a:pt x="0" y="7429500"/>
                </a:moveTo>
                <a:lnTo>
                  <a:pt x="10604501" y="7429500"/>
                </a:lnTo>
                <a:lnTo>
                  <a:pt x="10604501" y="0"/>
                </a:lnTo>
                <a:lnTo>
                  <a:pt x="0" y="0"/>
                </a:lnTo>
                <a:lnTo>
                  <a:pt x="0" y="7429500"/>
                </a:lnTo>
                <a:close/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4670" y="103844"/>
            <a:ext cx="628205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jpg"/><Relationship Id="rId3" Type="http://schemas.openxmlformats.org/officeDocument/2006/relationships/hyperlink" Target="https://technologystudent.com/pwtol/circsw3.htm" TargetMode="External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4" Type="http://schemas.openxmlformats.org/officeDocument/2006/relationships/image" Target="../media/image41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43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4818" y="102319"/>
            <a:ext cx="6871970" cy="445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89610">
              <a:lnSpc>
                <a:spcPct val="100000"/>
              </a:lnSpc>
              <a:spcBef>
                <a:spcPts val="110"/>
              </a:spcBef>
            </a:pP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20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20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20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20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20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20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tabLst>
                <a:tab pos="2474595" algn="l"/>
                <a:tab pos="4785995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75" baseline="8547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975" spc="112" baseline="8547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75" spc="120" baseline="854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975" spc="480" baseline="8547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975" spc="104" baseline="854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75" spc="104" baseline="854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75" spc="-30" baseline="8547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75" baseline="8547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9675" y="647441"/>
            <a:ext cx="747395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IDENTIFY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ARROW,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ISSUES SEEN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BRIEF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ISSUE.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200" i="1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Click</a:t>
            </a:r>
            <a:r>
              <a:rPr sz="1200" i="1" u="sng" spc="-2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200" i="1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here</a:t>
            </a:r>
            <a:r>
              <a:rPr sz="1200" i="1" u="sng" spc="-2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200" i="1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sz="1200" i="1" u="sng" spc="-1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200" i="1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helpful</a:t>
            </a:r>
            <a:r>
              <a:rPr sz="1200" i="1" u="sng" spc="-2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200" i="1" u="sng" spc="-1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information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50" y="85611"/>
            <a:ext cx="10599420" cy="7202170"/>
            <a:chOff x="57150" y="85611"/>
            <a:chExt cx="10599420" cy="7202170"/>
          </a:xfrm>
        </p:grpSpPr>
        <p:sp>
          <p:nvSpPr>
            <p:cNvPr id="5" name="object 5"/>
            <p:cNvSpPr/>
            <p:nvPr/>
          </p:nvSpPr>
          <p:spPr>
            <a:xfrm>
              <a:off x="57150" y="85611"/>
              <a:ext cx="10599420" cy="488950"/>
            </a:xfrm>
            <a:custGeom>
              <a:avLst/>
              <a:gdLst/>
              <a:ahLst/>
              <a:cxnLst/>
              <a:rect l="l" t="t" r="r" b="b"/>
              <a:pathLst>
                <a:path w="10599420" h="488950">
                  <a:moveTo>
                    <a:pt x="10598939" y="0"/>
                  </a:moveTo>
                  <a:lnTo>
                    <a:pt x="0" y="0"/>
                  </a:lnTo>
                  <a:lnTo>
                    <a:pt x="0" y="488948"/>
                  </a:lnTo>
                  <a:lnTo>
                    <a:pt x="10598939" y="488948"/>
                  </a:lnTo>
                  <a:lnTo>
                    <a:pt x="1059893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36845" y="1133643"/>
              <a:ext cx="7366000" cy="6149975"/>
            </a:xfrm>
            <a:custGeom>
              <a:avLst/>
              <a:gdLst/>
              <a:ahLst/>
              <a:cxnLst/>
              <a:rect l="l" t="t" r="r" b="b"/>
              <a:pathLst>
                <a:path w="7366000" h="6149975">
                  <a:moveTo>
                    <a:pt x="0" y="6149707"/>
                  </a:moveTo>
                  <a:lnTo>
                    <a:pt x="7366002" y="6149707"/>
                  </a:lnTo>
                  <a:lnTo>
                    <a:pt x="7366002" y="0"/>
                  </a:lnTo>
                  <a:lnTo>
                    <a:pt x="0" y="0"/>
                  </a:lnTo>
                  <a:lnTo>
                    <a:pt x="0" y="6149707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69620" y="2283803"/>
              <a:ext cx="2006600" cy="2590800"/>
            </a:xfrm>
            <a:custGeom>
              <a:avLst/>
              <a:gdLst/>
              <a:ahLst/>
              <a:cxnLst/>
              <a:rect l="l" t="t" r="r" b="b"/>
              <a:pathLst>
                <a:path w="2006600" h="2590800">
                  <a:moveTo>
                    <a:pt x="1295402" y="0"/>
                  </a:moveTo>
                  <a:lnTo>
                    <a:pt x="787406" y="12697"/>
                  </a:lnTo>
                  <a:lnTo>
                    <a:pt x="0" y="2590801"/>
                  </a:lnTo>
                  <a:lnTo>
                    <a:pt x="2006600" y="2590801"/>
                  </a:lnTo>
                  <a:lnTo>
                    <a:pt x="1295402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07338" y="1646409"/>
              <a:ext cx="203200" cy="30480"/>
            </a:xfrm>
            <a:custGeom>
              <a:avLst/>
              <a:gdLst/>
              <a:ahLst/>
              <a:cxnLst/>
              <a:rect l="l" t="t" r="r" b="b"/>
              <a:pathLst>
                <a:path w="203200" h="30480">
                  <a:moveTo>
                    <a:pt x="203198" y="0"/>
                  </a:moveTo>
                  <a:lnTo>
                    <a:pt x="0" y="0"/>
                  </a:lnTo>
                  <a:lnTo>
                    <a:pt x="0" y="30159"/>
                  </a:lnTo>
                  <a:lnTo>
                    <a:pt x="203198" y="30159"/>
                  </a:lnTo>
                  <a:lnTo>
                    <a:pt x="20319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21513" y="5351504"/>
              <a:ext cx="1187450" cy="104775"/>
            </a:xfrm>
            <a:custGeom>
              <a:avLst/>
              <a:gdLst/>
              <a:ahLst/>
              <a:cxnLst/>
              <a:rect l="l" t="t" r="r" b="b"/>
              <a:pathLst>
                <a:path w="1187450" h="104775">
                  <a:moveTo>
                    <a:pt x="1187096" y="0"/>
                  </a:moveTo>
                  <a:lnTo>
                    <a:pt x="1034042" y="0"/>
                  </a:lnTo>
                  <a:lnTo>
                    <a:pt x="981615" y="4321"/>
                  </a:lnTo>
                  <a:lnTo>
                    <a:pt x="929301" y="8080"/>
                  </a:lnTo>
                  <a:lnTo>
                    <a:pt x="877099" y="11274"/>
                  </a:lnTo>
                  <a:lnTo>
                    <a:pt x="825012" y="13900"/>
                  </a:lnTo>
                  <a:lnTo>
                    <a:pt x="773039" y="15954"/>
                  </a:lnTo>
                  <a:lnTo>
                    <a:pt x="721181" y="17435"/>
                  </a:lnTo>
                  <a:lnTo>
                    <a:pt x="669438" y="18338"/>
                  </a:lnTo>
                  <a:lnTo>
                    <a:pt x="617811" y="18661"/>
                  </a:lnTo>
                  <a:lnTo>
                    <a:pt x="566301" y="18401"/>
                  </a:lnTo>
                  <a:lnTo>
                    <a:pt x="514909" y="17554"/>
                  </a:lnTo>
                  <a:lnTo>
                    <a:pt x="463634" y="16119"/>
                  </a:lnTo>
                  <a:lnTo>
                    <a:pt x="412478" y="14091"/>
                  </a:lnTo>
                  <a:lnTo>
                    <a:pt x="361440" y="11469"/>
                  </a:lnTo>
                  <a:lnTo>
                    <a:pt x="310522" y="8248"/>
                  </a:lnTo>
                  <a:lnTo>
                    <a:pt x="259725" y="4426"/>
                  </a:lnTo>
                  <a:lnTo>
                    <a:pt x="209048" y="0"/>
                  </a:lnTo>
                  <a:lnTo>
                    <a:pt x="0" y="0"/>
                  </a:lnTo>
                  <a:lnTo>
                    <a:pt x="0" y="104522"/>
                  </a:lnTo>
                  <a:lnTo>
                    <a:pt x="1187096" y="104522"/>
                  </a:lnTo>
                  <a:lnTo>
                    <a:pt x="118709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28864" y="5451990"/>
              <a:ext cx="1144905" cy="1790064"/>
            </a:xfrm>
            <a:custGeom>
              <a:avLst/>
              <a:gdLst/>
              <a:ahLst/>
              <a:cxnLst/>
              <a:rect l="l" t="t" r="r" b="b"/>
              <a:pathLst>
                <a:path w="1144904" h="1790065">
                  <a:moveTo>
                    <a:pt x="1144422" y="1784083"/>
                  </a:moveTo>
                  <a:lnTo>
                    <a:pt x="1056398" y="1879"/>
                  </a:lnTo>
                  <a:lnTo>
                    <a:pt x="999591" y="4686"/>
                  </a:lnTo>
                  <a:lnTo>
                    <a:pt x="999591" y="1273263"/>
                  </a:lnTo>
                  <a:lnTo>
                    <a:pt x="152844" y="1273263"/>
                  </a:lnTo>
                  <a:lnTo>
                    <a:pt x="201688" y="525691"/>
                  </a:lnTo>
                  <a:lnTo>
                    <a:pt x="201688" y="526669"/>
                  </a:lnTo>
                  <a:lnTo>
                    <a:pt x="962710" y="526669"/>
                  </a:lnTo>
                  <a:lnTo>
                    <a:pt x="999591" y="1273263"/>
                  </a:lnTo>
                  <a:lnTo>
                    <a:pt x="999591" y="4686"/>
                  </a:lnTo>
                  <a:lnTo>
                    <a:pt x="937094" y="7772"/>
                  </a:lnTo>
                  <a:lnTo>
                    <a:pt x="958850" y="448271"/>
                  </a:lnTo>
                  <a:lnTo>
                    <a:pt x="206743" y="448271"/>
                  </a:lnTo>
                  <a:lnTo>
                    <a:pt x="235521" y="7785"/>
                  </a:lnTo>
                  <a:lnTo>
                    <a:pt x="116319" y="0"/>
                  </a:lnTo>
                  <a:lnTo>
                    <a:pt x="0" y="1780578"/>
                  </a:lnTo>
                  <a:lnTo>
                    <a:pt x="119202" y="1788363"/>
                  </a:lnTo>
                  <a:lnTo>
                    <a:pt x="147726" y="1351661"/>
                  </a:lnTo>
                  <a:lnTo>
                    <a:pt x="1003465" y="1351661"/>
                  </a:lnTo>
                  <a:lnTo>
                    <a:pt x="1025118" y="1789976"/>
                  </a:lnTo>
                  <a:lnTo>
                    <a:pt x="1144422" y="1784083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25845" y="4355528"/>
              <a:ext cx="451484" cy="366395"/>
            </a:xfrm>
            <a:custGeom>
              <a:avLst/>
              <a:gdLst/>
              <a:ahLst/>
              <a:cxnLst/>
              <a:rect l="l" t="t" r="r" b="b"/>
              <a:pathLst>
                <a:path w="451485" h="366395">
                  <a:moveTo>
                    <a:pt x="362673" y="0"/>
                  </a:moveTo>
                  <a:lnTo>
                    <a:pt x="351881" y="5548"/>
                  </a:lnTo>
                  <a:lnTo>
                    <a:pt x="289816" y="38836"/>
                  </a:lnTo>
                  <a:lnTo>
                    <a:pt x="267742" y="50210"/>
                  </a:lnTo>
                  <a:lnTo>
                    <a:pt x="248533" y="57070"/>
                  </a:lnTo>
                  <a:lnTo>
                    <a:pt x="229947" y="62580"/>
                  </a:lnTo>
                  <a:lnTo>
                    <a:pt x="209741" y="69904"/>
                  </a:lnTo>
                  <a:lnTo>
                    <a:pt x="177731" y="78151"/>
                  </a:lnTo>
                  <a:lnTo>
                    <a:pt x="139371" y="84081"/>
                  </a:lnTo>
                  <a:lnTo>
                    <a:pt x="103105" y="92784"/>
                  </a:lnTo>
                  <a:lnTo>
                    <a:pt x="77376" y="109349"/>
                  </a:lnTo>
                  <a:lnTo>
                    <a:pt x="73972" y="129052"/>
                  </a:lnTo>
                  <a:lnTo>
                    <a:pt x="91136" y="135844"/>
                  </a:lnTo>
                  <a:lnTo>
                    <a:pt x="101531" y="137310"/>
                  </a:lnTo>
                  <a:lnTo>
                    <a:pt x="77820" y="141033"/>
                  </a:lnTo>
                  <a:lnTo>
                    <a:pt x="43178" y="158310"/>
                  </a:lnTo>
                  <a:lnTo>
                    <a:pt x="12163" y="181345"/>
                  </a:lnTo>
                  <a:lnTo>
                    <a:pt x="0" y="216796"/>
                  </a:lnTo>
                  <a:lnTo>
                    <a:pt x="6764" y="250971"/>
                  </a:lnTo>
                  <a:lnTo>
                    <a:pt x="26215" y="283683"/>
                  </a:lnTo>
                  <a:lnTo>
                    <a:pt x="52109" y="314747"/>
                  </a:lnTo>
                  <a:lnTo>
                    <a:pt x="93323" y="353316"/>
                  </a:lnTo>
                  <a:lnTo>
                    <a:pt x="127008" y="365862"/>
                  </a:lnTo>
                  <a:lnTo>
                    <a:pt x="163127" y="359383"/>
                  </a:lnTo>
                  <a:lnTo>
                    <a:pt x="211646" y="340873"/>
                  </a:lnTo>
                  <a:lnTo>
                    <a:pt x="269432" y="294041"/>
                  </a:lnTo>
                  <a:lnTo>
                    <a:pt x="293714" y="262412"/>
                  </a:lnTo>
                  <a:lnTo>
                    <a:pt x="315481" y="232718"/>
                  </a:lnTo>
                  <a:lnTo>
                    <a:pt x="337403" y="219978"/>
                  </a:lnTo>
                  <a:lnTo>
                    <a:pt x="415930" y="189691"/>
                  </a:lnTo>
                  <a:lnTo>
                    <a:pt x="450294" y="164011"/>
                  </a:lnTo>
                  <a:lnTo>
                    <a:pt x="451161" y="153847"/>
                  </a:lnTo>
                  <a:lnTo>
                    <a:pt x="449519" y="143354"/>
                  </a:lnTo>
                  <a:lnTo>
                    <a:pt x="445783" y="135168"/>
                  </a:lnTo>
                  <a:lnTo>
                    <a:pt x="408709" y="88001"/>
                  </a:lnTo>
                  <a:lnTo>
                    <a:pt x="393198" y="64883"/>
                  </a:lnTo>
                  <a:lnTo>
                    <a:pt x="375640" y="32249"/>
                  </a:lnTo>
                  <a:lnTo>
                    <a:pt x="371951" y="23826"/>
                  </a:lnTo>
                  <a:lnTo>
                    <a:pt x="362673" y="0"/>
                  </a:lnTo>
                  <a:close/>
                </a:path>
              </a:pathLst>
            </a:custGeom>
            <a:solidFill>
              <a:srgbClr val="F0D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99509" y="4500996"/>
              <a:ext cx="236869" cy="24105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898649" y="4434098"/>
              <a:ext cx="335915" cy="304165"/>
            </a:xfrm>
            <a:custGeom>
              <a:avLst/>
              <a:gdLst/>
              <a:ahLst/>
              <a:cxnLst/>
              <a:rect l="l" t="t" r="r" b="b"/>
              <a:pathLst>
                <a:path w="335914" h="304164">
                  <a:moveTo>
                    <a:pt x="209811" y="0"/>
                  </a:moveTo>
                  <a:lnTo>
                    <a:pt x="157058" y="8584"/>
                  </a:lnTo>
                  <a:lnTo>
                    <a:pt x="107207" y="26240"/>
                  </a:lnTo>
                  <a:lnTo>
                    <a:pt x="93199" y="42534"/>
                  </a:lnTo>
                  <a:lnTo>
                    <a:pt x="97451" y="49831"/>
                  </a:lnTo>
                  <a:lnTo>
                    <a:pt x="107586" y="60958"/>
                  </a:lnTo>
                  <a:lnTo>
                    <a:pt x="93982" y="71810"/>
                  </a:lnTo>
                  <a:lnTo>
                    <a:pt x="79990" y="80581"/>
                  </a:lnTo>
                  <a:lnTo>
                    <a:pt x="65220" y="87984"/>
                  </a:lnTo>
                  <a:lnTo>
                    <a:pt x="49284" y="94734"/>
                  </a:lnTo>
                  <a:lnTo>
                    <a:pt x="30058" y="103241"/>
                  </a:lnTo>
                  <a:lnTo>
                    <a:pt x="10203" y="116126"/>
                  </a:lnTo>
                  <a:lnTo>
                    <a:pt x="0" y="133029"/>
                  </a:lnTo>
                  <a:lnTo>
                    <a:pt x="9727" y="153589"/>
                  </a:lnTo>
                  <a:lnTo>
                    <a:pt x="19188" y="159236"/>
                  </a:lnTo>
                  <a:lnTo>
                    <a:pt x="23087" y="158920"/>
                  </a:lnTo>
                  <a:lnTo>
                    <a:pt x="22132" y="162803"/>
                  </a:lnTo>
                  <a:lnTo>
                    <a:pt x="17031" y="181051"/>
                  </a:lnTo>
                  <a:lnTo>
                    <a:pt x="19150" y="192019"/>
                  </a:lnTo>
                  <a:lnTo>
                    <a:pt x="28402" y="202986"/>
                  </a:lnTo>
                  <a:lnTo>
                    <a:pt x="42017" y="210555"/>
                  </a:lnTo>
                  <a:lnTo>
                    <a:pt x="57225" y="211330"/>
                  </a:lnTo>
                  <a:lnTo>
                    <a:pt x="49002" y="223115"/>
                  </a:lnTo>
                  <a:lnTo>
                    <a:pt x="48909" y="240362"/>
                  </a:lnTo>
                  <a:lnTo>
                    <a:pt x="55237" y="255909"/>
                  </a:lnTo>
                  <a:lnTo>
                    <a:pt x="66275" y="262595"/>
                  </a:lnTo>
                  <a:lnTo>
                    <a:pt x="86051" y="261457"/>
                  </a:lnTo>
                  <a:lnTo>
                    <a:pt x="89552" y="262584"/>
                  </a:lnTo>
                  <a:lnTo>
                    <a:pt x="110747" y="302743"/>
                  </a:lnTo>
                  <a:lnTo>
                    <a:pt x="124693" y="303926"/>
                  </a:lnTo>
                  <a:lnTo>
                    <a:pt x="136817" y="301583"/>
                  </a:lnTo>
                  <a:lnTo>
                    <a:pt x="148322" y="297329"/>
                  </a:lnTo>
                  <a:lnTo>
                    <a:pt x="159195" y="294483"/>
                  </a:lnTo>
                  <a:lnTo>
                    <a:pt x="170952" y="290991"/>
                  </a:lnTo>
                  <a:lnTo>
                    <a:pt x="185108" y="284800"/>
                  </a:lnTo>
                  <a:lnTo>
                    <a:pt x="205833" y="277949"/>
                  </a:lnTo>
                  <a:lnTo>
                    <a:pt x="269366" y="250235"/>
                  </a:lnTo>
                  <a:lnTo>
                    <a:pt x="301968" y="213617"/>
                  </a:lnTo>
                  <a:lnTo>
                    <a:pt x="308289" y="198630"/>
                  </a:lnTo>
                  <a:lnTo>
                    <a:pt x="312290" y="192749"/>
                  </a:lnTo>
                  <a:lnTo>
                    <a:pt x="320242" y="184115"/>
                  </a:lnTo>
                  <a:lnTo>
                    <a:pt x="329007" y="175433"/>
                  </a:lnTo>
                  <a:lnTo>
                    <a:pt x="335448" y="169409"/>
                  </a:lnTo>
                </a:path>
              </a:pathLst>
            </a:custGeom>
            <a:ln w="36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09531" y="3647756"/>
              <a:ext cx="1222375" cy="924560"/>
            </a:xfrm>
            <a:custGeom>
              <a:avLst/>
              <a:gdLst/>
              <a:ahLst/>
              <a:cxnLst/>
              <a:rect l="l" t="t" r="r" b="b"/>
              <a:pathLst>
                <a:path w="1222375" h="924560">
                  <a:moveTo>
                    <a:pt x="1047337" y="0"/>
                  </a:moveTo>
                  <a:lnTo>
                    <a:pt x="613450" y="414964"/>
                  </a:lnTo>
                  <a:lnTo>
                    <a:pt x="0" y="681563"/>
                  </a:lnTo>
                  <a:lnTo>
                    <a:pt x="117335" y="924336"/>
                  </a:lnTo>
                  <a:lnTo>
                    <a:pt x="810519" y="676624"/>
                  </a:lnTo>
                  <a:lnTo>
                    <a:pt x="1222185" y="410004"/>
                  </a:lnTo>
                  <a:lnTo>
                    <a:pt x="1047337" y="0"/>
                  </a:lnTo>
                  <a:close/>
                </a:path>
              </a:pathLst>
            </a:custGeom>
            <a:solidFill>
              <a:srgbClr val="0076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51667" y="3127363"/>
              <a:ext cx="663711" cy="159558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133333" y="6198153"/>
              <a:ext cx="654050" cy="346075"/>
            </a:xfrm>
            <a:custGeom>
              <a:avLst/>
              <a:gdLst/>
              <a:ahLst/>
              <a:cxnLst/>
              <a:rect l="l" t="t" r="r" b="b"/>
              <a:pathLst>
                <a:path w="654050" h="346075">
                  <a:moveTo>
                    <a:pt x="654050" y="0"/>
                  </a:moveTo>
                  <a:lnTo>
                    <a:pt x="0" y="0"/>
                  </a:lnTo>
                  <a:lnTo>
                    <a:pt x="0" y="283591"/>
                  </a:lnTo>
                  <a:lnTo>
                    <a:pt x="0" y="346075"/>
                  </a:lnTo>
                  <a:lnTo>
                    <a:pt x="654050" y="346075"/>
                  </a:lnTo>
                  <a:lnTo>
                    <a:pt x="654050" y="283591"/>
                  </a:lnTo>
                  <a:lnTo>
                    <a:pt x="65405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33342" y="6198144"/>
              <a:ext cx="654050" cy="346075"/>
            </a:xfrm>
            <a:custGeom>
              <a:avLst/>
              <a:gdLst/>
              <a:ahLst/>
              <a:cxnLst/>
              <a:rect l="l" t="t" r="r" b="b"/>
              <a:pathLst>
                <a:path w="654050" h="346075">
                  <a:moveTo>
                    <a:pt x="0" y="0"/>
                  </a:moveTo>
                  <a:lnTo>
                    <a:pt x="654051" y="0"/>
                  </a:lnTo>
                  <a:lnTo>
                    <a:pt x="654051" y="346076"/>
                  </a:lnTo>
                  <a:lnTo>
                    <a:pt x="0" y="34607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67865" y="7177204"/>
              <a:ext cx="71120" cy="40005"/>
            </a:xfrm>
            <a:custGeom>
              <a:avLst/>
              <a:gdLst/>
              <a:ahLst/>
              <a:cxnLst/>
              <a:rect l="l" t="t" r="r" b="b"/>
              <a:pathLst>
                <a:path w="71120" h="40004">
                  <a:moveTo>
                    <a:pt x="0" y="39884"/>
                  </a:moveTo>
                  <a:lnTo>
                    <a:pt x="70808" y="39884"/>
                  </a:lnTo>
                  <a:lnTo>
                    <a:pt x="70808" y="0"/>
                  </a:lnTo>
                  <a:lnTo>
                    <a:pt x="0" y="0"/>
                  </a:lnTo>
                  <a:lnTo>
                    <a:pt x="0" y="39884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38674" y="7085959"/>
              <a:ext cx="262890" cy="131445"/>
            </a:xfrm>
            <a:custGeom>
              <a:avLst/>
              <a:gdLst/>
              <a:ahLst/>
              <a:cxnLst/>
              <a:rect l="l" t="t" r="r" b="b"/>
              <a:pathLst>
                <a:path w="262889" h="131445">
                  <a:moveTo>
                    <a:pt x="262763" y="0"/>
                  </a:moveTo>
                  <a:lnTo>
                    <a:pt x="0" y="0"/>
                  </a:lnTo>
                  <a:lnTo>
                    <a:pt x="0" y="131381"/>
                  </a:lnTo>
                  <a:lnTo>
                    <a:pt x="262763" y="131381"/>
                  </a:lnTo>
                  <a:lnTo>
                    <a:pt x="262763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17560" y="7076008"/>
              <a:ext cx="111760" cy="10795"/>
            </a:xfrm>
            <a:custGeom>
              <a:avLst/>
              <a:gdLst/>
              <a:ahLst/>
              <a:cxnLst/>
              <a:rect l="l" t="t" r="r" b="b"/>
              <a:pathLst>
                <a:path w="111760" h="10795">
                  <a:moveTo>
                    <a:pt x="111438" y="0"/>
                  </a:moveTo>
                  <a:lnTo>
                    <a:pt x="0" y="0"/>
                  </a:lnTo>
                  <a:lnTo>
                    <a:pt x="0" y="10262"/>
                  </a:lnTo>
                  <a:lnTo>
                    <a:pt x="111438" y="10262"/>
                  </a:lnTo>
                  <a:lnTo>
                    <a:pt x="11143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07581" y="6917404"/>
              <a:ext cx="229971" cy="1472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94836" y="5220083"/>
              <a:ext cx="81572" cy="1047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70922" y="5078112"/>
              <a:ext cx="222180" cy="38864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18686" y="3771697"/>
              <a:ext cx="1592757" cy="141105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620044" y="4118025"/>
              <a:ext cx="792480" cy="760095"/>
            </a:xfrm>
            <a:custGeom>
              <a:avLst/>
              <a:gdLst/>
              <a:ahLst/>
              <a:cxnLst/>
              <a:rect l="l" t="t" r="r" b="b"/>
              <a:pathLst>
                <a:path w="792479" h="760095">
                  <a:moveTo>
                    <a:pt x="539874" y="0"/>
                  </a:moveTo>
                  <a:lnTo>
                    <a:pt x="0" y="289868"/>
                  </a:lnTo>
                  <a:lnTo>
                    <a:pt x="252319" y="759815"/>
                  </a:lnTo>
                  <a:lnTo>
                    <a:pt x="792198" y="469944"/>
                  </a:lnTo>
                  <a:lnTo>
                    <a:pt x="5398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7618" y="5343843"/>
              <a:ext cx="1390650" cy="124460"/>
            </a:xfrm>
            <a:custGeom>
              <a:avLst/>
              <a:gdLst/>
              <a:ahLst/>
              <a:cxnLst/>
              <a:rect l="l" t="t" r="r" b="b"/>
              <a:pathLst>
                <a:path w="1390650" h="124460">
                  <a:moveTo>
                    <a:pt x="0" y="123983"/>
                  </a:moveTo>
                  <a:lnTo>
                    <a:pt x="1390442" y="123983"/>
                  </a:lnTo>
                  <a:lnTo>
                    <a:pt x="1390442" y="0"/>
                  </a:lnTo>
                  <a:lnTo>
                    <a:pt x="0" y="0"/>
                  </a:lnTo>
                  <a:lnTo>
                    <a:pt x="0" y="1239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83891" y="5325244"/>
              <a:ext cx="1130300" cy="158750"/>
            </a:xfrm>
            <a:custGeom>
              <a:avLst/>
              <a:gdLst/>
              <a:ahLst/>
              <a:cxnLst/>
              <a:rect l="l" t="t" r="r" b="b"/>
              <a:pathLst>
                <a:path w="1130300" h="158750">
                  <a:moveTo>
                    <a:pt x="27292" y="0"/>
                  </a:moveTo>
                  <a:lnTo>
                    <a:pt x="0" y="0"/>
                  </a:lnTo>
                  <a:lnTo>
                    <a:pt x="0" y="158584"/>
                  </a:lnTo>
                  <a:lnTo>
                    <a:pt x="27292" y="158584"/>
                  </a:lnTo>
                  <a:lnTo>
                    <a:pt x="27292" y="0"/>
                  </a:lnTo>
                  <a:close/>
                </a:path>
                <a:path w="1130300" h="158750">
                  <a:moveTo>
                    <a:pt x="77419" y="0"/>
                  </a:moveTo>
                  <a:lnTo>
                    <a:pt x="50114" y="0"/>
                  </a:lnTo>
                  <a:lnTo>
                    <a:pt x="50114" y="158584"/>
                  </a:lnTo>
                  <a:lnTo>
                    <a:pt x="77419" y="158584"/>
                  </a:lnTo>
                  <a:lnTo>
                    <a:pt x="77419" y="0"/>
                  </a:lnTo>
                  <a:close/>
                </a:path>
                <a:path w="1130300" h="158750">
                  <a:moveTo>
                    <a:pt x="127533" y="0"/>
                  </a:moveTo>
                  <a:lnTo>
                    <a:pt x="100241" y="0"/>
                  </a:lnTo>
                  <a:lnTo>
                    <a:pt x="100241" y="158584"/>
                  </a:lnTo>
                  <a:lnTo>
                    <a:pt x="127533" y="158584"/>
                  </a:lnTo>
                  <a:lnTo>
                    <a:pt x="127533" y="0"/>
                  </a:lnTo>
                  <a:close/>
                </a:path>
                <a:path w="1130300" h="158750">
                  <a:moveTo>
                    <a:pt x="177660" y="0"/>
                  </a:moveTo>
                  <a:lnTo>
                    <a:pt x="150355" y="0"/>
                  </a:lnTo>
                  <a:lnTo>
                    <a:pt x="150355" y="158584"/>
                  </a:lnTo>
                  <a:lnTo>
                    <a:pt x="177660" y="158584"/>
                  </a:lnTo>
                  <a:lnTo>
                    <a:pt x="177660" y="0"/>
                  </a:lnTo>
                  <a:close/>
                </a:path>
                <a:path w="1130300" h="158750">
                  <a:moveTo>
                    <a:pt x="227774" y="0"/>
                  </a:moveTo>
                  <a:lnTo>
                    <a:pt x="200482" y="0"/>
                  </a:lnTo>
                  <a:lnTo>
                    <a:pt x="200482" y="158584"/>
                  </a:lnTo>
                  <a:lnTo>
                    <a:pt x="227774" y="158584"/>
                  </a:lnTo>
                  <a:lnTo>
                    <a:pt x="227774" y="0"/>
                  </a:lnTo>
                  <a:close/>
                </a:path>
                <a:path w="1130300" h="158750">
                  <a:moveTo>
                    <a:pt x="277901" y="0"/>
                  </a:moveTo>
                  <a:lnTo>
                    <a:pt x="250609" y="0"/>
                  </a:lnTo>
                  <a:lnTo>
                    <a:pt x="250609" y="158584"/>
                  </a:lnTo>
                  <a:lnTo>
                    <a:pt x="277901" y="158584"/>
                  </a:lnTo>
                  <a:lnTo>
                    <a:pt x="277901" y="0"/>
                  </a:lnTo>
                  <a:close/>
                </a:path>
                <a:path w="1130300" h="158750">
                  <a:moveTo>
                    <a:pt x="328015" y="0"/>
                  </a:moveTo>
                  <a:lnTo>
                    <a:pt x="300723" y="0"/>
                  </a:lnTo>
                  <a:lnTo>
                    <a:pt x="300723" y="158584"/>
                  </a:lnTo>
                  <a:lnTo>
                    <a:pt x="328015" y="158584"/>
                  </a:lnTo>
                  <a:lnTo>
                    <a:pt x="328015" y="0"/>
                  </a:lnTo>
                  <a:close/>
                </a:path>
                <a:path w="1130300" h="158750">
                  <a:moveTo>
                    <a:pt x="378142" y="0"/>
                  </a:moveTo>
                  <a:lnTo>
                    <a:pt x="350850" y="0"/>
                  </a:lnTo>
                  <a:lnTo>
                    <a:pt x="350850" y="158584"/>
                  </a:lnTo>
                  <a:lnTo>
                    <a:pt x="378142" y="158584"/>
                  </a:lnTo>
                  <a:lnTo>
                    <a:pt x="378142" y="0"/>
                  </a:lnTo>
                  <a:close/>
                </a:path>
                <a:path w="1130300" h="158750">
                  <a:moveTo>
                    <a:pt x="428269" y="0"/>
                  </a:moveTo>
                  <a:lnTo>
                    <a:pt x="400964" y="0"/>
                  </a:lnTo>
                  <a:lnTo>
                    <a:pt x="400964" y="158584"/>
                  </a:lnTo>
                  <a:lnTo>
                    <a:pt x="428269" y="158584"/>
                  </a:lnTo>
                  <a:lnTo>
                    <a:pt x="428269" y="0"/>
                  </a:lnTo>
                  <a:close/>
                </a:path>
                <a:path w="1130300" h="158750">
                  <a:moveTo>
                    <a:pt x="478383" y="0"/>
                  </a:moveTo>
                  <a:lnTo>
                    <a:pt x="451091" y="0"/>
                  </a:lnTo>
                  <a:lnTo>
                    <a:pt x="451091" y="158584"/>
                  </a:lnTo>
                  <a:lnTo>
                    <a:pt x="478383" y="158584"/>
                  </a:lnTo>
                  <a:lnTo>
                    <a:pt x="478383" y="0"/>
                  </a:lnTo>
                  <a:close/>
                </a:path>
                <a:path w="1130300" h="158750">
                  <a:moveTo>
                    <a:pt x="528510" y="0"/>
                  </a:moveTo>
                  <a:lnTo>
                    <a:pt x="501205" y="0"/>
                  </a:lnTo>
                  <a:lnTo>
                    <a:pt x="501205" y="158584"/>
                  </a:lnTo>
                  <a:lnTo>
                    <a:pt x="528510" y="158584"/>
                  </a:lnTo>
                  <a:lnTo>
                    <a:pt x="528510" y="0"/>
                  </a:lnTo>
                  <a:close/>
                </a:path>
                <a:path w="1130300" h="158750">
                  <a:moveTo>
                    <a:pt x="578624" y="0"/>
                  </a:moveTo>
                  <a:lnTo>
                    <a:pt x="551332" y="0"/>
                  </a:lnTo>
                  <a:lnTo>
                    <a:pt x="551332" y="158584"/>
                  </a:lnTo>
                  <a:lnTo>
                    <a:pt x="578624" y="158584"/>
                  </a:lnTo>
                  <a:lnTo>
                    <a:pt x="578624" y="0"/>
                  </a:lnTo>
                  <a:close/>
                </a:path>
                <a:path w="1130300" h="158750">
                  <a:moveTo>
                    <a:pt x="628751" y="0"/>
                  </a:moveTo>
                  <a:lnTo>
                    <a:pt x="601446" y="0"/>
                  </a:lnTo>
                  <a:lnTo>
                    <a:pt x="601446" y="158584"/>
                  </a:lnTo>
                  <a:lnTo>
                    <a:pt x="628751" y="158584"/>
                  </a:lnTo>
                  <a:lnTo>
                    <a:pt x="628751" y="0"/>
                  </a:lnTo>
                  <a:close/>
                </a:path>
                <a:path w="1130300" h="158750">
                  <a:moveTo>
                    <a:pt x="678865" y="0"/>
                  </a:moveTo>
                  <a:lnTo>
                    <a:pt x="651573" y="0"/>
                  </a:lnTo>
                  <a:lnTo>
                    <a:pt x="651573" y="158584"/>
                  </a:lnTo>
                  <a:lnTo>
                    <a:pt x="678865" y="158584"/>
                  </a:lnTo>
                  <a:lnTo>
                    <a:pt x="678865" y="0"/>
                  </a:lnTo>
                  <a:close/>
                </a:path>
                <a:path w="1130300" h="158750">
                  <a:moveTo>
                    <a:pt x="728992" y="0"/>
                  </a:moveTo>
                  <a:lnTo>
                    <a:pt x="701687" y="0"/>
                  </a:lnTo>
                  <a:lnTo>
                    <a:pt x="701687" y="158584"/>
                  </a:lnTo>
                  <a:lnTo>
                    <a:pt x="728992" y="158584"/>
                  </a:lnTo>
                  <a:lnTo>
                    <a:pt x="728992" y="0"/>
                  </a:lnTo>
                  <a:close/>
                </a:path>
                <a:path w="1130300" h="158750">
                  <a:moveTo>
                    <a:pt x="779106" y="0"/>
                  </a:moveTo>
                  <a:lnTo>
                    <a:pt x="751814" y="0"/>
                  </a:lnTo>
                  <a:lnTo>
                    <a:pt x="751814" y="158584"/>
                  </a:lnTo>
                  <a:lnTo>
                    <a:pt x="779106" y="158584"/>
                  </a:lnTo>
                  <a:lnTo>
                    <a:pt x="779106" y="0"/>
                  </a:lnTo>
                  <a:close/>
                </a:path>
                <a:path w="1130300" h="158750">
                  <a:moveTo>
                    <a:pt x="829233" y="0"/>
                  </a:moveTo>
                  <a:lnTo>
                    <a:pt x="801928" y="0"/>
                  </a:lnTo>
                  <a:lnTo>
                    <a:pt x="801928" y="158584"/>
                  </a:lnTo>
                  <a:lnTo>
                    <a:pt x="829233" y="158584"/>
                  </a:lnTo>
                  <a:lnTo>
                    <a:pt x="829233" y="0"/>
                  </a:lnTo>
                  <a:close/>
                </a:path>
                <a:path w="1130300" h="158750">
                  <a:moveTo>
                    <a:pt x="879348" y="0"/>
                  </a:moveTo>
                  <a:lnTo>
                    <a:pt x="852055" y="0"/>
                  </a:lnTo>
                  <a:lnTo>
                    <a:pt x="852055" y="158584"/>
                  </a:lnTo>
                  <a:lnTo>
                    <a:pt x="879348" y="158584"/>
                  </a:lnTo>
                  <a:lnTo>
                    <a:pt x="879348" y="0"/>
                  </a:lnTo>
                  <a:close/>
                </a:path>
                <a:path w="1130300" h="158750">
                  <a:moveTo>
                    <a:pt x="929474" y="0"/>
                  </a:moveTo>
                  <a:lnTo>
                    <a:pt x="902169" y="0"/>
                  </a:lnTo>
                  <a:lnTo>
                    <a:pt x="902169" y="158584"/>
                  </a:lnTo>
                  <a:lnTo>
                    <a:pt x="929474" y="158584"/>
                  </a:lnTo>
                  <a:lnTo>
                    <a:pt x="929474" y="0"/>
                  </a:lnTo>
                  <a:close/>
                </a:path>
                <a:path w="1130300" h="158750">
                  <a:moveTo>
                    <a:pt x="979589" y="0"/>
                  </a:moveTo>
                  <a:lnTo>
                    <a:pt x="952296" y="0"/>
                  </a:lnTo>
                  <a:lnTo>
                    <a:pt x="952296" y="158584"/>
                  </a:lnTo>
                  <a:lnTo>
                    <a:pt x="979589" y="158584"/>
                  </a:lnTo>
                  <a:lnTo>
                    <a:pt x="979589" y="0"/>
                  </a:lnTo>
                  <a:close/>
                </a:path>
                <a:path w="1130300" h="158750">
                  <a:moveTo>
                    <a:pt x="1029716" y="0"/>
                  </a:moveTo>
                  <a:lnTo>
                    <a:pt x="1002411" y="0"/>
                  </a:lnTo>
                  <a:lnTo>
                    <a:pt x="1002411" y="158584"/>
                  </a:lnTo>
                  <a:lnTo>
                    <a:pt x="1029716" y="158584"/>
                  </a:lnTo>
                  <a:lnTo>
                    <a:pt x="1029716" y="0"/>
                  </a:lnTo>
                  <a:close/>
                </a:path>
                <a:path w="1130300" h="158750">
                  <a:moveTo>
                    <a:pt x="1079830" y="0"/>
                  </a:moveTo>
                  <a:lnTo>
                    <a:pt x="1052537" y="0"/>
                  </a:lnTo>
                  <a:lnTo>
                    <a:pt x="1052537" y="158584"/>
                  </a:lnTo>
                  <a:lnTo>
                    <a:pt x="1079830" y="158584"/>
                  </a:lnTo>
                  <a:lnTo>
                    <a:pt x="1079830" y="0"/>
                  </a:lnTo>
                  <a:close/>
                </a:path>
                <a:path w="1130300" h="158750">
                  <a:moveTo>
                    <a:pt x="1129957" y="0"/>
                  </a:moveTo>
                  <a:lnTo>
                    <a:pt x="1102664" y="0"/>
                  </a:lnTo>
                  <a:lnTo>
                    <a:pt x="1102664" y="158584"/>
                  </a:lnTo>
                  <a:lnTo>
                    <a:pt x="1129957" y="158584"/>
                  </a:lnTo>
                  <a:lnTo>
                    <a:pt x="1129957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36707" y="5314398"/>
              <a:ext cx="112582" cy="18182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087613" y="5325244"/>
              <a:ext cx="173990" cy="158750"/>
            </a:xfrm>
            <a:custGeom>
              <a:avLst/>
              <a:gdLst/>
              <a:ahLst/>
              <a:cxnLst/>
              <a:rect l="l" t="t" r="r" b="b"/>
              <a:pathLst>
                <a:path w="173989" h="158750">
                  <a:moveTo>
                    <a:pt x="10325" y="0"/>
                  </a:moveTo>
                  <a:lnTo>
                    <a:pt x="0" y="0"/>
                  </a:lnTo>
                  <a:lnTo>
                    <a:pt x="0" y="158584"/>
                  </a:lnTo>
                  <a:lnTo>
                    <a:pt x="10325" y="158584"/>
                  </a:lnTo>
                  <a:lnTo>
                    <a:pt x="10325" y="0"/>
                  </a:lnTo>
                  <a:close/>
                </a:path>
                <a:path w="173989" h="158750">
                  <a:moveTo>
                    <a:pt x="68491" y="0"/>
                  </a:moveTo>
                  <a:lnTo>
                    <a:pt x="41186" y="0"/>
                  </a:lnTo>
                  <a:lnTo>
                    <a:pt x="41186" y="158584"/>
                  </a:lnTo>
                  <a:lnTo>
                    <a:pt x="68491" y="158584"/>
                  </a:lnTo>
                  <a:lnTo>
                    <a:pt x="68491" y="0"/>
                  </a:lnTo>
                  <a:close/>
                </a:path>
                <a:path w="173989" h="158750">
                  <a:moveTo>
                    <a:pt x="123329" y="0"/>
                  </a:moveTo>
                  <a:lnTo>
                    <a:pt x="96037" y="0"/>
                  </a:lnTo>
                  <a:lnTo>
                    <a:pt x="96037" y="158584"/>
                  </a:lnTo>
                  <a:lnTo>
                    <a:pt x="123329" y="158584"/>
                  </a:lnTo>
                  <a:lnTo>
                    <a:pt x="123329" y="0"/>
                  </a:lnTo>
                  <a:close/>
                </a:path>
                <a:path w="173989" h="158750">
                  <a:moveTo>
                    <a:pt x="173456" y="0"/>
                  </a:moveTo>
                  <a:lnTo>
                    <a:pt x="146151" y="0"/>
                  </a:lnTo>
                  <a:lnTo>
                    <a:pt x="146151" y="158584"/>
                  </a:lnTo>
                  <a:lnTo>
                    <a:pt x="173456" y="158584"/>
                  </a:lnTo>
                  <a:lnTo>
                    <a:pt x="173456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19801" y="6996956"/>
              <a:ext cx="2045088" cy="10563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805149" y="4641325"/>
              <a:ext cx="1576070" cy="292100"/>
            </a:xfrm>
            <a:custGeom>
              <a:avLst/>
              <a:gdLst/>
              <a:ahLst/>
              <a:cxnLst/>
              <a:rect l="l" t="t" r="r" b="b"/>
              <a:pathLst>
                <a:path w="1576070" h="292100">
                  <a:moveTo>
                    <a:pt x="1575907" y="0"/>
                  </a:moveTo>
                  <a:lnTo>
                    <a:pt x="0" y="0"/>
                  </a:lnTo>
                  <a:lnTo>
                    <a:pt x="0" y="291870"/>
                  </a:lnTo>
                  <a:lnTo>
                    <a:pt x="1575802" y="291870"/>
                  </a:lnTo>
                  <a:lnTo>
                    <a:pt x="157590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59094" y="4655486"/>
              <a:ext cx="351155" cy="630555"/>
            </a:xfrm>
            <a:custGeom>
              <a:avLst/>
              <a:gdLst/>
              <a:ahLst/>
              <a:cxnLst/>
              <a:rect l="l" t="t" r="r" b="b"/>
              <a:pathLst>
                <a:path w="351154" h="630554">
                  <a:moveTo>
                    <a:pt x="158580" y="0"/>
                  </a:moveTo>
                  <a:lnTo>
                    <a:pt x="134959" y="30725"/>
                  </a:lnTo>
                  <a:lnTo>
                    <a:pt x="111887" y="64213"/>
                  </a:lnTo>
                  <a:lnTo>
                    <a:pt x="89806" y="100322"/>
                  </a:lnTo>
                  <a:lnTo>
                    <a:pt x="69157" y="138912"/>
                  </a:lnTo>
                  <a:lnTo>
                    <a:pt x="50379" y="179840"/>
                  </a:lnTo>
                  <a:lnTo>
                    <a:pt x="33915" y="222968"/>
                  </a:lnTo>
                  <a:lnTo>
                    <a:pt x="20204" y="268152"/>
                  </a:lnTo>
                  <a:lnTo>
                    <a:pt x="9687" y="315253"/>
                  </a:lnTo>
                  <a:lnTo>
                    <a:pt x="2806" y="364130"/>
                  </a:lnTo>
                  <a:lnTo>
                    <a:pt x="0" y="414641"/>
                  </a:lnTo>
                  <a:lnTo>
                    <a:pt x="1710" y="466646"/>
                  </a:lnTo>
                  <a:lnTo>
                    <a:pt x="8377" y="520004"/>
                  </a:lnTo>
                  <a:lnTo>
                    <a:pt x="20441" y="574573"/>
                  </a:lnTo>
                  <a:lnTo>
                    <a:pt x="38344" y="630213"/>
                  </a:lnTo>
                  <a:lnTo>
                    <a:pt x="249380" y="630213"/>
                  </a:lnTo>
                  <a:lnTo>
                    <a:pt x="229549" y="590357"/>
                  </a:lnTo>
                  <a:lnTo>
                    <a:pt x="212361" y="548259"/>
                  </a:lnTo>
                  <a:lnTo>
                    <a:pt x="198196" y="504488"/>
                  </a:lnTo>
                  <a:lnTo>
                    <a:pt x="187437" y="459612"/>
                  </a:lnTo>
                  <a:lnTo>
                    <a:pt x="180464" y="414200"/>
                  </a:lnTo>
                  <a:lnTo>
                    <a:pt x="177658" y="368822"/>
                  </a:lnTo>
                  <a:lnTo>
                    <a:pt x="179402" y="324047"/>
                  </a:lnTo>
                  <a:lnTo>
                    <a:pt x="186075" y="280442"/>
                  </a:lnTo>
                  <a:lnTo>
                    <a:pt x="198059" y="238577"/>
                  </a:lnTo>
                  <a:lnTo>
                    <a:pt x="215736" y="199021"/>
                  </a:lnTo>
                  <a:lnTo>
                    <a:pt x="239486" y="162342"/>
                  </a:lnTo>
                  <a:lnTo>
                    <a:pt x="269691" y="129110"/>
                  </a:lnTo>
                  <a:lnTo>
                    <a:pt x="306731" y="99893"/>
                  </a:lnTo>
                  <a:lnTo>
                    <a:pt x="350989" y="75261"/>
                  </a:lnTo>
                  <a:lnTo>
                    <a:pt x="308469" y="66685"/>
                  </a:lnTo>
                  <a:lnTo>
                    <a:pt x="272007" y="48396"/>
                  </a:lnTo>
                  <a:lnTo>
                    <a:pt x="237565" y="26868"/>
                  </a:lnTo>
                  <a:lnTo>
                    <a:pt x="201102" y="8578"/>
                  </a:lnTo>
                  <a:lnTo>
                    <a:pt x="15858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81593" y="4705480"/>
              <a:ext cx="707904" cy="70790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80364" y="4160675"/>
              <a:ext cx="947948" cy="128429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08179" y="4221344"/>
              <a:ext cx="650881" cy="59734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530577" y="4849531"/>
              <a:ext cx="1832472" cy="8454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890091" y="5456120"/>
              <a:ext cx="445770" cy="291465"/>
            </a:xfrm>
            <a:custGeom>
              <a:avLst/>
              <a:gdLst/>
              <a:ahLst/>
              <a:cxnLst/>
              <a:rect l="l" t="t" r="r" b="b"/>
              <a:pathLst>
                <a:path w="445770" h="291464">
                  <a:moveTo>
                    <a:pt x="445522" y="0"/>
                  </a:moveTo>
                  <a:lnTo>
                    <a:pt x="443922" y="38409"/>
                  </a:lnTo>
                  <a:lnTo>
                    <a:pt x="425805" y="110277"/>
                  </a:lnTo>
                  <a:lnTo>
                    <a:pt x="386853" y="173496"/>
                  </a:lnTo>
                  <a:lnTo>
                    <a:pt x="359209" y="201095"/>
                  </a:lnTo>
                  <a:lnTo>
                    <a:pt x="325931" y="225609"/>
                  </a:lnTo>
                  <a:lnTo>
                    <a:pt x="286877" y="246732"/>
                  </a:lnTo>
                  <a:lnTo>
                    <a:pt x="241905" y="264158"/>
                  </a:lnTo>
                  <a:lnTo>
                    <a:pt x="190873" y="277577"/>
                  </a:lnTo>
                  <a:lnTo>
                    <a:pt x="133640" y="286684"/>
                  </a:lnTo>
                  <a:lnTo>
                    <a:pt x="70062" y="291172"/>
                  </a:lnTo>
                  <a:lnTo>
                    <a:pt x="0" y="290732"/>
                  </a:lnTo>
                </a:path>
              </a:pathLst>
            </a:custGeom>
            <a:ln w="35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01861" y="6248055"/>
              <a:ext cx="234208" cy="37222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320736" y="5829547"/>
              <a:ext cx="1153160" cy="1189990"/>
            </a:xfrm>
            <a:custGeom>
              <a:avLst/>
              <a:gdLst/>
              <a:ahLst/>
              <a:cxnLst/>
              <a:rect l="l" t="t" r="r" b="b"/>
              <a:pathLst>
                <a:path w="1153160" h="1189990">
                  <a:moveTo>
                    <a:pt x="1152892" y="623"/>
                  </a:moveTo>
                  <a:lnTo>
                    <a:pt x="1108655" y="0"/>
                  </a:lnTo>
                  <a:lnTo>
                    <a:pt x="1065065" y="163"/>
                  </a:lnTo>
                  <a:lnTo>
                    <a:pt x="1023701" y="6705"/>
                  </a:lnTo>
                  <a:lnTo>
                    <a:pt x="986144" y="25217"/>
                  </a:lnTo>
                  <a:lnTo>
                    <a:pt x="956545" y="50162"/>
                  </a:lnTo>
                  <a:lnTo>
                    <a:pt x="928390" y="79204"/>
                  </a:lnTo>
                  <a:lnTo>
                    <a:pt x="901570" y="111995"/>
                  </a:lnTo>
                  <a:lnTo>
                    <a:pt x="875980" y="148187"/>
                  </a:lnTo>
                  <a:lnTo>
                    <a:pt x="851510" y="187434"/>
                  </a:lnTo>
                  <a:lnTo>
                    <a:pt x="828053" y="229386"/>
                  </a:lnTo>
                  <a:lnTo>
                    <a:pt x="805501" y="273697"/>
                  </a:lnTo>
                  <a:lnTo>
                    <a:pt x="783747" y="320019"/>
                  </a:lnTo>
                  <a:lnTo>
                    <a:pt x="762683" y="368004"/>
                  </a:lnTo>
                  <a:lnTo>
                    <a:pt x="742201" y="417304"/>
                  </a:lnTo>
                  <a:lnTo>
                    <a:pt x="722194" y="467571"/>
                  </a:lnTo>
                  <a:lnTo>
                    <a:pt x="702553" y="518458"/>
                  </a:lnTo>
                  <a:lnTo>
                    <a:pt x="683172" y="569618"/>
                  </a:lnTo>
                  <a:lnTo>
                    <a:pt x="663942" y="620701"/>
                  </a:lnTo>
                  <a:lnTo>
                    <a:pt x="644756" y="671361"/>
                  </a:lnTo>
                  <a:lnTo>
                    <a:pt x="625506" y="721250"/>
                  </a:lnTo>
                  <a:lnTo>
                    <a:pt x="606084" y="770020"/>
                  </a:lnTo>
                  <a:lnTo>
                    <a:pt x="586383" y="817324"/>
                  </a:lnTo>
                  <a:lnTo>
                    <a:pt x="566295" y="862813"/>
                  </a:lnTo>
                  <a:lnTo>
                    <a:pt x="545712" y="906140"/>
                  </a:lnTo>
                  <a:lnTo>
                    <a:pt x="524527" y="946957"/>
                  </a:lnTo>
                  <a:lnTo>
                    <a:pt x="502632" y="984917"/>
                  </a:lnTo>
                  <a:lnTo>
                    <a:pt x="463631" y="1039595"/>
                  </a:lnTo>
                  <a:lnTo>
                    <a:pt x="417603" y="1088543"/>
                  </a:lnTo>
                  <a:lnTo>
                    <a:pt x="366498" y="1129896"/>
                  </a:lnTo>
                  <a:lnTo>
                    <a:pt x="312267" y="1161790"/>
                  </a:lnTo>
                  <a:lnTo>
                    <a:pt x="256861" y="1182360"/>
                  </a:lnTo>
                  <a:lnTo>
                    <a:pt x="202231" y="1189741"/>
                  </a:lnTo>
                  <a:lnTo>
                    <a:pt x="175816" y="1187902"/>
                  </a:lnTo>
                  <a:lnTo>
                    <a:pt x="126008" y="1172003"/>
                  </a:lnTo>
                  <a:lnTo>
                    <a:pt x="81854" y="1138252"/>
                  </a:lnTo>
                  <a:lnTo>
                    <a:pt x="45303" y="1084785"/>
                  </a:lnTo>
                  <a:lnTo>
                    <a:pt x="18308" y="1009737"/>
                  </a:lnTo>
                  <a:lnTo>
                    <a:pt x="9004" y="963537"/>
                  </a:lnTo>
                  <a:lnTo>
                    <a:pt x="2819" y="911243"/>
                  </a:lnTo>
                  <a:lnTo>
                    <a:pt x="0" y="852621"/>
                  </a:lnTo>
                  <a:lnTo>
                    <a:pt x="788" y="787438"/>
                  </a:lnTo>
                </a:path>
              </a:pathLst>
            </a:custGeom>
            <a:ln w="35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448828" y="5900212"/>
              <a:ext cx="1977864" cy="17209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195345" y="6071597"/>
              <a:ext cx="2485390" cy="1153795"/>
            </a:xfrm>
            <a:custGeom>
              <a:avLst/>
              <a:gdLst/>
              <a:ahLst/>
              <a:cxnLst/>
              <a:rect l="l" t="t" r="r" b="b"/>
              <a:pathLst>
                <a:path w="2485390" h="1153795">
                  <a:moveTo>
                    <a:pt x="566712" y="0"/>
                  </a:moveTo>
                  <a:lnTo>
                    <a:pt x="254025" y="0"/>
                  </a:lnTo>
                  <a:lnTo>
                    <a:pt x="0" y="1153541"/>
                  </a:lnTo>
                  <a:lnTo>
                    <a:pt x="216001" y="1153541"/>
                  </a:lnTo>
                  <a:lnTo>
                    <a:pt x="566712" y="0"/>
                  </a:lnTo>
                  <a:close/>
                </a:path>
                <a:path w="2485390" h="1153795">
                  <a:moveTo>
                    <a:pt x="2485034" y="1153541"/>
                  </a:moveTo>
                  <a:lnTo>
                    <a:pt x="2231009" y="0"/>
                  </a:lnTo>
                  <a:lnTo>
                    <a:pt x="1918335" y="0"/>
                  </a:lnTo>
                  <a:lnTo>
                    <a:pt x="2269045" y="1153541"/>
                  </a:lnTo>
                  <a:lnTo>
                    <a:pt x="2485034" y="115354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01581" y="5635263"/>
              <a:ext cx="2282825" cy="1424940"/>
            </a:xfrm>
            <a:custGeom>
              <a:avLst/>
              <a:gdLst/>
              <a:ahLst/>
              <a:cxnLst/>
              <a:rect l="l" t="t" r="r" b="b"/>
              <a:pathLst>
                <a:path w="2282825" h="1424940">
                  <a:moveTo>
                    <a:pt x="31762" y="1396885"/>
                  </a:moveTo>
                  <a:lnTo>
                    <a:pt x="15887" y="1387716"/>
                  </a:lnTo>
                  <a:lnTo>
                    <a:pt x="0" y="1396885"/>
                  </a:lnTo>
                  <a:lnTo>
                    <a:pt x="0" y="1415224"/>
                  </a:lnTo>
                  <a:lnTo>
                    <a:pt x="15887" y="1424393"/>
                  </a:lnTo>
                  <a:lnTo>
                    <a:pt x="31762" y="1415224"/>
                  </a:lnTo>
                  <a:lnTo>
                    <a:pt x="31762" y="1396885"/>
                  </a:lnTo>
                  <a:close/>
                </a:path>
                <a:path w="2282825" h="1424940">
                  <a:moveTo>
                    <a:pt x="112001" y="1396885"/>
                  </a:moveTo>
                  <a:lnTo>
                    <a:pt x="96113" y="1387716"/>
                  </a:lnTo>
                  <a:lnTo>
                    <a:pt x="80238" y="1396885"/>
                  </a:lnTo>
                  <a:lnTo>
                    <a:pt x="80238" y="1415224"/>
                  </a:lnTo>
                  <a:lnTo>
                    <a:pt x="96113" y="1424393"/>
                  </a:lnTo>
                  <a:lnTo>
                    <a:pt x="112001" y="1415224"/>
                  </a:lnTo>
                  <a:lnTo>
                    <a:pt x="112001" y="1396885"/>
                  </a:lnTo>
                  <a:close/>
                </a:path>
                <a:path w="2282825" h="1424940">
                  <a:moveTo>
                    <a:pt x="241769" y="0"/>
                  </a:moveTo>
                  <a:lnTo>
                    <a:pt x="140970" y="0"/>
                  </a:lnTo>
                  <a:lnTo>
                    <a:pt x="140970" y="170103"/>
                  </a:lnTo>
                  <a:lnTo>
                    <a:pt x="108483" y="170103"/>
                  </a:lnTo>
                  <a:lnTo>
                    <a:pt x="108483" y="214426"/>
                  </a:lnTo>
                  <a:lnTo>
                    <a:pt x="140970" y="214426"/>
                  </a:lnTo>
                  <a:lnTo>
                    <a:pt x="140970" y="227711"/>
                  </a:lnTo>
                  <a:lnTo>
                    <a:pt x="241769" y="227711"/>
                  </a:lnTo>
                  <a:lnTo>
                    <a:pt x="241769" y="0"/>
                  </a:lnTo>
                  <a:close/>
                </a:path>
                <a:path w="2282825" h="1424940">
                  <a:moveTo>
                    <a:pt x="249288" y="369849"/>
                  </a:moveTo>
                  <a:lnTo>
                    <a:pt x="233413" y="360680"/>
                  </a:lnTo>
                  <a:lnTo>
                    <a:pt x="217525" y="369849"/>
                  </a:lnTo>
                  <a:lnTo>
                    <a:pt x="217525" y="388188"/>
                  </a:lnTo>
                  <a:lnTo>
                    <a:pt x="233413" y="397357"/>
                  </a:lnTo>
                  <a:lnTo>
                    <a:pt x="249288" y="388188"/>
                  </a:lnTo>
                  <a:lnTo>
                    <a:pt x="249288" y="369849"/>
                  </a:lnTo>
                  <a:close/>
                </a:path>
                <a:path w="2282825" h="1424940">
                  <a:moveTo>
                    <a:pt x="396773" y="369849"/>
                  </a:moveTo>
                  <a:lnTo>
                    <a:pt x="380898" y="360680"/>
                  </a:lnTo>
                  <a:lnTo>
                    <a:pt x="365010" y="369849"/>
                  </a:lnTo>
                  <a:lnTo>
                    <a:pt x="365010" y="388188"/>
                  </a:lnTo>
                  <a:lnTo>
                    <a:pt x="380898" y="397357"/>
                  </a:lnTo>
                  <a:lnTo>
                    <a:pt x="396773" y="388188"/>
                  </a:lnTo>
                  <a:lnTo>
                    <a:pt x="396773" y="369849"/>
                  </a:lnTo>
                  <a:close/>
                </a:path>
                <a:path w="2282825" h="1424940">
                  <a:moveTo>
                    <a:pt x="1912112" y="369849"/>
                  </a:moveTo>
                  <a:lnTo>
                    <a:pt x="1896224" y="360680"/>
                  </a:lnTo>
                  <a:lnTo>
                    <a:pt x="1880349" y="369849"/>
                  </a:lnTo>
                  <a:lnTo>
                    <a:pt x="1880349" y="388188"/>
                  </a:lnTo>
                  <a:lnTo>
                    <a:pt x="1896224" y="397357"/>
                  </a:lnTo>
                  <a:lnTo>
                    <a:pt x="1912112" y="388188"/>
                  </a:lnTo>
                  <a:lnTo>
                    <a:pt x="1912112" y="369849"/>
                  </a:lnTo>
                  <a:close/>
                </a:path>
                <a:path w="2282825" h="1424940">
                  <a:moveTo>
                    <a:pt x="2059597" y="369849"/>
                  </a:moveTo>
                  <a:lnTo>
                    <a:pt x="2043709" y="360680"/>
                  </a:lnTo>
                  <a:lnTo>
                    <a:pt x="2027834" y="369849"/>
                  </a:lnTo>
                  <a:lnTo>
                    <a:pt x="2027834" y="388188"/>
                  </a:lnTo>
                  <a:lnTo>
                    <a:pt x="2043709" y="397357"/>
                  </a:lnTo>
                  <a:lnTo>
                    <a:pt x="2059597" y="388188"/>
                  </a:lnTo>
                  <a:lnTo>
                    <a:pt x="2059597" y="369849"/>
                  </a:lnTo>
                  <a:close/>
                </a:path>
                <a:path w="2282825" h="1424940">
                  <a:moveTo>
                    <a:pt x="2202484" y="1396885"/>
                  </a:moveTo>
                  <a:lnTo>
                    <a:pt x="2186609" y="1387716"/>
                  </a:lnTo>
                  <a:lnTo>
                    <a:pt x="2170722" y="1396885"/>
                  </a:lnTo>
                  <a:lnTo>
                    <a:pt x="2170722" y="1415224"/>
                  </a:lnTo>
                  <a:lnTo>
                    <a:pt x="2186609" y="1424393"/>
                  </a:lnTo>
                  <a:lnTo>
                    <a:pt x="2202484" y="1415224"/>
                  </a:lnTo>
                  <a:lnTo>
                    <a:pt x="2202484" y="1396885"/>
                  </a:lnTo>
                  <a:close/>
                </a:path>
                <a:path w="2282825" h="1424940">
                  <a:moveTo>
                    <a:pt x="2282736" y="1396885"/>
                  </a:moveTo>
                  <a:lnTo>
                    <a:pt x="2266848" y="1387716"/>
                  </a:lnTo>
                  <a:lnTo>
                    <a:pt x="2250960" y="1396885"/>
                  </a:lnTo>
                  <a:lnTo>
                    <a:pt x="2250960" y="1415224"/>
                  </a:lnTo>
                  <a:lnTo>
                    <a:pt x="2266848" y="1424393"/>
                  </a:lnTo>
                  <a:lnTo>
                    <a:pt x="2282736" y="1415224"/>
                  </a:lnTo>
                  <a:lnTo>
                    <a:pt x="2282736" y="13968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854641" y="4408559"/>
              <a:ext cx="122555" cy="178435"/>
            </a:xfrm>
            <a:custGeom>
              <a:avLst/>
              <a:gdLst/>
              <a:ahLst/>
              <a:cxnLst/>
              <a:rect l="l" t="t" r="r" b="b"/>
              <a:pathLst>
                <a:path w="122554" h="178435">
                  <a:moveTo>
                    <a:pt x="95685" y="0"/>
                  </a:moveTo>
                  <a:lnTo>
                    <a:pt x="0" y="162539"/>
                  </a:lnTo>
                  <a:lnTo>
                    <a:pt x="26727" y="178272"/>
                  </a:lnTo>
                  <a:lnTo>
                    <a:pt x="122411" y="15732"/>
                  </a:lnTo>
                  <a:lnTo>
                    <a:pt x="95685" y="0"/>
                  </a:lnTo>
                  <a:close/>
                </a:path>
              </a:pathLst>
            </a:custGeom>
            <a:solidFill>
              <a:srgbClr val="CC24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231039" y="4931949"/>
              <a:ext cx="2057039" cy="96823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285134" y="5105347"/>
              <a:ext cx="90170" cy="381000"/>
            </a:xfrm>
            <a:custGeom>
              <a:avLst/>
              <a:gdLst/>
              <a:ahLst/>
              <a:cxnLst/>
              <a:rect l="l" t="t" r="r" b="b"/>
              <a:pathLst>
                <a:path w="90170" h="381000">
                  <a:moveTo>
                    <a:pt x="86824" y="0"/>
                  </a:moveTo>
                  <a:lnTo>
                    <a:pt x="0" y="665"/>
                  </a:lnTo>
                  <a:lnTo>
                    <a:pt x="2905" y="380512"/>
                  </a:lnTo>
                  <a:lnTo>
                    <a:pt x="89730" y="379849"/>
                  </a:lnTo>
                  <a:lnTo>
                    <a:pt x="86824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5134" y="5105347"/>
              <a:ext cx="90170" cy="381000"/>
            </a:xfrm>
            <a:custGeom>
              <a:avLst/>
              <a:gdLst/>
              <a:ahLst/>
              <a:cxnLst/>
              <a:rect l="l" t="t" r="r" b="b"/>
              <a:pathLst>
                <a:path w="90170" h="381000">
                  <a:moveTo>
                    <a:pt x="89730" y="379849"/>
                  </a:moveTo>
                  <a:lnTo>
                    <a:pt x="86824" y="0"/>
                  </a:lnTo>
                  <a:lnTo>
                    <a:pt x="0" y="665"/>
                  </a:lnTo>
                  <a:lnTo>
                    <a:pt x="2905" y="380512"/>
                  </a:lnTo>
                  <a:lnTo>
                    <a:pt x="89730" y="379849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516686" y="5347530"/>
              <a:ext cx="37914" cy="135845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523613" y="5324421"/>
              <a:ext cx="55880" cy="209550"/>
            </a:xfrm>
            <a:custGeom>
              <a:avLst/>
              <a:gdLst/>
              <a:ahLst/>
              <a:cxnLst/>
              <a:rect l="l" t="t" r="r" b="b"/>
              <a:pathLst>
                <a:path w="55879" h="209550">
                  <a:moveTo>
                    <a:pt x="34458" y="0"/>
                  </a:moveTo>
                  <a:lnTo>
                    <a:pt x="0" y="205628"/>
                  </a:lnTo>
                  <a:lnTo>
                    <a:pt x="19993" y="208975"/>
                  </a:lnTo>
                  <a:lnTo>
                    <a:pt x="38533" y="155670"/>
                  </a:lnTo>
                  <a:lnTo>
                    <a:pt x="50172" y="103686"/>
                  </a:lnTo>
                  <a:lnTo>
                    <a:pt x="55336" y="52940"/>
                  </a:lnTo>
                  <a:lnTo>
                    <a:pt x="54449" y="3347"/>
                  </a:lnTo>
                  <a:lnTo>
                    <a:pt x="3445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71894" y="5130032"/>
              <a:ext cx="33655" cy="93345"/>
            </a:xfrm>
            <a:custGeom>
              <a:avLst/>
              <a:gdLst/>
              <a:ahLst/>
              <a:cxnLst/>
              <a:rect l="l" t="t" r="r" b="b"/>
              <a:pathLst>
                <a:path w="33654" h="93345">
                  <a:moveTo>
                    <a:pt x="33116" y="0"/>
                  </a:moveTo>
                  <a:lnTo>
                    <a:pt x="0" y="165"/>
                  </a:lnTo>
                  <a:lnTo>
                    <a:pt x="472" y="93139"/>
                  </a:lnTo>
                  <a:lnTo>
                    <a:pt x="33588" y="92969"/>
                  </a:lnTo>
                  <a:lnTo>
                    <a:pt x="33116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86776" y="5661784"/>
              <a:ext cx="97811" cy="168120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340578" y="4802277"/>
              <a:ext cx="1024890" cy="47625"/>
            </a:xfrm>
            <a:custGeom>
              <a:avLst/>
              <a:gdLst/>
              <a:ahLst/>
              <a:cxnLst/>
              <a:rect l="l" t="t" r="r" b="b"/>
              <a:pathLst>
                <a:path w="1024889" h="47625">
                  <a:moveTo>
                    <a:pt x="1024318" y="0"/>
                  </a:moveTo>
                  <a:lnTo>
                    <a:pt x="0" y="0"/>
                  </a:lnTo>
                  <a:lnTo>
                    <a:pt x="0" y="47368"/>
                  </a:lnTo>
                  <a:lnTo>
                    <a:pt x="1024318" y="47368"/>
                  </a:lnTo>
                  <a:lnTo>
                    <a:pt x="1024318" y="0"/>
                  </a:lnTo>
                  <a:close/>
                </a:path>
              </a:pathLst>
            </a:custGeom>
            <a:solidFill>
              <a:srgbClr val="AD7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 rot="4380000">
            <a:off x="5004945" y="6445446"/>
            <a:ext cx="691494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738757" y="2621321"/>
            <a:ext cx="7362190" cy="4673600"/>
            <a:chOff x="1738757" y="2621321"/>
            <a:chExt cx="7362190" cy="4673600"/>
          </a:xfrm>
        </p:grpSpPr>
        <p:sp>
          <p:nvSpPr>
            <p:cNvPr id="54" name="object 54"/>
            <p:cNvSpPr/>
            <p:nvPr/>
          </p:nvSpPr>
          <p:spPr>
            <a:xfrm>
              <a:off x="6163248" y="3001893"/>
              <a:ext cx="69215" cy="51435"/>
            </a:xfrm>
            <a:custGeom>
              <a:avLst/>
              <a:gdLst/>
              <a:ahLst/>
              <a:cxnLst/>
              <a:rect l="l" t="t" r="r" b="b"/>
              <a:pathLst>
                <a:path w="69214" h="51435">
                  <a:moveTo>
                    <a:pt x="24715" y="7008"/>
                  </a:moveTo>
                  <a:lnTo>
                    <a:pt x="38463" y="1613"/>
                  </a:lnTo>
                  <a:lnTo>
                    <a:pt x="51165" y="0"/>
                  </a:lnTo>
                  <a:lnTo>
                    <a:pt x="61432" y="2135"/>
                  </a:lnTo>
                  <a:lnTo>
                    <a:pt x="67875" y="7987"/>
                  </a:lnTo>
                  <a:lnTo>
                    <a:pt x="69079" y="16609"/>
                  </a:lnTo>
                  <a:lnTo>
                    <a:pt x="65058" y="26295"/>
                  </a:lnTo>
                  <a:lnTo>
                    <a:pt x="56567" y="35879"/>
                  </a:lnTo>
                  <a:lnTo>
                    <a:pt x="44363" y="44196"/>
                  </a:lnTo>
                  <a:lnTo>
                    <a:pt x="30616" y="49590"/>
                  </a:lnTo>
                  <a:lnTo>
                    <a:pt x="17914" y="51204"/>
                  </a:lnTo>
                  <a:lnTo>
                    <a:pt x="7647" y="49069"/>
                  </a:lnTo>
                  <a:lnTo>
                    <a:pt x="1204" y="43216"/>
                  </a:lnTo>
                  <a:lnTo>
                    <a:pt x="0" y="34594"/>
                  </a:lnTo>
                  <a:lnTo>
                    <a:pt x="4021" y="24908"/>
                  </a:lnTo>
                  <a:lnTo>
                    <a:pt x="12512" y="15324"/>
                  </a:lnTo>
                  <a:lnTo>
                    <a:pt x="24715" y="7008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77818" y="5180562"/>
              <a:ext cx="617855" cy="495300"/>
            </a:xfrm>
            <a:custGeom>
              <a:avLst/>
              <a:gdLst/>
              <a:ahLst/>
              <a:cxnLst/>
              <a:rect l="l" t="t" r="r" b="b"/>
              <a:pathLst>
                <a:path w="617855" h="495300">
                  <a:moveTo>
                    <a:pt x="617543" y="0"/>
                  </a:moveTo>
                  <a:lnTo>
                    <a:pt x="0" y="0"/>
                  </a:lnTo>
                  <a:lnTo>
                    <a:pt x="0" y="167111"/>
                  </a:lnTo>
                  <a:lnTo>
                    <a:pt x="25401" y="187750"/>
                  </a:lnTo>
                  <a:lnTo>
                    <a:pt x="0" y="203622"/>
                  </a:lnTo>
                  <a:lnTo>
                    <a:pt x="22226" y="224261"/>
                  </a:lnTo>
                  <a:lnTo>
                    <a:pt x="0" y="247651"/>
                  </a:lnTo>
                  <a:lnTo>
                    <a:pt x="36511" y="275061"/>
                  </a:lnTo>
                  <a:lnTo>
                    <a:pt x="0" y="286174"/>
                  </a:lnTo>
                  <a:lnTo>
                    <a:pt x="0" y="495302"/>
                  </a:lnTo>
                  <a:lnTo>
                    <a:pt x="617543" y="495302"/>
                  </a:lnTo>
                  <a:lnTo>
                    <a:pt x="617543" y="301622"/>
                  </a:lnTo>
                  <a:lnTo>
                    <a:pt x="582922" y="285911"/>
                  </a:lnTo>
                  <a:lnTo>
                    <a:pt x="610213" y="266626"/>
                  </a:lnTo>
                  <a:lnTo>
                    <a:pt x="555551" y="249234"/>
                  </a:lnTo>
                  <a:lnTo>
                    <a:pt x="617543" y="209548"/>
                  </a:lnTo>
                  <a:lnTo>
                    <a:pt x="573264" y="180975"/>
                  </a:lnTo>
                  <a:lnTo>
                    <a:pt x="617543" y="134934"/>
                  </a:lnTo>
                  <a:lnTo>
                    <a:pt x="617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539742" y="6274341"/>
              <a:ext cx="142875" cy="165100"/>
            </a:xfrm>
            <a:custGeom>
              <a:avLst/>
              <a:gdLst/>
              <a:ahLst/>
              <a:cxnLst/>
              <a:rect l="l" t="t" r="r" b="b"/>
              <a:pathLst>
                <a:path w="142875" h="165100">
                  <a:moveTo>
                    <a:pt x="57153" y="0"/>
                  </a:moveTo>
                  <a:lnTo>
                    <a:pt x="87315" y="0"/>
                  </a:lnTo>
                  <a:lnTo>
                    <a:pt x="87315" y="52387"/>
                  </a:lnTo>
                  <a:lnTo>
                    <a:pt x="57153" y="52387"/>
                  </a:lnTo>
                  <a:lnTo>
                    <a:pt x="57153" y="0"/>
                  </a:lnTo>
                  <a:close/>
                </a:path>
                <a:path w="142875" h="165100">
                  <a:moveTo>
                    <a:pt x="0" y="123826"/>
                  </a:moveTo>
                  <a:lnTo>
                    <a:pt x="31752" y="123826"/>
                  </a:lnTo>
                  <a:lnTo>
                    <a:pt x="31752" y="165103"/>
                  </a:lnTo>
                  <a:lnTo>
                    <a:pt x="0" y="165103"/>
                  </a:lnTo>
                  <a:lnTo>
                    <a:pt x="0" y="123826"/>
                  </a:lnTo>
                  <a:close/>
                </a:path>
                <a:path w="142875" h="165100">
                  <a:moveTo>
                    <a:pt x="111125" y="123826"/>
                  </a:moveTo>
                  <a:lnTo>
                    <a:pt x="142877" y="123826"/>
                  </a:lnTo>
                  <a:lnTo>
                    <a:pt x="142877" y="165103"/>
                  </a:lnTo>
                  <a:lnTo>
                    <a:pt x="111125" y="165103"/>
                  </a:lnTo>
                  <a:lnTo>
                    <a:pt x="111125" y="123826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843707" y="6987107"/>
              <a:ext cx="96893" cy="92925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738757" y="7205377"/>
              <a:ext cx="7362190" cy="80010"/>
            </a:xfrm>
            <a:custGeom>
              <a:avLst/>
              <a:gdLst/>
              <a:ahLst/>
              <a:cxnLst/>
              <a:rect l="l" t="t" r="r" b="b"/>
              <a:pathLst>
                <a:path w="7362190" h="80009">
                  <a:moveTo>
                    <a:pt x="7361580" y="0"/>
                  </a:moveTo>
                  <a:lnTo>
                    <a:pt x="0" y="0"/>
                  </a:lnTo>
                  <a:lnTo>
                    <a:pt x="0" y="6019"/>
                  </a:lnTo>
                  <a:lnTo>
                    <a:pt x="0" y="11950"/>
                  </a:lnTo>
                  <a:lnTo>
                    <a:pt x="0" y="15748"/>
                  </a:lnTo>
                  <a:lnTo>
                    <a:pt x="0" y="79476"/>
                  </a:lnTo>
                  <a:lnTo>
                    <a:pt x="7361580" y="79476"/>
                  </a:lnTo>
                  <a:lnTo>
                    <a:pt x="7361580" y="15748"/>
                  </a:lnTo>
                  <a:lnTo>
                    <a:pt x="7361580" y="11950"/>
                  </a:lnTo>
                  <a:lnTo>
                    <a:pt x="7361580" y="6019"/>
                  </a:lnTo>
                  <a:lnTo>
                    <a:pt x="736158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82307" y="6188766"/>
              <a:ext cx="736600" cy="1007110"/>
            </a:xfrm>
            <a:custGeom>
              <a:avLst/>
              <a:gdLst/>
              <a:ahLst/>
              <a:cxnLst/>
              <a:rect l="l" t="t" r="r" b="b"/>
              <a:pathLst>
                <a:path w="736600" h="1007109">
                  <a:moveTo>
                    <a:pt x="522431" y="0"/>
                  </a:moveTo>
                  <a:lnTo>
                    <a:pt x="197041" y="64278"/>
                  </a:lnTo>
                  <a:lnTo>
                    <a:pt x="240136" y="158197"/>
                  </a:lnTo>
                  <a:lnTo>
                    <a:pt x="334880" y="368422"/>
                  </a:lnTo>
                  <a:lnTo>
                    <a:pt x="429461" y="587654"/>
                  </a:lnTo>
                  <a:lnTo>
                    <a:pt x="472068" y="708595"/>
                  </a:lnTo>
                  <a:lnTo>
                    <a:pt x="464695" y="750016"/>
                  </a:lnTo>
                  <a:lnTo>
                    <a:pt x="448445" y="795004"/>
                  </a:lnTo>
                  <a:lnTo>
                    <a:pt x="430163" y="832736"/>
                  </a:lnTo>
                  <a:lnTo>
                    <a:pt x="395613" y="861028"/>
                  </a:lnTo>
                  <a:lnTo>
                    <a:pt x="358583" y="871652"/>
                  </a:lnTo>
                  <a:lnTo>
                    <a:pt x="318564" y="882320"/>
                  </a:lnTo>
                  <a:lnTo>
                    <a:pt x="288514" y="891094"/>
                  </a:lnTo>
                  <a:lnTo>
                    <a:pt x="245120" y="901526"/>
                  </a:lnTo>
                  <a:lnTo>
                    <a:pt x="176624" y="915144"/>
                  </a:lnTo>
                  <a:lnTo>
                    <a:pt x="85481" y="932014"/>
                  </a:lnTo>
                  <a:lnTo>
                    <a:pt x="35604" y="943817"/>
                  </a:lnTo>
                  <a:lnTo>
                    <a:pt x="12444" y="950000"/>
                  </a:lnTo>
                  <a:lnTo>
                    <a:pt x="0" y="957948"/>
                  </a:lnTo>
                  <a:lnTo>
                    <a:pt x="1207" y="968670"/>
                  </a:lnTo>
                  <a:lnTo>
                    <a:pt x="47266" y="999450"/>
                  </a:lnTo>
                  <a:lnTo>
                    <a:pt x="108804" y="1005210"/>
                  </a:lnTo>
                  <a:lnTo>
                    <a:pt x="129246" y="1006880"/>
                  </a:lnTo>
                  <a:lnTo>
                    <a:pt x="183556" y="1003233"/>
                  </a:lnTo>
                  <a:lnTo>
                    <a:pt x="254015" y="994133"/>
                  </a:lnTo>
                  <a:lnTo>
                    <a:pt x="322596" y="973862"/>
                  </a:lnTo>
                  <a:lnTo>
                    <a:pt x="358690" y="960524"/>
                  </a:lnTo>
                  <a:lnTo>
                    <a:pt x="389721" y="951364"/>
                  </a:lnTo>
                  <a:lnTo>
                    <a:pt x="424287" y="942546"/>
                  </a:lnTo>
                  <a:lnTo>
                    <a:pt x="468157" y="929962"/>
                  </a:lnTo>
                  <a:lnTo>
                    <a:pt x="512392" y="917936"/>
                  </a:lnTo>
                  <a:lnTo>
                    <a:pt x="577361" y="908196"/>
                  </a:lnTo>
                  <a:lnTo>
                    <a:pt x="629756" y="906115"/>
                  </a:lnTo>
                  <a:lnTo>
                    <a:pt x="644978" y="906037"/>
                  </a:lnTo>
                  <a:lnTo>
                    <a:pt x="685084" y="907419"/>
                  </a:lnTo>
                  <a:lnTo>
                    <a:pt x="710312" y="907515"/>
                  </a:lnTo>
                  <a:lnTo>
                    <a:pt x="729650" y="905893"/>
                  </a:lnTo>
                  <a:lnTo>
                    <a:pt x="736086" y="897363"/>
                  </a:lnTo>
                  <a:lnTo>
                    <a:pt x="730935" y="880576"/>
                  </a:lnTo>
                  <a:lnTo>
                    <a:pt x="707842" y="841283"/>
                  </a:lnTo>
                  <a:lnTo>
                    <a:pt x="664612" y="779741"/>
                  </a:lnTo>
                  <a:lnTo>
                    <a:pt x="631702" y="734987"/>
                  </a:lnTo>
                  <a:lnTo>
                    <a:pt x="522431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853539" y="6864282"/>
              <a:ext cx="819050" cy="430414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882537" y="7123810"/>
              <a:ext cx="150991" cy="81504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7119861" y="7036289"/>
              <a:ext cx="496570" cy="152400"/>
            </a:xfrm>
            <a:custGeom>
              <a:avLst/>
              <a:gdLst/>
              <a:ahLst/>
              <a:cxnLst/>
              <a:rect l="l" t="t" r="r" b="b"/>
              <a:pathLst>
                <a:path w="496570" h="152400">
                  <a:moveTo>
                    <a:pt x="322872" y="27965"/>
                  </a:moveTo>
                  <a:lnTo>
                    <a:pt x="319646" y="27686"/>
                  </a:lnTo>
                  <a:lnTo>
                    <a:pt x="310616" y="25298"/>
                  </a:lnTo>
                  <a:lnTo>
                    <a:pt x="305079" y="21082"/>
                  </a:lnTo>
                  <a:lnTo>
                    <a:pt x="300799" y="16611"/>
                  </a:lnTo>
                  <a:lnTo>
                    <a:pt x="295567" y="13449"/>
                  </a:lnTo>
                  <a:lnTo>
                    <a:pt x="287362" y="13411"/>
                  </a:lnTo>
                  <a:lnTo>
                    <a:pt x="276009" y="15113"/>
                  </a:lnTo>
                  <a:lnTo>
                    <a:pt x="263118" y="15595"/>
                  </a:lnTo>
                  <a:lnTo>
                    <a:pt x="238302" y="8521"/>
                  </a:lnTo>
                  <a:lnTo>
                    <a:pt x="223748" y="7658"/>
                  </a:lnTo>
                  <a:lnTo>
                    <a:pt x="207645" y="6261"/>
                  </a:lnTo>
                  <a:lnTo>
                    <a:pt x="190982" y="1206"/>
                  </a:lnTo>
                  <a:lnTo>
                    <a:pt x="179501" y="0"/>
                  </a:lnTo>
                  <a:lnTo>
                    <a:pt x="166966" y="4127"/>
                  </a:lnTo>
                  <a:lnTo>
                    <a:pt x="154317" y="9944"/>
                  </a:lnTo>
                  <a:lnTo>
                    <a:pt x="142443" y="13804"/>
                  </a:lnTo>
                  <a:lnTo>
                    <a:pt x="133324" y="17284"/>
                  </a:lnTo>
                  <a:lnTo>
                    <a:pt x="93510" y="35090"/>
                  </a:lnTo>
                  <a:lnTo>
                    <a:pt x="83870" y="37236"/>
                  </a:lnTo>
                  <a:lnTo>
                    <a:pt x="72618" y="39382"/>
                  </a:lnTo>
                  <a:lnTo>
                    <a:pt x="61696" y="42189"/>
                  </a:lnTo>
                  <a:lnTo>
                    <a:pt x="52997" y="46329"/>
                  </a:lnTo>
                  <a:lnTo>
                    <a:pt x="39255" y="50774"/>
                  </a:lnTo>
                  <a:lnTo>
                    <a:pt x="22148" y="53149"/>
                  </a:lnTo>
                  <a:lnTo>
                    <a:pt x="7239" y="59169"/>
                  </a:lnTo>
                  <a:lnTo>
                    <a:pt x="114" y="74587"/>
                  </a:lnTo>
                  <a:lnTo>
                    <a:pt x="0" y="89763"/>
                  </a:lnTo>
                  <a:lnTo>
                    <a:pt x="812" y="113017"/>
                  </a:lnTo>
                  <a:lnTo>
                    <a:pt x="2794" y="135483"/>
                  </a:lnTo>
                  <a:lnTo>
                    <a:pt x="6159" y="148297"/>
                  </a:lnTo>
                  <a:lnTo>
                    <a:pt x="27190" y="151980"/>
                  </a:lnTo>
                  <a:lnTo>
                    <a:pt x="61556" y="143395"/>
                  </a:lnTo>
                  <a:lnTo>
                    <a:pt x="96456" y="130302"/>
                  </a:lnTo>
                  <a:lnTo>
                    <a:pt x="130162" y="115697"/>
                  </a:lnTo>
                  <a:lnTo>
                    <a:pt x="141986" y="111150"/>
                  </a:lnTo>
                  <a:lnTo>
                    <a:pt x="154000" y="107213"/>
                  </a:lnTo>
                  <a:lnTo>
                    <a:pt x="165557" y="104241"/>
                  </a:lnTo>
                  <a:lnTo>
                    <a:pt x="180695" y="99555"/>
                  </a:lnTo>
                  <a:lnTo>
                    <a:pt x="217703" y="85610"/>
                  </a:lnTo>
                  <a:lnTo>
                    <a:pt x="229273" y="82194"/>
                  </a:lnTo>
                  <a:lnTo>
                    <a:pt x="277037" y="76911"/>
                  </a:lnTo>
                  <a:lnTo>
                    <a:pt x="304901" y="73126"/>
                  </a:lnTo>
                  <a:lnTo>
                    <a:pt x="319189" y="69723"/>
                  </a:lnTo>
                  <a:lnTo>
                    <a:pt x="321691" y="64744"/>
                  </a:lnTo>
                  <a:lnTo>
                    <a:pt x="321843" y="57873"/>
                  </a:lnTo>
                  <a:lnTo>
                    <a:pt x="321195" y="50380"/>
                  </a:lnTo>
                  <a:lnTo>
                    <a:pt x="321297" y="43510"/>
                  </a:lnTo>
                  <a:lnTo>
                    <a:pt x="321665" y="41186"/>
                  </a:lnTo>
                  <a:lnTo>
                    <a:pt x="322872" y="27965"/>
                  </a:lnTo>
                  <a:close/>
                </a:path>
                <a:path w="496570" h="152400">
                  <a:moveTo>
                    <a:pt x="496531" y="46329"/>
                  </a:moveTo>
                  <a:lnTo>
                    <a:pt x="476275" y="15913"/>
                  </a:lnTo>
                  <a:lnTo>
                    <a:pt x="465251" y="16713"/>
                  </a:lnTo>
                  <a:lnTo>
                    <a:pt x="458393" y="19723"/>
                  </a:lnTo>
                  <a:lnTo>
                    <a:pt x="445706" y="24955"/>
                  </a:lnTo>
                  <a:lnTo>
                    <a:pt x="430999" y="27444"/>
                  </a:lnTo>
                  <a:lnTo>
                    <a:pt x="418109" y="22199"/>
                  </a:lnTo>
                  <a:lnTo>
                    <a:pt x="417741" y="21831"/>
                  </a:lnTo>
                  <a:lnTo>
                    <a:pt x="415099" y="20980"/>
                  </a:lnTo>
                  <a:lnTo>
                    <a:pt x="413575" y="21856"/>
                  </a:lnTo>
                  <a:lnTo>
                    <a:pt x="411467" y="29133"/>
                  </a:lnTo>
                  <a:lnTo>
                    <a:pt x="411911" y="42735"/>
                  </a:lnTo>
                  <a:lnTo>
                    <a:pt x="410184" y="53403"/>
                  </a:lnTo>
                  <a:lnTo>
                    <a:pt x="408203" y="60921"/>
                  </a:lnTo>
                  <a:lnTo>
                    <a:pt x="419163" y="64274"/>
                  </a:lnTo>
                  <a:lnTo>
                    <a:pt x="424967" y="66522"/>
                  </a:lnTo>
                  <a:lnTo>
                    <a:pt x="432790" y="68567"/>
                  </a:lnTo>
                  <a:lnTo>
                    <a:pt x="442582" y="69850"/>
                  </a:lnTo>
                  <a:lnTo>
                    <a:pt x="452589" y="70307"/>
                  </a:lnTo>
                  <a:lnTo>
                    <a:pt x="461048" y="69926"/>
                  </a:lnTo>
                  <a:lnTo>
                    <a:pt x="474586" y="68376"/>
                  </a:lnTo>
                  <a:lnTo>
                    <a:pt x="481114" y="66497"/>
                  </a:lnTo>
                  <a:lnTo>
                    <a:pt x="485965" y="61937"/>
                  </a:lnTo>
                  <a:lnTo>
                    <a:pt x="494411" y="52387"/>
                  </a:lnTo>
                  <a:lnTo>
                    <a:pt x="496531" y="46329"/>
                  </a:lnTo>
                  <a:close/>
                </a:path>
              </a:pathLst>
            </a:custGeom>
            <a:solidFill>
              <a:srgbClr val="F7E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267372" y="6242600"/>
              <a:ext cx="742315" cy="939800"/>
            </a:xfrm>
            <a:custGeom>
              <a:avLst/>
              <a:gdLst/>
              <a:ahLst/>
              <a:cxnLst/>
              <a:rect l="l" t="t" r="r" b="b"/>
              <a:pathLst>
                <a:path w="742315" h="939800">
                  <a:moveTo>
                    <a:pt x="741960" y="0"/>
                  </a:moveTo>
                  <a:lnTo>
                    <a:pt x="365720" y="44450"/>
                  </a:lnTo>
                  <a:lnTo>
                    <a:pt x="387201" y="136971"/>
                  </a:lnTo>
                  <a:lnTo>
                    <a:pt x="433983" y="344091"/>
                  </a:lnTo>
                  <a:lnTo>
                    <a:pt x="479575" y="560139"/>
                  </a:lnTo>
                  <a:lnTo>
                    <a:pt x="497484" y="679450"/>
                  </a:lnTo>
                  <a:lnTo>
                    <a:pt x="485429" y="719757"/>
                  </a:lnTo>
                  <a:lnTo>
                    <a:pt x="464146" y="762595"/>
                  </a:lnTo>
                  <a:lnTo>
                    <a:pt x="441673" y="797992"/>
                  </a:lnTo>
                  <a:lnTo>
                    <a:pt x="404118" y="822153"/>
                  </a:lnTo>
                  <a:lnTo>
                    <a:pt x="366118" y="828478"/>
                  </a:lnTo>
                  <a:lnTo>
                    <a:pt x="325141" y="834506"/>
                  </a:lnTo>
                  <a:lnTo>
                    <a:pt x="294285" y="839790"/>
                  </a:lnTo>
                  <a:lnTo>
                    <a:pt x="249985" y="845197"/>
                  </a:lnTo>
                  <a:lnTo>
                    <a:pt x="180382" y="850901"/>
                  </a:lnTo>
                  <a:lnTo>
                    <a:pt x="87909" y="857250"/>
                  </a:lnTo>
                  <a:lnTo>
                    <a:pt x="37009" y="863278"/>
                  </a:lnTo>
                  <a:lnTo>
                    <a:pt x="13295" y="866776"/>
                  </a:lnTo>
                  <a:lnTo>
                    <a:pt x="24" y="873250"/>
                  </a:lnTo>
                  <a:lnTo>
                    <a:pt x="0" y="884040"/>
                  </a:lnTo>
                  <a:lnTo>
                    <a:pt x="8607" y="896913"/>
                  </a:lnTo>
                  <a:lnTo>
                    <a:pt x="21232" y="909637"/>
                  </a:lnTo>
                  <a:lnTo>
                    <a:pt x="42241" y="919880"/>
                  </a:lnTo>
                  <a:lnTo>
                    <a:pt x="72628" y="927298"/>
                  </a:lnTo>
                  <a:lnTo>
                    <a:pt x="102717" y="932632"/>
                  </a:lnTo>
                  <a:lnTo>
                    <a:pt x="122835" y="936627"/>
                  </a:lnTo>
                  <a:lnTo>
                    <a:pt x="143770" y="938884"/>
                  </a:lnTo>
                  <a:lnTo>
                    <a:pt x="177206" y="939207"/>
                  </a:lnTo>
                  <a:lnTo>
                    <a:pt x="248245" y="938215"/>
                  </a:lnTo>
                  <a:lnTo>
                    <a:pt x="281012" y="934444"/>
                  </a:lnTo>
                  <a:lnTo>
                    <a:pt x="318691" y="925910"/>
                  </a:lnTo>
                  <a:lnTo>
                    <a:pt x="356072" y="916781"/>
                  </a:lnTo>
                  <a:lnTo>
                    <a:pt x="387946" y="911225"/>
                  </a:lnTo>
                  <a:lnTo>
                    <a:pt x="423292" y="906413"/>
                  </a:lnTo>
                  <a:lnTo>
                    <a:pt x="468313" y="898923"/>
                  </a:lnTo>
                  <a:lnTo>
                    <a:pt x="513632" y="892028"/>
                  </a:lnTo>
                  <a:lnTo>
                    <a:pt x="549871" y="889002"/>
                  </a:lnTo>
                  <a:lnTo>
                    <a:pt x="579289" y="889771"/>
                  </a:lnTo>
                  <a:lnTo>
                    <a:pt x="607815" y="891582"/>
                  </a:lnTo>
                  <a:lnTo>
                    <a:pt x="631579" y="893690"/>
                  </a:lnTo>
                  <a:lnTo>
                    <a:pt x="646711" y="895352"/>
                  </a:lnTo>
                  <a:lnTo>
                    <a:pt x="686398" y="901304"/>
                  </a:lnTo>
                  <a:lnTo>
                    <a:pt x="711449" y="904281"/>
                  </a:lnTo>
                  <a:lnTo>
                    <a:pt x="730846" y="904878"/>
                  </a:lnTo>
                  <a:lnTo>
                    <a:pt x="738214" y="897140"/>
                  </a:lnTo>
                  <a:lnTo>
                    <a:pt x="735014" y="879876"/>
                  </a:lnTo>
                  <a:lnTo>
                    <a:pt x="716559" y="838202"/>
                  </a:lnTo>
                  <a:lnTo>
                    <a:pt x="680640" y="772123"/>
                  </a:lnTo>
                  <a:lnTo>
                    <a:pt x="653057" y="723902"/>
                  </a:lnTo>
                  <a:lnTo>
                    <a:pt x="741960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260836" y="6921060"/>
              <a:ext cx="785012" cy="34299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267164" y="7107216"/>
              <a:ext cx="152826" cy="83163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503301" y="7053790"/>
              <a:ext cx="501015" cy="133985"/>
            </a:xfrm>
            <a:custGeom>
              <a:avLst/>
              <a:gdLst/>
              <a:ahLst/>
              <a:cxnLst/>
              <a:rect l="l" t="t" r="r" b="b"/>
              <a:pathLst>
                <a:path w="501015" h="133984">
                  <a:moveTo>
                    <a:pt x="330263" y="44145"/>
                  </a:moveTo>
                  <a:lnTo>
                    <a:pt x="327101" y="43510"/>
                  </a:lnTo>
                  <a:lnTo>
                    <a:pt x="318414" y="40106"/>
                  </a:lnTo>
                  <a:lnTo>
                    <a:pt x="313385" y="35280"/>
                  </a:lnTo>
                  <a:lnTo>
                    <a:pt x="309638" y="30353"/>
                  </a:lnTo>
                  <a:lnTo>
                    <a:pt x="304812" y="26619"/>
                  </a:lnTo>
                  <a:lnTo>
                    <a:pt x="296659" y="25641"/>
                  </a:lnTo>
                  <a:lnTo>
                    <a:pt x="285178" y="26035"/>
                  </a:lnTo>
                  <a:lnTo>
                    <a:pt x="272326" y="25031"/>
                  </a:lnTo>
                  <a:lnTo>
                    <a:pt x="248475" y="15176"/>
                  </a:lnTo>
                  <a:lnTo>
                    <a:pt x="234111" y="12661"/>
                  </a:lnTo>
                  <a:lnTo>
                    <a:pt x="218274" y="9436"/>
                  </a:lnTo>
                  <a:lnTo>
                    <a:pt x="202311" y="2514"/>
                  </a:lnTo>
                  <a:lnTo>
                    <a:pt x="191033" y="0"/>
                  </a:lnTo>
                  <a:lnTo>
                    <a:pt x="178117" y="2667"/>
                  </a:lnTo>
                  <a:lnTo>
                    <a:pt x="164871" y="6997"/>
                  </a:lnTo>
                  <a:lnTo>
                    <a:pt x="152641" y="9486"/>
                  </a:lnTo>
                  <a:lnTo>
                    <a:pt x="143179" y="11899"/>
                  </a:lnTo>
                  <a:lnTo>
                    <a:pt x="101600" y="25031"/>
                  </a:lnTo>
                  <a:lnTo>
                    <a:pt x="91770" y="26060"/>
                  </a:lnTo>
                  <a:lnTo>
                    <a:pt x="80352" y="26911"/>
                  </a:lnTo>
                  <a:lnTo>
                    <a:pt x="69189" y="28448"/>
                  </a:lnTo>
                  <a:lnTo>
                    <a:pt x="60071" y="31572"/>
                  </a:lnTo>
                  <a:lnTo>
                    <a:pt x="45910" y="34417"/>
                  </a:lnTo>
                  <a:lnTo>
                    <a:pt x="4305" y="53606"/>
                  </a:lnTo>
                  <a:lnTo>
                    <a:pt x="609" y="91859"/>
                  </a:lnTo>
                  <a:lnTo>
                    <a:pt x="0" y="114401"/>
                  </a:lnTo>
                  <a:lnTo>
                    <a:pt x="1879" y="127533"/>
                  </a:lnTo>
                  <a:lnTo>
                    <a:pt x="22364" y="133578"/>
                  </a:lnTo>
                  <a:lnTo>
                    <a:pt x="57480" y="128981"/>
                  </a:lnTo>
                  <a:lnTo>
                    <a:pt x="93649" y="119964"/>
                  </a:lnTo>
                  <a:lnTo>
                    <a:pt x="128803" y="109296"/>
                  </a:lnTo>
                  <a:lnTo>
                    <a:pt x="141071" y="106146"/>
                  </a:lnTo>
                  <a:lnTo>
                    <a:pt x="153454" y="103593"/>
                  </a:lnTo>
                  <a:lnTo>
                    <a:pt x="165277" y="101955"/>
                  </a:lnTo>
                  <a:lnTo>
                    <a:pt x="180848" y="99047"/>
                  </a:lnTo>
                  <a:lnTo>
                    <a:pt x="219202" y="89420"/>
                  </a:lnTo>
                  <a:lnTo>
                    <a:pt x="231089" y="87337"/>
                  </a:lnTo>
                  <a:lnTo>
                    <a:pt x="279146" y="87541"/>
                  </a:lnTo>
                  <a:lnTo>
                    <a:pt x="307263" y="86969"/>
                  </a:lnTo>
                  <a:lnTo>
                    <a:pt x="321843" y="85217"/>
                  </a:lnTo>
                  <a:lnTo>
                    <a:pt x="324904" y="80568"/>
                  </a:lnTo>
                  <a:lnTo>
                    <a:pt x="325831" y="73761"/>
                  </a:lnTo>
                  <a:lnTo>
                    <a:pt x="326047" y="66230"/>
                  </a:lnTo>
                  <a:lnTo>
                    <a:pt x="326923" y="59423"/>
                  </a:lnTo>
                  <a:lnTo>
                    <a:pt x="327571" y="57150"/>
                  </a:lnTo>
                  <a:lnTo>
                    <a:pt x="330263" y="44145"/>
                  </a:lnTo>
                  <a:close/>
                </a:path>
                <a:path w="501015" h="133984">
                  <a:moveTo>
                    <a:pt x="500697" y="82232"/>
                  </a:moveTo>
                  <a:lnTo>
                    <a:pt x="472998" y="49237"/>
                  </a:lnTo>
                  <a:lnTo>
                    <a:pt x="465848" y="51447"/>
                  </a:lnTo>
                  <a:lnTo>
                    <a:pt x="452640" y="55194"/>
                  </a:lnTo>
                  <a:lnTo>
                    <a:pt x="437756" y="55981"/>
                  </a:lnTo>
                  <a:lnTo>
                    <a:pt x="425551" y="49301"/>
                  </a:lnTo>
                  <a:lnTo>
                    <a:pt x="425221" y="48895"/>
                  </a:lnTo>
                  <a:lnTo>
                    <a:pt x="422694" y="47739"/>
                  </a:lnTo>
                  <a:lnTo>
                    <a:pt x="421081" y="48450"/>
                  </a:lnTo>
                  <a:lnTo>
                    <a:pt x="418147" y="55435"/>
                  </a:lnTo>
                  <a:lnTo>
                    <a:pt x="417042" y="68999"/>
                  </a:lnTo>
                  <a:lnTo>
                    <a:pt x="414108" y="79400"/>
                  </a:lnTo>
                  <a:lnTo>
                    <a:pt x="411276" y="86639"/>
                  </a:lnTo>
                  <a:lnTo>
                    <a:pt x="421779" y="91224"/>
                  </a:lnTo>
                  <a:lnTo>
                    <a:pt x="427291" y="94119"/>
                  </a:lnTo>
                  <a:lnTo>
                    <a:pt x="476377" y="101638"/>
                  </a:lnTo>
                  <a:lnTo>
                    <a:pt x="483082" y="100507"/>
                  </a:lnTo>
                  <a:lnTo>
                    <a:pt x="488416" y="96532"/>
                  </a:lnTo>
                  <a:lnTo>
                    <a:pt x="497903" y="88011"/>
                  </a:lnTo>
                  <a:lnTo>
                    <a:pt x="500697" y="82232"/>
                  </a:lnTo>
                  <a:close/>
                </a:path>
              </a:pathLst>
            </a:custGeom>
            <a:solidFill>
              <a:srgbClr val="F7E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686348" y="2638422"/>
              <a:ext cx="1356360" cy="1802130"/>
            </a:xfrm>
            <a:custGeom>
              <a:avLst/>
              <a:gdLst/>
              <a:ahLst/>
              <a:cxnLst/>
              <a:rect l="l" t="t" r="r" b="b"/>
              <a:pathLst>
                <a:path w="1356359" h="1802129">
                  <a:moveTo>
                    <a:pt x="352165" y="0"/>
                  </a:moveTo>
                  <a:lnTo>
                    <a:pt x="313357" y="1348"/>
                  </a:lnTo>
                  <a:lnTo>
                    <a:pt x="271762" y="10209"/>
                  </a:lnTo>
                  <a:lnTo>
                    <a:pt x="227406" y="27131"/>
                  </a:lnTo>
                  <a:lnTo>
                    <a:pt x="180319" y="52663"/>
                  </a:lnTo>
                  <a:lnTo>
                    <a:pt x="130025" y="82520"/>
                  </a:lnTo>
                  <a:lnTo>
                    <a:pt x="89217" y="107916"/>
                  </a:lnTo>
                  <a:lnTo>
                    <a:pt x="56298" y="135896"/>
                  </a:lnTo>
                  <a:lnTo>
                    <a:pt x="29674" y="173501"/>
                  </a:lnTo>
                  <a:lnTo>
                    <a:pt x="7745" y="227774"/>
                  </a:lnTo>
                  <a:lnTo>
                    <a:pt x="0" y="293633"/>
                  </a:lnTo>
                  <a:lnTo>
                    <a:pt x="9875" y="349815"/>
                  </a:lnTo>
                  <a:lnTo>
                    <a:pt x="39055" y="421667"/>
                  </a:lnTo>
                  <a:lnTo>
                    <a:pt x="51864" y="454880"/>
                  </a:lnTo>
                  <a:lnTo>
                    <a:pt x="56859" y="484752"/>
                  </a:lnTo>
                  <a:lnTo>
                    <a:pt x="61354" y="517369"/>
                  </a:lnTo>
                  <a:lnTo>
                    <a:pt x="72661" y="558819"/>
                  </a:lnTo>
                  <a:lnTo>
                    <a:pt x="98091" y="615192"/>
                  </a:lnTo>
                  <a:lnTo>
                    <a:pt x="104716" y="613928"/>
                  </a:lnTo>
                  <a:lnTo>
                    <a:pt x="129210" y="599494"/>
                  </a:lnTo>
                  <a:lnTo>
                    <a:pt x="135873" y="598160"/>
                  </a:lnTo>
                  <a:lnTo>
                    <a:pt x="168751" y="655081"/>
                  </a:lnTo>
                  <a:lnTo>
                    <a:pt x="201578" y="702376"/>
                  </a:lnTo>
                  <a:lnTo>
                    <a:pt x="236043" y="734563"/>
                  </a:lnTo>
                  <a:lnTo>
                    <a:pt x="273836" y="746163"/>
                  </a:lnTo>
                  <a:lnTo>
                    <a:pt x="295405" y="745527"/>
                  </a:lnTo>
                  <a:lnTo>
                    <a:pt x="306375" y="742799"/>
                  </a:lnTo>
                  <a:lnTo>
                    <a:pt x="314583" y="735609"/>
                  </a:lnTo>
                  <a:lnTo>
                    <a:pt x="334176" y="714737"/>
                  </a:lnTo>
                  <a:lnTo>
                    <a:pt x="338647" y="710931"/>
                  </a:lnTo>
                  <a:lnTo>
                    <a:pt x="385607" y="740699"/>
                  </a:lnTo>
                  <a:lnTo>
                    <a:pt x="424124" y="770441"/>
                  </a:lnTo>
                  <a:lnTo>
                    <a:pt x="460201" y="803914"/>
                  </a:lnTo>
                  <a:lnTo>
                    <a:pt x="485869" y="839123"/>
                  </a:lnTo>
                  <a:lnTo>
                    <a:pt x="493162" y="874071"/>
                  </a:lnTo>
                  <a:lnTo>
                    <a:pt x="429831" y="951770"/>
                  </a:lnTo>
                  <a:lnTo>
                    <a:pt x="662874" y="1758961"/>
                  </a:lnTo>
                  <a:lnTo>
                    <a:pt x="687400" y="1801838"/>
                  </a:lnTo>
                  <a:lnTo>
                    <a:pt x="1356130" y="1566776"/>
                  </a:lnTo>
                  <a:lnTo>
                    <a:pt x="1251359" y="1429249"/>
                  </a:lnTo>
                  <a:lnTo>
                    <a:pt x="1227566" y="1384770"/>
                  </a:lnTo>
                  <a:lnTo>
                    <a:pt x="1210008" y="1340769"/>
                  </a:lnTo>
                  <a:lnTo>
                    <a:pt x="1196747" y="1296564"/>
                  </a:lnTo>
                  <a:lnTo>
                    <a:pt x="1185844" y="1251469"/>
                  </a:lnTo>
                  <a:lnTo>
                    <a:pt x="1175363" y="1204799"/>
                  </a:lnTo>
                  <a:lnTo>
                    <a:pt x="1164453" y="1165764"/>
                  </a:lnTo>
                  <a:lnTo>
                    <a:pt x="1150213" y="1125467"/>
                  </a:lnTo>
                  <a:lnTo>
                    <a:pt x="1134389" y="1085655"/>
                  </a:lnTo>
                  <a:lnTo>
                    <a:pt x="1118727" y="1048074"/>
                  </a:lnTo>
                  <a:lnTo>
                    <a:pt x="1100769" y="1008469"/>
                  </a:lnTo>
                  <a:lnTo>
                    <a:pt x="1078504" y="964918"/>
                  </a:lnTo>
                  <a:lnTo>
                    <a:pt x="1052835" y="919038"/>
                  </a:lnTo>
                  <a:lnTo>
                    <a:pt x="1024664" y="872446"/>
                  </a:lnTo>
                  <a:lnTo>
                    <a:pt x="994894" y="826761"/>
                  </a:lnTo>
                  <a:lnTo>
                    <a:pt x="964428" y="783600"/>
                  </a:lnTo>
                  <a:lnTo>
                    <a:pt x="934168" y="744581"/>
                  </a:lnTo>
                  <a:lnTo>
                    <a:pt x="905017" y="711321"/>
                  </a:lnTo>
                  <a:lnTo>
                    <a:pt x="848420" y="664267"/>
                  </a:lnTo>
                  <a:lnTo>
                    <a:pt x="788470" y="633288"/>
                  </a:lnTo>
                  <a:lnTo>
                    <a:pt x="757179" y="616869"/>
                  </a:lnTo>
                  <a:lnTo>
                    <a:pt x="718740" y="593943"/>
                  </a:lnTo>
                  <a:lnTo>
                    <a:pt x="682771" y="569187"/>
                  </a:lnTo>
                  <a:lnTo>
                    <a:pt x="651056" y="541132"/>
                  </a:lnTo>
                  <a:lnTo>
                    <a:pt x="625382" y="508311"/>
                  </a:lnTo>
                  <a:lnTo>
                    <a:pt x="607534" y="469257"/>
                  </a:lnTo>
                  <a:lnTo>
                    <a:pt x="599297" y="422501"/>
                  </a:lnTo>
                  <a:lnTo>
                    <a:pt x="590430" y="370164"/>
                  </a:lnTo>
                  <a:lnTo>
                    <a:pt x="587219" y="324142"/>
                  </a:lnTo>
                  <a:lnTo>
                    <a:pt x="580889" y="279051"/>
                  </a:lnTo>
                  <a:lnTo>
                    <a:pt x="571469" y="235439"/>
                  </a:lnTo>
                  <a:lnTo>
                    <a:pt x="558985" y="193855"/>
                  </a:lnTo>
                  <a:lnTo>
                    <a:pt x="543467" y="154847"/>
                  </a:lnTo>
                  <a:lnTo>
                    <a:pt x="524941" y="118964"/>
                  </a:lnTo>
                  <a:lnTo>
                    <a:pt x="503434" y="86753"/>
                  </a:lnTo>
                  <a:lnTo>
                    <a:pt x="451592" y="35547"/>
                  </a:lnTo>
                  <a:lnTo>
                    <a:pt x="388159" y="5616"/>
                  </a:lnTo>
                  <a:lnTo>
                    <a:pt x="352165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686348" y="2638422"/>
              <a:ext cx="1356360" cy="1802130"/>
            </a:xfrm>
            <a:custGeom>
              <a:avLst/>
              <a:gdLst/>
              <a:ahLst/>
              <a:cxnLst/>
              <a:rect l="l" t="t" r="r" b="b"/>
              <a:pathLst>
                <a:path w="1356359" h="1802129">
                  <a:moveTo>
                    <a:pt x="590430" y="370164"/>
                  </a:moveTo>
                  <a:lnTo>
                    <a:pt x="599297" y="422501"/>
                  </a:lnTo>
                  <a:lnTo>
                    <a:pt x="607534" y="469257"/>
                  </a:lnTo>
                  <a:lnTo>
                    <a:pt x="625382" y="508311"/>
                  </a:lnTo>
                  <a:lnTo>
                    <a:pt x="651056" y="541132"/>
                  </a:lnTo>
                  <a:lnTo>
                    <a:pt x="682771" y="569187"/>
                  </a:lnTo>
                  <a:lnTo>
                    <a:pt x="718740" y="593943"/>
                  </a:lnTo>
                  <a:lnTo>
                    <a:pt x="757179" y="616869"/>
                  </a:lnTo>
                  <a:lnTo>
                    <a:pt x="818751" y="647985"/>
                  </a:lnTo>
                  <a:lnTo>
                    <a:pt x="848420" y="664267"/>
                  </a:lnTo>
                  <a:lnTo>
                    <a:pt x="905017" y="711321"/>
                  </a:lnTo>
                  <a:lnTo>
                    <a:pt x="934168" y="744581"/>
                  </a:lnTo>
                  <a:lnTo>
                    <a:pt x="964428" y="783600"/>
                  </a:lnTo>
                  <a:lnTo>
                    <a:pt x="994894" y="826761"/>
                  </a:lnTo>
                  <a:lnTo>
                    <a:pt x="1024664" y="872446"/>
                  </a:lnTo>
                  <a:lnTo>
                    <a:pt x="1052835" y="919038"/>
                  </a:lnTo>
                  <a:lnTo>
                    <a:pt x="1078504" y="964918"/>
                  </a:lnTo>
                  <a:lnTo>
                    <a:pt x="1100769" y="1008469"/>
                  </a:lnTo>
                  <a:lnTo>
                    <a:pt x="1118727" y="1048074"/>
                  </a:lnTo>
                  <a:lnTo>
                    <a:pt x="1134389" y="1085655"/>
                  </a:lnTo>
                  <a:lnTo>
                    <a:pt x="1150213" y="1125467"/>
                  </a:lnTo>
                  <a:lnTo>
                    <a:pt x="1164453" y="1165764"/>
                  </a:lnTo>
                  <a:lnTo>
                    <a:pt x="1175363" y="1204799"/>
                  </a:lnTo>
                  <a:lnTo>
                    <a:pt x="1185844" y="1251469"/>
                  </a:lnTo>
                  <a:lnTo>
                    <a:pt x="1196747" y="1296564"/>
                  </a:lnTo>
                  <a:lnTo>
                    <a:pt x="1210008" y="1340769"/>
                  </a:lnTo>
                  <a:lnTo>
                    <a:pt x="1227566" y="1384770"/>
                  </a:lnTo>
                  <a:lnTo>
                    <a:pt x="1251359" y="1429249"/>
                  </a:lnTo>
                  <a:lnTo>
                    <a:pt x="1356130" y="1566776"/>
                  </a:lnTo>
                  <a:lnTo>
                    <a:pt x="687400" y="1801838"/>
                  </a:lnTo>
                  <a:lnTo>
                    <a:pt x="662874" y="1758961"/>
                  </a:lnTo>
                  <a:lnTo>
                    <a:pt x="429831" y="951770"/>
                  </a:lnTo>
                  <a:lnTo>
                    <a:pt x="493162" y="874071"/>
                  </a:lnTo>
                  <a:lnTo>
                    <a:pt x="485869" y="839123"/>
                  </a:lnTo>
                  <a:lnTo>
                    <a:pt x="460201" y="803914"/>
                  </a:lnTo>
                  <a:lnTo>
                    <a:pt x="424124" y="770441"/>
                  </a:lnTo>
                  <a:lnTo>
                    <a:pt x="385607" y="740699"/>
                  </a:lnTo>
                  <a:lnTo>
                    <a:pt x="352619" y="716686"/>
                  </a:lnTo>
                  <a:lnTo>
                    <a:pt x="338647" y="710931"/>
                  </a:lnTo>
                  <a:lnTo>
                    <a:pt x="334176" y="714737"/>
                  </a:lnTo>
                  <a:lnTo>
                    <a:pt x="327868" y="721586"/>
                  </a:lnTo>
                  <a:lnTo>
                    <a:pt x="314583" y="735609"/>
                  </a:lnTo>
                  <a:lnTo>
                    <a:pt x="306375" y="742799"/>
                  </a:lnTo>
                  <a:lnTo>
                    <a:pt x="295405" y="745527"/>
                  </a:lnTo>
                  <a:lnTo>
                    <a:pt x="273836" y="746163"/>
                  </a:lnTo>
                  <a:lnTo>
                    <a:pt x="236043" y="734563"/>
                  </a:lnTo>
                  <a:lnTo>
                    <a:pt x="201578" y="702376"/>
                  </a:lnTo>
                  <a:lnTo>
                    <a:pt x="168751" y="655081"/>
                  </a:lnTo>
                  <a:lnTo>
                    <a:pt x="135873" y="598160"/>
                  </a:lnTo>
                  <a:lnTo>
                    <a:pt x="129210" y="599494"/>
                  </a:lnTo>
                  <a:lnTo>
                    <a:pt x="116957" y="606723"/>
                  </a:lnTo>
                  <a:lnTo>
                    <a:pt x="104716" y="613928"/>
                  </a:lnTo>
                  <a:lnTo>
                    <a:pt x="98091" y="615192"/>
                  </a:lnTo>
                  <a:lnTo>
                    <a:pt x="72661" y="558819"/>
                  </a:lnTo>
                  <a:lnTo>
                    <a:pt x="61354" y="517369"/>
                  </a:lnTo>
                  <a:lnTo>
                    <a:pt x="56859" y="484752"/>
                  </a:lnTo>
                  <a:lnTo>
                    <a:pt x="51864" y="454880"/>
                  </a:lnTo>
                  <a:lnTo>
                    <a:pt x="39055" y="421667"/>
                  </a:lnTo>
                  <a:lnTo>
                    <a:pt x="9875" y="349815"/>
                  </a:lnTo>
                  <a:lnTo>
                    <a:pt x="0" y="293633"/>
                  </a:lnTo>
                  <a:lnTo>
                    <a:pt x="1824" y="252994"/>
                  </a:lnTo>
                  <a:lnTo>
                    <a:pt x="29674" y="173501"/>
                  </a:lnTo>
                  <a:lnTo>
                    <a:pt x="56298" y="135896"/>
                  </a:lnTo>
                  <a:lnTo>
                    <a:pt x="89217" y="107916"/>
                  </a:lnTo>
                  <a:lnTo>
                    <a:pt x="130025" y="82520"/>
                  </a:lnTo>
                  <a:lnTo>
                    <a:pt x="180319" y="52663"/>
                  </a:lnTo>
                  <a:lnTo>
                    <a:pt x="227406" y="27131"/>
                  </a:lnTo>
                  <a:lnTo>
                    <a:pt x="271762" y="10209"/>
                  </a:lnTo>
                  <a:lnTo>
                    <a:pt x="313357" y="1348"/>
                  </a:lnTo>
                  <a:lnTo>
                    <a:pt x="352165" y="0"/>
                  </a:lnTo>
                  <a:lnTo>
                    <a:pt x="388159" y="5616"/>
                  </a:lnTo>
                  <a:lnTo>
                    <a:pt x="451592" y="35547"/>
                  </a:lnTo>
                  <a:lnTo>
                    <a:pt x="503434" y="86753"/>
                  </a:lnTo>
                  <a:lnTo>
                    <a:pt x="524941" y="118964"/>
                  </a:lnTo>
                  <a:lnTo>
                    <a:pt x="543467" y="154847"/>
                  </a:lnTo>
                  <a:lnTo>
                    <a:pt x="558985" y="193855"/>
                  </a:lnTo>
                  <a:lnTo>
                    <a:pt x="571469" y="235439"/>
                  </a:lnTo>
                  <a:lnTo>
                    <a:pt x="580889" y="279051"/>
                  </a:lnTo>
                  <a:lnTo>
                    <a:pt x="587219" y="324142"/>
                  </a:lnTo>
                  <a:lnTo>
                    <a:pt x="590430" y="370164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92470" y="3183757"/>
              <a:ext cx="408940" cy="379730"/>
            </a:xfrm>
            <a:custGeom>
              <a:avLst/>
              <a:gdLst/>
              <a:ahLst/>
              <a:cxnLst/>
              <a:rect l="l" t="t" r="r" b="b"/>
              <a:pathLst>
                <a:path w="408939" h="379729">
                  <a:moveTo>
                    <a:pt x="267595" y="0"/>
                  </a:moveTo>
                  <a:lnTo>
                    <a:pt x="0" y="249735"/>
                  </a:lnTo>
                  <a:lnTo>
                    <a:pt x="13093" y="379256"/>
                  </a:lnTo>
                  <a:lnTo>
                    <a:pt x="408726" y="45824"/>
                  </a:lnTo>
                  <a:lnTo>
                    <a:pt x="267595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66900" y="2621321"/>
              <a:ext cx="628650" cy="387350"/>
            </a:xfrm>
            <a:custGeom>
              <a:avLst/>
              <a:gdLst/>
              <a:ahLst/>
              <a:cxnLst/>
              <a:rect l="l" t="t" r="r" b="b"/>
              <a:pathLst>
                <a:path w="628650" h="387350">
                  <a:moveTo>
                    <a:pt x="363710" y="0"/>
                  </a:moveTo>
                  <a:lnTo>
                    <a:pt x="311343" y="3034"/>
                  </a:lnTo>
                  <a:lnTo>
                    <a:pt x="262746" y="17997"/>
                  </a:lnTo>
                  <a:lnTo>
                    <a:pt x="205554" y="45089"/>
                  </a:lnTo>
                  <a:lnTo>
                    <a:pt x="151791" y="72147"/>
                  </a:lnTo>
                  <a:lnTo>
                    <a:pt x="106717" y="98413"/>
                  </a:lnTo>
                  <a:lnTo>
                    <a:pt x="75592" y="123131"/>
                  </a:lnTo>
                  <a:lnTo>
                    <a:pt x="33807" y="170283"/>
                  </a:lnTo>
                  <a:lnTo>
                    <a:pt x="9581" y="208545"/>
                  </a:lnTo>
                  <a:lnTo>
                    <a:pt x="0" y="246688"/>
                  </a:lnTo>
                  <a:lnTo>
                    <a:pt x="2145" y="293486"/>
                  </a:lnTo>
                  <a:lnTo>
                    <a:pt x="13103" y="357714"/>
                  </a:lnTo>
                  <a:lnTo>
                    <a:pt x="32423" y="344522"/>
                  </a:lnTo>
                  <a:lnTo>
                    <a:pt x="78953" y="313906"/>
                  </a:lnTo>
                  <a:lnTo>
                    <a:pt x="135553" y="279305"/>
                  </a:lnTo>
                  <a:lnTo>
                    <a:pt x="185079" y="254159"/>
                  </a:lnTo>
                  <a:lnTo>
                    <a:pt x="235829" y="265962"/>
                  </a:lnTo>
                  <a:lnTo>
                    <a:pt x="295116" y="312652"/>
                  </a:lnTo>
                  <a:lnTo>
                    <a:pt x="344334" y="363328"/>
                  </a:lnTo>
                  <a:lnTo>
                    <a:pt x="364874" y="387086"/>
                  </a:lnTo>
                  <a:lnTo>
                    <a:pt x="424440" y="340919"/>
                  </a:lnTo>
                  <a:lnTo>
                    <a:pt x="411059" y="326401"/>
                  </a:lnTo>
                  <a:lnTo>
                    <a:pt x="384083" y="291580"/>
                  </a:lnTo>
                  <a:lnTo>
                    <a:pt x="363260" y="249559"/>
                  </a:lnTo>
                  <a:lnTo>
                    <a:pt x="368338" y="213439"/>
                  </a:lnTo>
                  <a:lnTo>
                    <a:pt x="393004" y="189467"/>
                  </a:lnTo>
                  <a:lnTo>
                    <a:pt x="417718" y="177654"/>
                  </a:lnTo>
                  <a:lnTo>
                    <a:pt x="442375" y="181751"/>
                  </a:lnTo>
                  <a:lnTo>
                    <a:pt x="489791" y="248374"/>
                  </a:lnTo>
                  <a:lnTo>
                    <a:pt x="508532" y="297398"/>
                  </a:lnTo>
                  <a:lnTo>
                    <a:pt x="521178" y="337713"/>
                  </a:lnTo>
                  <a:lnTo>
                    <a:pt x="525819" y="354455"/>
                  </a:lnTo>
                  <a:lnTo>
                    <a:pt x="628319" y="328006"/>
                  </a:lnTo>
                  <a:lnTo>
                    <a:pt x="620344" y="289904"/>
                  </a:lnTo>
                  <a:lnTo>
                    <a:pt x="597506" y="202877"/>
                  </a:lnTo>
                  <a:lnTo>
                    <a:pt x="561439" y="107847"/>
                  </a:lnTo>
                  <a:lnTo>
                    <a:pt x="513778" y="45735"/>
                  </a:lnTo>
                  <a:lnTo>
                    <a:pt x="467894" y="23022"/>
                  </a:lnTo>
                  <a:lnTo>
                    <a:pt x="416883" y="7220"/>
                  </a:lnTo>
                  <a:lnTo>
                    <a:pt x="36371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960894" y="5589587"/>
              <a:ext cx="529590" cy="795020"/>
            </a:xfrm>
            <a:custGeom>
              <a:avLst/>
              <a:gdLst/>
              <a:ahLst/>
              <a:cxnLst/>
              <a:rect l="l" t="t" r="r" b="b"/>
              <a:pathLst>
                <a:path w="529590" h="795020">
                  <a:moveTo>
                    <a:pt x="72345" y="0"/>
                  </a:moveTo>
                  <a:lnTo>
                    <a:pt x="23165" y="36441"/>
                  </a:lnTo>
                  <a:lnTo>
                    <a:pt x="13230" y="75304"/>
                  </a:lnTo>
                  <a:lnTo>
                    <a:pt x="6186" y="121782"/>
                  </a:lnTo>
                  <a:lnTo>
                    <a:pt x="1840" y="173720"/>
                  </a:lnTo>
                  <a:lnTo>
                    <a:pt x="0" y="228962"/>
                  </a:lnTo>
                  <a:lnTo>
                    <a:pt x="472" y="285354"/>
                  </a:lnTo>
                  <a:lnTo>
                    <a:pt x="3064" y="340738"/>
                  </a:lnTo>
                  <a:lnTo>
                    <a:pt x="7584" y="392960"/>
                  </a:lnTo>
                  <a:lnTo>
                    <a:pt x="13837" y="439863"/>
                  </a:lnTo>
                  <a:lnTo>
                    <a:pt x="21633" y="479292"/>
                  </a:lnTo>
                  <a:lnTo>
                    <a:pt x="98230" y="794411"/>
                  </a:lnTo>
                  <a:lnTo>
                    <a:pt x="509808" y="706387"/>
                  </a:lnTo>
                  <a:lnTo>
                    <a:pt x="529541" y="689136"/>
                  </a:lnTo>
                  <a:lnTo>
                    <a:pt x="523987" y="657533"/>
                  </a:lnTo>
                  <a:lnTo>
                    <a:pt x="504297" y="618644"/>
                  </a:lnTo>
                  <a:lnTo>
                    <a:pt x="481622" y="579537"/>
                  </a:lnTo>
                  <a:lnTo>
                    <a:pt x="467112" y="547278"/>
                  </a:lnTo>
                  <a:lnTo>
                    <a:pt x="455878" y="504404"/>
                  </a:lnTo>
                  <a:lnTo>
                    <a:pt x="439639" y="446569"/>
                  </a:lnTo>
                  <a:lnTo>
                    <a:pt x="434566" y="427795"/>
                  </a:lnTo>
                  <a:lnTo>
                    <a:pt x="431481" y="413240"/>
                  </a:lnTo>
                  <a:lnTo>
                    <a:pt x="430351" y="400997"/>
                  </a:lnTo>
                  <a:lnTo>
                    <a:pt x="431142" y="389161"/>
                  </a:lnTo>
                  <a:lnTo>
                    <a:pt x="433822" y="375823"/>
                  </a:lnTo>
                  <a:lnTo>
                    <a:pt x="438357" y="359077"/>
                  </a:lnTo>
                  <a:lnTo>
                    <a:pt x="452862" y="307735"/>
                  </a:lnTo>
                  <a:lnTo>
                    <a:pt x="462765" y="269325"/>
                  </a:lnTo>
                  <a:lnTo>
                    <a:pt x="474392" y="219880"/>
                  </a:lnTo>
                  <a:lnTo>
                    <a:pt x="497727" y="109599"/>
                  </a:lnTo>
                  <a:lnTo>
                    <a:pt x="501311" y="76392"/>
                  </a:lnTo>
                  <a:lnTo>
                    <a:pt x="493053" y="55206"/>
                  </a:lnTo>
                  <a:lnTo>
                    <a:pt x="467545" y="43374"/>
                  </a:lnTo>
                  <a:lnTo>
                    <a:pt x="419376" y="38230"/>
                  </a:lnTo>
                  <a:lnTo>
                    <a:pt x="343138" y="37108"/>
                  </a:lnTo>
                  <a:lnTo>
                    <a:pt x="296956" y="32992"/>
                  </a:lnTo>
                  <a:lnTo>
                    <a:pt x="240793" y="23278"/>
                  </a:lnTo>
                  <a:lnTo>
                    <a:pt x="180642" y="11910"/>
                  </a:lnTo>
                  <a:lnTo>
                    <a:pt x="122495" y="2835"/>
                  </a:lnTo>
                  <a:lnTo>
                    <a:pt x="7234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568974" y="5122898"/>
              <a:ext cx="730250" cy="1238250"/>
            </a:xfrm>
            <a:custGeom>
              <a:avLst/>
              <a:gdLst/>
              <a:ahLst/>
              <a:cxnLst/>
              <a:rect l="l" t="t" r="r" b="b"/>
              <a:pathLst>
                <a:path w="730250" h="1238250">
                  <a:moveTo>
                    <a:pt x="243107" y="0"/>
                  </a:moveTo>
                  <a:lnTo>
                    <a:pt x="198413" y="1725"/>
                  </a:lnTo>
                  <a:lnTo>
                    <a:pt x="179207" y="10511"/>
                  </a:lnTo>
                  <a:lnTo>
                    <a:pt x="167949" y="54551"/>
                  </a:lnTo>
                  <a:lnTo>
                    <a:pt x="155765" y="99158"/>
                  </a:lnTo>
                  <a:lnTo>
                    <a:pt x="142880" y="144321"/>
                  </a:lnTo>
                  <a:lnTo>
                    <a:pt x="102242" y="283030"/>
                  </a:lnTo>
                  <a:lnTo>
                    <a:pt x="88781" y="330302"/>
                  </a:lnTo>
                  <a:lnTo>
                    <a:pt x="75735" y="378073"/>
                  </a:lnTo>
                  <a:lnTo>
                    <a:pt x="63327" y="426331"/>
                  </a:lnTo>
                  <a:lnTo>
                    <a:pt x="51781" y="475065"/>
                  </a:lnTo>
                  <a:lnTo>
                    <a:pt x="41319" y="524263"/>
                  </a:lnTo>
                  <a:lnTo>
                    <a:pt x="32166" y="573914"/>
                  </a:lnTo>
                  <a:lnTo>
                    <a:pt x="24545" y="624007"/>
                  </a:lnTo>
                  <a:lnTo>
                    <a:pt x="18679" y="674530"/>
                  </a:lnTo>
                  <a:lnTo>
                    <a:pt x="14791" y="725472"/>
                  </a:lnTo>
                  <a:lnTo>
                    <a:pt x="13106" y="776821"/>
                  </a:lnTo>
                  <a:lnTo>
                    <a:pt x="10955" y="823463"/>
                  </a:lnTo>
                  <a:lnTo>
                    <a:pt x="2348" y="935349"/>
                  </a:lnTo>
                  <a:lnTo>
                    <a:pt x="0" y="990606"/>
                  </a:lnTo>
                  <a:lnTo>
                    <a:pt x="1695" y="1038746"/>
                  </a:lnTo>
                  <a:lnTo>
                    <a:pt x="22099" y="1237787"/>
                  </a:lnTo>
                  <a:lnTo>
                    <a:pt x="468459" y="1225270"/>
                  </a:lnTo>
                  <a:lnTo>
                    <a:pt x="507137" y="1211611"/>
                  </a:lnTo>
                  <a:lnTo>
                    <a:pt x="522526" y="1178732"/>
                  </a:lnTo>
                  <a:lnTo>
                    <a:pt x="520940" y="1134370"/>
                  </a:lnTo>
                  <a:lnTo>
                    <a:pt x="508691" y="1086258"/>
                  </a:lnTo>
                  <a:lnTo>
                    <a:pt x="492091" y="1042133"/>
                  </a:lnTo>
                  <a:lnTo>
                    <a:pt x="477451" y="1009730"/>
                  </a:lnTo>
                  <a:lnTo>
                    <a:pt x="471084" y="996784"/>
                  </a:lnTo>
                  <a:lnTo>
                    <a:pt x="469447" y="972162"/>
                  </a:lnTo>
                  <a:lnTo>
                    <a:pt x="479127" y="899726"/>
                  </a:lnTo>
                  <a:lnTo>
                    <a:pt x="489425" y="853915"/>
                  </a:lnTo>
                  <a:lnTo>
                    <a:pt x="502681" y="803046"/>
                  </a:lnTo>
                  <a:lnTo>
                    <a:pt x="518386" y="748121"/>
                  </a:lnTo>
                  <a:lnTo>
                    <a:pt x="536027" y="690142"/>
                  </a:lnTo>
                  <a:lnTo>
                    <a:pt x="555096" y="630111"/>
                  </a:lnTo>
                  <a:lnTo>
                    <a:pt x="575082" y="569030"/>
                  </a:lnTo>
                  <a:lnTo>
                    <a:pt x="653994" y="334259"/>
                  </a:lnTo>
                  <a:lnTo>
                    <a:pt x="670912" y="282965"/>
                  </a:lnTo>
                  <a:lnTo>
                    <a:pt x="685686" y="236636"/>
                  </a:lnTo>
                  <a:lnTo>
                    <a:pt x="697805" y="196272"/>
                  </a:lnTo>
                  <a:lnTo>
                    <a:pt x="706760" y="162878"/>
                  </a:lnTo>
                  <a:lnTo>
                    <a:pt x="712039" y="137454"/>
                  </a:lnTo>
                  <a:lnTo>
                    <a:pt x="718537" y="109281"/>
                  </a:lnTo>
                  <a:lnTo>
                    <a:pt x="725565" y="89347"/>
                  </a:lnTo>
                  <a:lnTo>
                    <a:pt x="729727" y="75829"/>
                  </a:lnTo>
                  <a:lnTo>
                    <a:pt x="727626" y="66906"/>
                  </a:lnTo>
                  <a:lnTo>
                    <a:pt x="715865" y="60757"/>
                  </a:lnTo>
                  <a:lnTo>
                    <a:pt x="691046" y="55560"/>
                  </a:lnTo>
                  <a:lnTo>
                    <a:pt x="588649" y="40739"/>
                  </a:lnTo>
                  <a:lnTo>
                    <a:pt x="504276" y="27473"/>
                  </a:lnTo>
                  <a:lnTo>
                    <a:pt x="479838" y="23812"/>
                  </a:lnTo>
                  <a:lnTo>
                    <a:pt x="431656" y="17240"/>
                  </a:lnTo>
                  <a:lnTo>
                    <a:pt x="369575" y="9751"/>
                  </a:lnTo>
                  <a:lnTo>
                    <a:pt x="303444" y="3339"/>
                  </a:lnTo>
                  <a:lnTo>
                    <a:pt x="24310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106341" y="3227345"/>
              <a:ext cx="1407160" cy="2651760"/>
            </a:xfrm>
            <a:custGeom>
              <a:avLst/>
              <a:gdLst/>
              <a:ahLst/>
              <a:cxnLst/>
              <a:rect l="l" t="t" r="r" b="b"/>
              <a:pathLst>
                <a:path w="1407159" h="2651760">
                  <a:moveTo>
                    <a:pt x="399528" y="0"/>
                  </a:moveTo>
                  <a:lnTo>
                    <a:pt x="388457" y="2296"/>
                  </a:lnTo>
                  <a:lnTo>
                    <a:pt x="0" y="327668"/>
                  </a:lnTo>
                  <a:lnTo>
                    <a:pt x="83066" y="715665"/>
                  </a:lnTo>
                  <a:lnTo>
                    <a:pt x="170722" y="1005660"/>
                  </a:lnTo>
                  <a:lnTo>
                    <a:pt x="188763" y="1062018"/>
                  </a:lnTo>
                  <a:lnTo>
                    <a:pt x="202773" y="1099355"/>
                  </a:lnTo>
                  <a:lnTo>
                    <a:pt x="223610" y="1139031"/>
                  </a:lnTo>
                  <a:lnTo>
                    <a:pt x="232892" y="1152407"/>
                  </a:lnTo>
                  <a:lnTo>
                    <a:pt x="237786" y="1159894"/>
                  </a:lnTo>
                  <a:lnTo>
                    <a:pt x="255321" y="1193825"/>
                  </a:lnTo>
                  <a:lnTo>
                    <a:pt x="270923" y="1232903"/>
                  </a:lnTo>
                  <a:lnTo>
                    <a:pt x="291086" y="1291584"/>
                  </a:lnTo>
                  <a:lnTo>
                    <a:pt x="303262" y="1330000"/>
                  </a:lnTo>
                  <a:lnTo>
                    <a:pt x="317039" y="1375386"/>
                  </a:lnTo>
                  <a:lnTo>
                    <a:pt x="332569" y="1428431"/>
                  </a:lnTo>
                  <a:lnTo>
                    <a:pt x="350008" y="1489827"/>
                  </a:lnTo>
                  <a:lnTo>
                    <a:pt x="369507" y="1560261"/>
                  </a:lnTo>
                  <a:lnTo>
                    <a:pt x="378634" y="1607524"/>
                  </a:lnTo>
                  <a:lnTo>
                    <a:pt x="386792" y="1676153"/>
                  </a:lnTo>
                  <a:lnTo>
                    <a:pt x="390571" y="1717335"/>
                  </a:lnTo>
                  <a:lnTo>
                    <a:pt x="394184" y="1762486"/>
                  </a:lnTo>
                  <a:lnTo>
                    <a:pt x="397654" y="1811147"/>
                  </a:lnTo>
                  <a:lnTo>
                    <a:pt x="404272" y="1917171"/>
                  </a:lnTo>
                  <a:lnTo>
                    <a:pt x="426668" y="2331554"/>
                  </a:lnTo>
                  <a:lnTo>
                    <a:pt x="433678" y="2447216"/>
                  </a:lnTo>
                  <a:lnTo>
                    <a:pt x="437411" y="2502302"/>
                  </a:lnTo>
                  <a:lnTo>
                    <a:pt x="441328" y="2554949"/>
                  </a:lnTo>
                  <a:lnTo>
                    <a:pt x="445456" y="2604699"/>
                  </a:lnTo>
                  <a:lnTo>
                    <a:pt x="449820" y="2651093"/>
                  </a:lnTo>
                  <a:lnTo>
                    <a:pt x="457029" y="2651343"/>
                  </a:lnTo>
                  <a:lnTo>
                    <a:pt x="477153" y="2650904"/>
                  </a:lnTo>
                  <a:lnTo>
                    <a:pt x="550389" y="2648055"/>
                  </a:lnTo>
                  <a:lnTo>
                    <a:pt x="658011" y="2642745"/>
                  </a:lnTo>
                  <a:lnTo>
                    <a:pt x="721118" y="2639227"/>
                  </a:lnTo>
                  <a:lnTo>
                    <a:pt x="788502" y="2635168"/>
                  </a:lnTo>
                  <a:lnTo>
                    <a:pt x="858724" y="2630592"/>
                  </a:lnTo>
                  <a:lnTo>
                    <a:pt x="930344" y="2625523"/>
                  </a:lnTo>
                  <a:lnTo>
                    <a:pt x="1001923" y="2619986"/>
                  </a:lnTo>
                  <a:lnTo>
                    <a:pt x="1072021" y="2614005"/>
                  </a:lnTo>
                  <a:lnTo>
                    <a:pt x="1139199" y="2607605"/>
                  </a:lnTo>
                  <a:lnTo>
                    <a:pt x="1202016" y="2600811"/>
                  </a:lnTo>
                  <a:lnTo>
                    <a:pt x="1259033" y="2593647"/>
                  </a:lnTo>
                  <a:lnTo>
                    <a:pt x="1308811" y="2586137"/>
                  </a:lnTo>
                  <a:lnTo>
                    <a:pt x="1349910" y="2578307"/>
                  </a:lnTo>
                  <a:lnTo>
                    <a:pt x="1400312" y="2561782"/>
                  </a:lnTo>
                  <a:lnTo>
                    <a:pt x="1406735" y="2553137"/>
                  </a:lnTo>
                  <a:lnTo>
                    <a:pt x="1405296" y="2535648"/>
                  </a:lnTo>
                  <a:lnTo>
                    <a:pt x="1394892" y="2444037"/>
                  </a:lnTo>
                  <a:lnTo>
                    <a:pt x="1383702" y="2355987"/>
                  </a:lnTo>
                  <a:lnTo>
                    <a:pt x="1362169" y="2194737"/>
                  </a:lnTo>
                  <a:lnTo>
                    <a:pt x="1328028" y="1948987"/>
                  </a:lnTo>
                  <a:lnTo>
                    <a:pt x="1292474" y="1701208"/>
                  </a:lnTo>
                  <a:lnTo>
                    <a:pt x="1260738" y="1487525"/>
                  </a:lnTo>
                  <a:lnTo>
                    <a:pt x="1247936" y="1404759"/>
                  </a:lnTo>
                  <a:lnTo>
                    <a:pt x="1235090" y="1357082"/>
                  </a:lnTo>
                  <a:lnTo>
                    <a:pt x="1209647" y="1291879"/>
                  </a:lnTo>
                  <a:lnTo>
                    <a:pt x="1192706" y="1253537"/>
                  </a:lnTo>
                  <a:lnTo>
                    <a:pt x="1173221" y="1211810"/>
                  </a:lnTo>
                  <a:lnTo>
                    <a:pt x="1151393" y="1167032"/>
                  </a:lnTo>
                  <a:lnTo>
                    <a:pt x="1127425" y="1119536"/>
                  </a:lnTo>
                  <a:lnTo>
                    <a:pt x="1101518" y="1069653"/>
                  </a:lnTo>
                  <a:lnTo>
                    <a:pt x="1073875" y="1017716"/>
                  </a:lnTo>
                  <a:lnTo>
                    <a:pt x="1044695" y="964058"/>
                  </a:lnTo>
                  <a:lnTo>
                    <a:pt x="1014183" y="909012"/>
                  </a:lnTo>
                  <a:lnTo>
                    <a:pt x="982538" y="852910"/>
                  </a:lnTo>
                  <a:lnTo>
                    <a:pt x="949964" y="796084"/>
                  </a:lnTo>
                  <a:lnTo>
                    <a:pt x="916662" y="738868"/>
                  </a:lnTo>
                  <a:lnTo>
                    <a:pt x="882833" y="681593"/>
                  </a:lnTo>
                  <a:lnTo>
                    <a:pt x="848679" y="624593"/>
                  </a:lnTo>
                  <a:lnTo>
                    <a:pt x="814403" y="568200"/>
                  </a:lnTo>
                  <a:lnTo>
                    <a:pt x="780205" y="512746"/>
                  </a:lnTo>
                  <a:lnTo>
                    <a:pt x="746288" y="458564"/>
                  </a:lnTo>
                  <a:lnTo>
                    <a:pt x="712853" y="405987"/>
                  </a:lnTo>
                  <a:lnTo>
                    <a:pt x="680103" y="355347"/>
                  </a:lnTo>
                  <a:lnTo>
                    <a:pt x="648238" y="306977"/>
                  </a:lnTo>
                  <a:lnTo>
                    <a:pt x="617461" y="261210"/>
                  </a:lnTo>
                  <a:lnTo>
                    <a:pt x="587973" y="218377"/>
                  </a:lnTo>
                  <a:lnTo>
                    <a:pt x="559977" y="178812"/>
                  </a:lnTo>
                  <a:lnTo>
                    <a:pt x="533674" y="142847"/>
                  </a:lnTo>
                  <a:lnTo>
                    <a:pt x="509265" y="110814"/>
                  </a:lnTo>
                  <a:lnTo>
                    <a:pt x="466939" y="59878"/>
                  </a:lnTo>
                  <a:lnTo>
                    <a:pt x="416022" y="12726"/>
                  </a:lnTo>
                  <a:lnTo>
                    <a:pt x="406521" y="3324"/>
                  </a:lnTo>
                  <a:lnTo>
                    <a:pt x="399528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776882" y="4616873"/>
              <a:ext cx="213036" cy="321284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802470" y="4649864"/>
              <a:ext cx="38735" cy="149860"/>
            </a:xfrm>
            <a:custGeom>
              <a:avLst/>
              <a:gdLst/>
              <a:ahLst/>
              <a:cxnLst/>
              <a:rect l="l" t="t" r="r" b="b"/>
              <a:pathLst>
                <a:path w="38734" h="149860">
                  <a:moveTo>
                    <a:pt x="7195" y="0"/>
                  </a:moveTo>
                  <a:lnTo>
                    <a:pt x="0" y="148272"/>
                  </a:lnTo>
                  <a:lnTo>
                    <a:pt x="31395" y="149795"/>
                  </a:lnTo>
                  <a:lnTo>
                    <a:pt x="38591" y="1522"/>
                  </a:lnTo>
                  <a:lnTo>
                    <a:pt x="719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809550" y="4650210"/>
              <a:ext cx="24765" cy="149225"/>
            </a:xfrm>
            <a:custGeom>
              <a:avLst/>
              <a:gdLst/>
              <a:ahLst/>
              <a:cxnLst/>
              <a:rect l="l" t="t" r="r" b="b"/>
              <a:pathLst>
                <a:path w="24765" h="149225">
                  <a:moveTo>
                    <a:pt x="7193" y="0"/>
                  </a:moveTo>
                  <a:lnTo>
                    <a:pt x="0" y="148272"/>
                  </a:lnTo>
                  <a:lnTo>
                    <a:pt x="17237" y="149108"/>
                  </a:lnTo>
                  <a:lnTo>
                    <a:pt x="24429" y="834"/>
                  </a:lnTo>
                  <a:lnTo>
                    <a:pt x="7193" y="0"/>
                  </a:lnTo>
                  <a:close/>
                </a:path>
              </a:pathLst>
            </a:custGeom>
            <a:solidFill>
              <a:srgbClr val="DD7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80217" y="4753378"/>
              <a:ext cx="438784" cy="474980"/>
            </a:xfrm>
            <a:custGeom>
              <a:avLst/>
              <a:gdLst/>
              <a:ahLst/>
              <a:cxnLst/>
              <a:rect l="l" t="t" r="r" b="b"/>
              <a:pathLst>
                <a:path w="438784" h="474979">
                  <a:moveTo>
                    <a:pt x="379688" y="0"/>
                  </a:moveTo>
                  <a:lnTo>
                    <a:pt x="0" y="53190"/>
                  </a:lnTo>
                  <a:lnTo>
                    <a:pt x="59018" y="474487"/>
                  </a:lnTo>
                  <a:lnTo>
                    <a:pt x="438706" y="421297"/>
                  </a:lnTo>
                  <a:lnTo>
                    <a:pt x="379688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 rot="21120000">
            <a:off x="6717659" y="5293166"/>
            <a:ext cx="602227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95"/>
              </a:lnSpc>
            </a:pP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baseline="3968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50" spc="-15" baseline="3968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30" baseline="3968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50" baseline="3968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2383481" y="2837029"/>
            <a:ext cx="6370320" cy="4423410"/>
            <a:chOff x="2383481" y="2837029"/>
            <a:chExt cx="6370320" cy="4423410"/>
          </a:xfrm>
        </p:grpSpPr>
        <p:sp>
          <p:nvSpPr>
            <p:cNvPr id="80" name="object 80"/>
            <p:cNvSpPr/>
            <p:nvPr/>
          </p:nvSpPr>
          <p:spPr>
            <a:xfrm>
              <a:off x="4857631" y="4497735"/>
              <a:ext cx="730885" cy="408305"/>
            </a:xfrm>
            <a:custGeom>
              <a:avLst/>
              <a:gdLst/>
              <a:ahLst/>
              <a:cxnLst/>
              <a:rect l="l" t="t" r="r" b="b"/>
              <a:pathLst>
                <a:path w="730885" h="408304">
                  <a:moveTo>
                    <a:pt x="674636" y="0"/>
                  </a:moveTo>
                  <a:lnTo>
                    <a:pt x="320011" y="119397"/>
                  </a:lnTo>
                  <a:lnTo>
                    <a:pt x="296097" y="126085"/>
                  </a:lnTo>
                  <a:lnTo>
                    <a:pt x="275900" y="128931"/>
                  </a:lnTo>
                  <a:lnTo>
                    <a:pt x="256584" y="130581"/>
                  </a:lnTo>
                  <a:lnTo>
                    <a:pt x="235317" y="133682"/>
                  </a:lnTo>
                  <a:lnTo>
                    <a:pt x="202300" y="135304"/>
                  </a:lnTo>
                  <a:lnTo>
                    <a:pt x="163531" y="133377"/>
                  </a:lnTo>
                  <a:lnTo>
                    <a:pt x="126256" y="134588"/>
                  </a:lnTo>
                  <a:lnTo>
                    <a:pt x="97718" y="145627"/>
                  </a:lnTo>
                  <a:lnTo>
                    <a:pt x="90410" y="164239"/>
                  </a:lnTo>
                  <a:lnTo>
                    <a:pt x="105851" y="174353"/>
                  </a:lnTo>
                  <a:lnTo>
                    <a:pt x="115738" y="177884"/>
                  </a:lnTo>
                  <a:lnTo>
                    <a:pt x="91764" y="176749"/>
                  </a:lnTo>
                  <a:lnTo>
                    <a:pt x="54349" y="186687"/>
                  </a:lnTo>
                  <a:lnTo>
                    <a:pt x="19324" y="202996"/>
                  </a:lnTo>
                  <a:lnTo>
                    <a:pt x="0" y="270102"/>
                  </a:lnTo>
                  <a:lnTo>
                    <a:pt x="12454" y="306065"/>
                  </a:lnTo>
                  <a:lnTo>
                    <a:pt x="31553" y="341712"/>
                  </a:lnTo>
                  <a:lnTo>
                    <a:pt x="64146" y="387798"/>
                  </a:lnTo>
                  <a:lnTo>
                    <a:pt x="94609" y="406878"/>
                  </a:lnTo>
                  <a:lnTo>
                    <a:pt x="131294" y="407814"/>
                  </a:lnTo>
                  <a:lnTo>
                    <a:pt x="182549" y="399467"/>
                  </a:lnTo>
                  <a:lnTo>
                    <a:pt x="216285" y="387192"/>
                  </a:lnTo>
                  <a:lnTo>
                    <a:pt x="248589" y="365248"/>
                  </a:lnTo>
                  <a:lnTo>
                    <a:pt x="278749" y="339165"/>
                  </a:lnTo>
                  <a:lnTo>
                    <a:pt x="306057" y="314471"/>
                  </a:lnTo>
                  <a:lnTo>
                    <a:pt x="330098" y="306413"/>
                  </a:lnTo>
                  <a:lnTo>
                    <a:pt x="413118" y="292580"/>
                  </a:lnTo>
                  <a:lnTo>
                    <a:pt x="442655" y="283046"/>
                  </a:lnTo>
                  <a:lnTo>
                    <a:pt x="446789" y="280638"/>
                  </a:lnTo>
                  <a:lnTo>
                    <a:pt x="470998" y="270325"/>
                  </a:lnTo>
                  <a:lnTo>
                    <a:pt x="593361" y="219727"/>
                  </a:lnTo>
                  <a:lnTo>
                    <a:pt x="660662" y="190989"/>
                  </a:lnTo>
                  <a:lnTo>
                    <a:pt x="711474" y="167656"/>
                  </a:lnTo>
                  <a:lnTo>
                    <a:pt x="730371" y="155502"/>
                  </a:lnTo>
                  <a:lnTo>
                    <a:pt x="719732" y="127437"/>
                  </a:lnTo>
                  <a:lnTo>
                    <a:pt x="717063" y="107386"/>
                  </a:lnTo>
                  <a:lnTo>
                    <a:pt x="715807" y="85434"/>
                  </a:lnTo>
                  <a:lnTo>
                    <a:pt x="709408" y="51667"/>
                  </a:lnTo>
                  <a:lnTo>
                    <a:pt x="703028" y="39947"/>
                  </a:lnTo>
                  <a:lnTo>
                    <a:pt x="691190" y="22627"/>
                  </a:lnTo>
                  <a:lnTo>
                    <a:pt x="674636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831953" y="4682386"/>
              <a:ext cx="212459" cy="234744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4829923" y="4633793"/>
              <a:ext cx="321310" cy="283210"/>
            </a:xfrm>
            <a:custGeom>
              <a:avLst/>
              <a:gdLst/>
              <a:ahLst/>
              <a:cxnLst/>
              <a:rect l="l" t="t" r="r" b="b"/>
              <a:pathLst>
                <a:path w="321310" h="283210">
                  <a:moveTo>
                    <a:pt x="232324" y="2227"/>
                  </a:moveTo>
                  <a:lnTo>
                    <a:pt x="210377" y="21"/>
                  </a:lnTo>
                  <a:lnTo>
                    <a:pt x="178923" y="0"/>
                  </a:lnTo>
                  <a:lnTo>
                    <a:pt x="147723" y="2345"/>
                  </a:lnTo>
                  <a:lnTo>
                    <a:pt x="126538" y="7242"/>
                  </a:lnTo>
                  <a:lnTo>
                    <a:pt x="113683" y="14326"/>
                  </a:lnTo>
                  <a:lnTo>
                    <a:pt x="109531" y="20377"/>
                  </a:lnTo>
                  <a:lnTo>
                    <a:pt x="112224" y="28381"/>
                  </a:lnTo>
                  <a:lnTo>
                    <a:pt x="119907" y="41324"/>
                  </a:lnTo>
                  <a:lnTo>
                    <a:pt x="104395" y="49211"/>
                  </a:lnTo>
                  <a:lnTo>
                    <a:pt x="88921" y="54980"/>
                  </a:lnTo>
                  <a:lnTo>
                    <a:pt x="72961" y="59253"/>
                  </a:lnTo>
                  <a:lnTo>
                    <a:pt x="55992" y="62650"/>
                  </a:lnTo>
                  <a:lnTo>
                    <a:pt x="35446" y="67108"/>
                  </a:lnTo>
                  <a:lnTo>
                    <a:pt x="13401" y="75725"/>
                  </a:lnTo>
                  <a:lnTo>
                    <a:pt x="0" y="90224"/>
                  </a:lnTo>
                  <a:lnTo>
                    <a:pt x="5383" y="112324"/>
                  </a:lnTo>
                  <a:lnTo>
                    <a:pt x="13510" y="119760"/>
                  </a:lnTo>
                  <a:lnTo>
                    <a:pt x="17392" y="120235"/>
                  </a:lnTo>
                  <a:lnTo>
                    <a:pt x="15674" y="123847"/>
                  </a:lnTo>
                  <a:lnTo>
                    <a:pt x="6996" y="140692"/>
                  </a:lnTo>
                  <a:lnTo>
                    <a:pt x="6861" y="151862"/>
                  </a:lnTo>
                  <a:lnTo>
                    <a:pt x="13712" y="164469"/>
                  </a:lnTo>
                  <a:lnTo>
                    <a:pt x="25521" y="174627"/>
                  </a:lnTo>
                  <a:lnTo>
                    <a:pt x="40260" y="178451"/>
                  </a:lnTo>
                  <a:lnTo>
                    <a:pt x="29832" y="188337"/>
                  </a:lnTo>
                  <a:lnTo>
                    <a:pt x="26264" y="205211"/>
                  </a:lnTo>
                  <a:lnTo>
                    <a:pt x="29327" y="221715"/>
                  </a:lnTo>
                  <a:lnTo>
                    <a:pt x="38791" y="230489"/>
                  </a:lnTo>
                  <a:lnTo>
                    <a:pt x="58390" y="233361"/>
                  </a:lnTo>
                  <a:lnTo>
                    <a:pt x="61591" y="235171"/>
                  </a:lnTo>
                  <a:lnTo>
                    <a:pt x="58297" y="243918"/>
                  </a:lnTo>
                  <a:lnTo>
                    <a:pt x="58411" y="267601"/>
                  </a:lnTo>
                  <a:lnTo>
                    <a:pt x="63314" y="273044"/>
                  </a:lnTo>
                  <a:lnTo>
                    <a:pt x="74253" y="278779"/>
                  </a:lnTo>
                  <a:lnTo>
                    <a:pt x="87674" y="282749"/>
                  </a:lnTo>
                  <a:lnTo>
                    <a:pt x="100020" y="282899"/>
                  </a:lnTo>
                  <a:lnTo>
                    <a:pt x="112149" y="281051"/>
                  </a:lnTo>
                  <a:lnTo>
                    <a:pt x="123373" y="280457"/>
                  </a:lnTo>
                  <a:lnTo>
                    <a:pt x="135593" y="279408"/>
                  </a:lnTo>
                  <a:lnTo>
                    <a:pt x="150708" y="276198"/>
                  </a:lnTo>
                  <a:lnTo>
                    <a:pt x="172387" y="273666"/>
                  </a:lnTo>
                  <a:lnTo>
                    <a:pt x="188787" y="275728"/>
                  </a:lnTo>
                  <a:lnTo>
                    <a:pt x="208520" y="273808"/>
                  </a:lnTo>
                  <a:lnTo>
                    <a:pt x="240200" y="259332"/>
                  </a:lnTo>
                  <a:lnTo>
                    <a:pt x="253939" y="251002"/>
                  </a:lnTo>
                  <a:lnTo>
                    <a:pt x="267484" y="241366"/>
                  </a:lnTo>
                  <a:lnTo>
                    <a:pt x="279519" y="230038"/>
                  </a:lnTo>
                  <a:lnTo>
                    <a:pt x="288732" y="216632"/>
                  </a:lnTo>
                  <a:lnTo>
                    <a:pt x="293835" y="211680"/>
                  </a:lnTo>
                  <a:lnTo>
                    <a:pt x="303364" y="204827"/>
                  </a:lnTo>
                  <a:lnTo>
                    <a:pt x="313699" y="198090"/>
                  </a:lnTo>
                  <a:lnTo>
                    <a:pt x="321222" y="193488"/>
                  </a:lnTo>
                </a:path>
              </a:pathLst>
            </a:custGeom>
            <a:ln w="36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177782" y="3641446"/>
              <a:ext cx="1586230" cy="1285240"/>
            </a:xfrm>
            <a:custGeom>
              <a:avLst/>
              <a:gdLst/>
              <a:ahLst/>
              <a:cxnLst/>
              <a:rect l="l" t="t" r="r" b="b"/>
              <a:pathLst>
                <a:path w="1586229" h="1285239">
                  <a:moveTo>
                    <a:pt x="1367751" y="0"/>
                  </a:moveTo>
                  <a:lnTo>
                    <a:pt x="1333413" y="2403"/>
                  </a:lnTo>
                  <a:lnTo>
                    <a:pt x="1298438" y="12727"/>
                  </a:lnTo>
                  <a:lnTo>
                    <a:pt x="1263237" y="31712"/>
                  </a:lnTo>
                  <a:lnTo>
                    <a:pt x="613450" y="668923"/>
                  </a:lnTo>
                  <a:lnTo>
                    <a:pt x="0" y="935521"/>
                  </a:lnTo>
                  <a:lnTo>
                    <a:pt x="11756" y="969222"/>
                  </a:lnTo>
                  <a:lnTo>
                    <a:pt x="34078" y="1037220"/>
                  </a:lnTo>
                  <a:lnTo>
                    <a:pt x="45835" y="1070921"/>
                  </a:lnTo>
                  <a:lnTo>
                    <a:pt x="87919" y="1063994"/>
                  </a:lnTo>
                  <a:lnTo>
                    <a:pt x="131588" y="1051346"/>
                  </a:lnTo>
                  <a:lnTo>
                    <a:pt x="176409" y="1034224"/>
                  </a:lnTo>
                  <a:lnTo>
                    <a:pt x="221948" y="1013873"/>
                  </a:lnTo>
                  <a:lnTo>
                    <a:pt x="267771" y="991540"/>
                  </a:lnTo>
                  <a:lnTo>
                    <a:pt x="313444" y="968471"/>
                  </a:lnTo>
                  <a:lnTo>
                    <a:pt x="276565" y="1002588"/>
                  </a:lnTo>
                  <a:lnTo>
                    <a:pt x="237655" y="1034119"/>
                  </a:lnTo>
                  <a:lnTo>
                    <a:pt x="196761" y="1063123"/>
                  </a:lnTo>
                  <a:lnTo>
                    <a:pt x="153928" y="1089656"/>
                  </a:lnTo>
                  <a:lnTo>
                    <a:pt x="109200" y="1113778"/>
                  </a:lnTo>
                  <a:lnTo>
                    <a:pt x="62622" y="1135544"/>
                  </a:lnTo>
                  <a:lnTo>
                    <a:pt x="98287" y="1284657"/>
                  </a:lnTo>
                  <a:lnTo>
                    <a:pt x="810519" y="930582"/>
                  </a:lnTo>
                  <a:lnTo>
                    <a:pt x="1526983" y="409965"/>
                  </a:lnTo>
                  <a:lnTo>
                    <a:pt x="1569233" y="351982"/>
                  </a:lnTo>
                  <a:lnTo>
                    <a:pt x="1585924" y="284142"/>
                  </a:lnTo>
                  <a:lnTo>
                    <a:pt x="1585711" y="248380"/>
                  </a:lnTo>
                  <a:lnTo>
                    <a:pt x="1570226" y="176881"/>
                  </a:lnTo>
                  <a:lnTo>
                    <a:pt x="1537399" y="110360"/>
                  </a:lnTo>
                  <a:lnTo>
                    <a:pt x="1490520" y="54750"/>
                  </a:lnTo>
                  <a:lnTo>
                    <a:pt x="1432875" y="15985"/>
                  </a:lnTo>
                  <a:lnTo>
                    <a:pt x="1401042" y="4774"/>
                  </a:lnTo>
                  <a:lnTo>
                    <a:pt x="1367751" y="0"/>
                  </a:lnTo>
                  <a:close/>
                </a:path>
              </a:pathLst>
            </a:custGeom>
            <a:solidFill>
              <a:srgbClr val="0076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262382" y="7092030"/>
              <a:ext cx="166825" cy="67757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052329" y="3133271"/>
              <a:ext cx="1484579" cy="683434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5235308" y="4618806"/>
              <a:ext cx="139700" cy="71755"/>
            </a:xfrm>
            <a:custGeom>
              <a:avLst/>
              <a:gdLst/>
              <a:ahLst/>
              <a:cxnLst/>
              <a:rect l="l" t="t" r="r" b="b"/>
              <a:pathLst>
                <a:path w="139700" h="71754">
                  <a:moveTo>
                    <a:pt x="34124" y="44945"/>
                  </a:moveTo>
                  <a:lnTo>
                    <a:pt x="26492" y="37312"/>
                  </a:lnTo>
                  <a:lnTo>
                    <a:pt x="17068" y="37312"/>
                  </a:lnTo>
                  <a:lnTo>
                    <a:pt x="7645" y="37312"/>
                  </a:lnTo>
                  <a:lnTo>
                    <a:pt x="0" y="44945"/>
                  </a:lnTo>
                  <a:lnTo>
                    <a:pt x="0" y="63792"/>
                  </a:lnTo>
                  <a:lnTo>
                    <a:pt x="7645" y="71437"/>
                  </a:lnTo>
                  <a:lnTo>
                    <a:pt x="26492" y="71437"/>
                  </a:lnTo>
                  <a:lnTo>
                    <a:pt x="34124" y="63792"/>
                  </a:lnTo>
                  <a:lnTo>
                    <a:pt x="34124" y="44945"/>
                  </a:lnTo>
                  <a:close/>
                </a:path>
                <a:path w="139700" h="71754">
                  <a:moveTo>
                    <a:pt x="139700" y="7645"/>
                  </a:moveTo>
                  <a:lnTo>
                    <a:pt x="132054" y="0"/>
                  </a:lnTo>
                  <a:lnTo>
                    <a:pt x="122631" y="0"/>
                  </a:lnTo>
                  <a:lnTo>
                    <a:pt x="113207" y="0"/>
                  </a:lnTo>
                  <a:lnTo>
                    <a:pt x="105575" y="7645"/>
                  </a:lnTo>
                  <a:lnTo>
                    <a:pt x="105575" y="26492"/>
                  </a:lnTo>
                  <a:lnTo>
                    <a:pt x="113207" y="34124"/>
                  </a:lnTo>
                  <a:lnTo>
                    <a:pt x="132054" y="34124"/>
                  </a:lnTo>
                  <a:lnTo>
                    <a:pt x="139700" y="26492"/>
                  </a:lnTo>
                  <a:lnTo>
                    <a:pt x="139700" y="764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279745" y="4710876"/>
              <a:ext cx="128905" cy="73025"/>
            </a:xfrm>
            <a:custGeom>
              <a:avLst/>
              <a:gdLst/>
              <a:ahLst/>
              <a:cxnLst/>
              <a:rect l="l" t="t" r="r" b="b"/>
              <a:pathLst>
                <a:path w="128904" h="73025">
                  <a:moveTo>
                    <a:pt x="128588" y="0"/>
                  </a:moveTo>
                  <a:lnTo>
                    <a:pt x="121811" y="3292"/>
                  </a:lnTo>
                  <a:lnTo>
                    <a:pt x="113188" y="8418"/>
                  </a:lnTo>
                  <a:lnTo>
                    <a:pt x="104724" y="14098"/>
                  </a:lnTo>
                  <a:lnTo>
                    <a:pt x="98423" y="19051"/>
                  </a:lnTo>
                </a:path>
                <a:path w="128904" h="73025">
                  <a:moveTo>
                    <a:pt x="27781" y="58737"/>
                  </a:moveTo>
                  <a:lnTo>
                    <a:pt x="21086" y="64384"/>
                  </a:lnTo>
                  <a:lnTo>
                    <a:pt x="14938" y="68917"/>
                  </a:lnTo>
                  <a:lnTo>
                    <a:pt x="8266" y="71931"/>
                  </a:lnTo>
                  <a:lnTo>
                    <a:pt x="0" y="7302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677390" y="2837029"/>
              <a:ext cx="243840" cy="323850"/>
            </a:xfrm>
            <a:custGeom>
              <a:avLst/>
              <a:gdLst/>
              <a:ahLst/>
              <a:cxnLst/>
              <a:rect l="l" t="t" r="r" b="b"/>
              <a:pathLst>
                <a:path w="243839" h="323850">
                  <a:moveTo>
                    <a:pt x="114465" y="0"/>
                  </a:moveTo>
                  <a:lnTo>
                    <a:pt x="46527" y="31802"/>
                  </a:lnTo>
                  <a:lnTo>
                    <a:pt x="11498" y="63235"/>
                  </a:lnTo>
                  <a:lnTo>
                    <a:pt x="4892" y="113758"/>
                  </a:lnTo>
                  <a:lnTo>
                    <a:pt x="2592" y="147133"/>
                  </a:lnTo>
                  <a:lnTo>
                    <a:pt x="0" y="166828"/>
                  </a:lnTo>
                  <a:lnTo>
                    <a:pt x="18739" y="224780"/>
                  </a:lnTo>
                  <a:lnTo>
                    <a:pt x="53319" y="260835"/>
                  </a:lnTo>
                  <a:lnTo>
                    <a:pt x="89900" y="289079"/>
                  </a:lnTo>
                  <a:lnTo>
                    <a:pt x="130826" y="310530"/>
                  </a:lnTo>
                  <a:lnTo>
                    <a:pt x="173878" y="322834"/>
                  </a:lnTo>
                  <a:lnTo>
                    <a:pt x="216835" y="323637"/>
                  </a:lnTo>
                  <a:lnTo>
                    <a:pt x="167015" y="288252"/>
                  </a:lnTo>
                  <a:lnTo>
                    <a:pt x="139755" y="266116"/>
                  </a:lnTo>
                  <a:lnTo>
                    <a:pt x="144011" y="260392"/>
                  </a:lnTo>
                  <a:lnTo>
                    <a:pt x="161489" y="264063"/>
                  </a:lnTo>
                  <a:lnTo>
                    <a:pt x="186293" y="267559"/>
                  </a:lnTo>
                  <a:lnTo>
                    <a:pt x="210277" y="268231"/>
                  </a:lnTo>
                  <a:lnTo>
                    <a:pt x="225295" y="263427"/>
                  </a:lnTo>
                  <a:lnTo>
                    <a:pt x="228582" y="255897"/>
                  </a:lnTo>
                  <a:lnTo>
                    <a:pt x="220303" y="251682"/>
                  </a:lnTo>
                  <a:lnTo>
                    <a:pt x="203190" y="246070"/>
                  </a:lnTo>
                  <a:lnTo>
                    <a:pt x="179979" y="234349"/>
                  </a:lnTo>
                  <a:lnTo>
                    <a:pt x="169827" y="227339"/>
                  </a:lnTo>
                  <a:lnTo>
                    <a:pt x="151947" y="214088"/>
                  </a:lnTo>
                  <a:lnTo>
                    <a:pt x="137515" y="201305"/>
                  </a:lnTo>
                  <a:lnTo>
                    <a:pt x="137707" y="195699"/>
                  </a:lnTo>
                  <a:lnTo>
                    <a:pt x="187513" y="200350"/>
                  </a:lnTo>
                  <a:lnTo>
                    <a:pt x="212302" y="198509"/>
                  </a:lnTo>
                  <a:lnTo>
                    <a:pt x="231915" y="187628"/>
                  </a:lnTo>
                  <a:lnTo>
                    <a:pt x="242304" y="179372"/>
                  </a:lnTo>
                  <a:lnTo>
                    <a:pt x="243277" y="177585"/>
                  </a:lnTo>
                  <a:lnTo>
                    <a:pt x="230207" y="172938"/>
                  </a:lnTo>
                  <a:lnTo>
                    <a:pt x="198465" y="156103"/>
                  </a:lnTo>
                  <a:lnTo>
                    <a:pt x="172920" y="134037"/>
                  </a:lnTo>
                  <a:lnTo>
                    <a:pt x="163732" y="109682"/>
                  </a:lnTo>
                  <a:lnTo>
                    <a:pt x="169423" y="83100"/>
                  </a:lnTo>
                  <a:lnTo>
                    <a:pt x="188511" y="54353"/>
                  </a:lnTo>
                  <a:lnTo>
                    <a:pt x="198944" y="48719"/>
                  </a:lnTo>
                  <a:lnTo>
                    <a:pt x="214949" y="41393"/>
                  </a:lnTo>
                  <a:lnTo>
                    <a:pt x="225756" y="32386"/>
                  </a:lnTo>
                  <a:lnTo>
                    <a:pt x="220597" y="21712"/>
                  </a:lnTo>
                  <a:lnTo>
                    <a:pt x="193733" y="10575"/>
                  </a:lnTo>
                  <a:lnTo>
                    <a:pt x="154411" y="2262"/>
                  </a:lnTo>
                  <a:lnTo>
                    <a:pt x="11446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383472" y="6794507"/>
              <a:ext cx="6370320" cy="466090"/>
            </a:xfrm>
            <a:custGeom>
              <a:avLst/>
              <a:gdLst/>
              <a:ahLst/>
              <a:cxnLst/>
              <a:rect l="l" t="t" r="r" b="b"/>
              <a:pathLst>
                <a:path w="6370320" h="466090">
                  <a:moveTo>
                    <a:pt x="1114272" y="242227"/>
                  </a:moveTo>
                  <a:lnTo>
                    <a:pt x="1097076" y="135661"/>
                  </a:lnTo>
                  <a:lnTo>
                    <a:pt x="0" y="312559"/>
                  </a:lnTo>
                  <a:lnTo>
                    <a:pt x="17183" y="419125"/>
                  </a:lnTo>
                  <a:lnTo>
                    <a:pt x="1114272" y="242227"/>
                  </a:lnTo>
                  <a:close/>
                </a:path>
                <a:path w="6370320" h="466090">
                  <a:moveTo>
                    <a:pt x="2507843" y="310984"/>
                  </a:moveTo>
                  <a:lnTo>
                    <a:pt x="1406410" y="163537"/>
                  </a:lnTo>
                  <a:lnTo>
                    <a:pt x="1392097" y="270535"/>
                  </a:lnTo>
                  <a:lnTo>
                    <a:pt x="1751672" y="318668"/>
                  </a:lnTo>
                  <a:lnTo>
                    <a:pt x="641273" y="318668"/>
                  </a:lnTo>
                  <a:lnTo>
                    <a:pt x="641273" y="426618"/>
                  </a:lnTo>
                  <a:lnTo>
                    <a:pt x="1752523" y="426618"/>
                  </a:lnTo>
                  <a:lnTo>
                    <a:pt x="1752523" y="318782"/>
                  </a:lnTo>
                  <a:lnTo>
                    <a:pt x="2493518" y="417969"/>
                  </a:lnTo>
                  <a:lnTo>
                    <a:pt x="2507843" y="310984"/>
                  </a:lnTo>
                  <a:close/>
                </a:path>
                <a:path w="6370320" h="466090">
                  <a:moveTo>
                    <a:pt x="3041319" y="363905"/>
                  </a:moveTo>
                  <a:lnTo>
                    <a:pt x="1991334" y="0"/>
                  </a:lnTo>
                  <a:lnTo>
                    <a:pt x="1955990" y="101993"/>
                  </a:lnTo>
                  <a:lnTo>
                    <a:pt x="3005963" y="465899"/>
                  </a:lnTo>
                  <a:lnTo>
                    <a:pt x="3041319" y="363905"/>
                  </a:lnTo>
                  <a:close/>
                </a:path>
                <a:path w="6370320" h="466090">
                  <a:moveTo>
                    <a:pt x="5829693" y="275894"/>
                  </a:moveTo>
                  <a:lnTo>
                    <a:pt x="5816003" y="190969"/>
                  </a:lnTo>
                  <a:lnTo>
                    <a:pt x="4941811" y="331927"/>
                  </a:lnTo>
                  <a:lnTo>
                    <a:pt x="4955514" y="416852"/>
                  </a:lnTo>
                  <a:lnTo>
                    <a:pt x="5829693" y="275894"/>
                  </a:lnTo>
                  <a:close/>
                </a:path>
                <a:path w="6370320" h="466090">
                  <a:moveTo>
                    <a:pt x="6338278" y="336804"/>
                  </a:moveTo>
                  <a:lnTo>
                    <a:pt x="5452808" y="336804"/>
                  </a:lnTo>
                  <a:lnTo>
                    <a:pt x="5452808" y="422821"/>
                  </a:lnTo>
                  <a:lnTo>
                    <a:pt x="6338278" y="422821"/>
                  </a:lnTo>
                  <a:lnTo>
                    <a:pt x="6338278" y="336804"/>
                  </a:lnTo>
                  <a:close/>
                </a:path>
                <a:path w="6370320" h="466090">
                  <a:moveTo>
                    <a:pt x="6369761" y="247154"/>
                  </a:moveTo>
                  <a:lnTo>
                    <a:pt x="5513692" y="20840"/>
                  </a:lnTo>
                  <a:lnTo>
                    <a:pt x="5491708" y="104000"/>
                  </a:lnTo>
                  <a:lnTo>
                    <a:pt x="6347777" y="330314"/>
                  </a:lnTo>
                  <a:lnTo>
                    <a:pt x="6369761" y="247154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518456" y="4428697"/>
              <a:ext cx="246628" cy="421153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4052253" y="4930742"/>
              <a:ext cx="727075" cy="966469"/>
            </a:xfrm>
            <a:custGeom>
              <a:avLst/>
              <a:gdLst/>
              <a:ahLst/>
              <a:cxnLst/>
              <a:rect l="l" t="t" r="r" b="b"/>
              <a:pathLst>
                <a:path w="727075" h="966470">
                  <a:moveTo>
                    <a:pt x="727073" y="0"/>
                  </a:moveTo>
                  <a:lnTo>
                    <a:pt x="0" y="1192"/>
                  </a:lnTo>
                  <a:lnTo>
                    <a:pt x="0" y="966391"/>
                  </a:lnTo>
                  <a:lnTo>
                    <a:pt x="727073" y="966391"/>
                  </a:lnTo>
                  <a:lnTo>
                    <a:pt x="72707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078871" y="4929486"/>
              <a:ext cx="722452" cy="187585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029076" y="4933846"/>
              <a:ext cx="933825" cy="1104289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4254821" y="5139536"/>
              <a:ext cx="464184" cy="213995"/>
            </a:xfrm>
            <a:custGeom>
              <a:avLst/>
              <a:gdLst/>
              <a:ahLst/>
              <a:cxnLst/>
              <a:rect l="l" t="t" r="r" b="b"/>
              <a:pathLst>
                <a:path w="464185" h="213995">
                  <a:moveTo>
                    <a:pt x="50767" y="81176"/>
                  </a:moveTo>
                  <a:lnTo>
                    <a:pt x="381264" y="1003"/>
                  </a:lnTo>
                  <a:lnTo>
                    <a:pt x="408032" y="0"/>
                  </a:lnTo>
                  <a:lnTo>
                    <a:pt x="432348" y="9048"/>
                  </a:lnTo>
                  <a:lnTo>
                    <a:pt x="451532" y="26514"/>
                  </a:lnTo>
                  <a:lnTo>
                    <a:pt x="462905" y="50766"/>
                  </a:lnTo>
                  <a:lnTo>
                    <a:pt x="463909" y="77541"/>
                  </a:lnTo>
                  <a:lnTo>
                    <a:pt x="437393" y="121041"/>
                  </a:lnTo>
                  <a:lnTo>
                    <a:pt x="82646" y="212587"/>
                  </a:lnTo>
                  <a:lnTo>
                    <a:pt x="55876" y="213590"/>
                  </a:lnTo>
                  <a:lnTo>
                    <a:pt x="31560" y="204542"/>
                  </a:lnTo>
                  <a:lnTo>
                    <a:pt x="12377" y="187074"/>
                  </a:lnTo>
                  <a:lnTo>
                    <a:pt x="1004" y="162820"/>
                  </a:lnTo>
                  <a:lnTo>
                    <a:pt x="0" y="136047"/>
                  </a:lnTo>
                  <a:lnTo>
                    <a:pt x="9047" y="111732"/>
                  </a:lnTo>
                  <a:lnTo>
                    <a:pt x="26514" y="92548"/>
                  </a:lnTo>
                  <a:lnTo>
                    <a:pt x="50767" y="81176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 rot="20820000">
            <a:off x="4315438" y="5198294"/>
            <a:ext cx="341066" cy="5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50"/>
              </a:lnSpc>
            </a:pPr>
            <a:r>
              <a:rPr sz="45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4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 rot="20820000">
            <a:off x="4290842" y="5260773"/>
            <a:ext cx="404271" cy="3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"/>
              </a:lnSpc>
            </a:pPr>
            <a:r>
              <a:rPr sz="250" dirty="0">
                <a:solidFill>
                  <a:srgbClr val="151616"/>
                </a:solidFill>
                <a:latin typeface="Arial"/>
                <a:cs typeface="Arial"/>
              </a:rPr>
              <a:t>Keighley,</a:t>
            </a:r>
            <a:r>
              <a:rPr sz="25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50" dirty="0">
                <a:solidFill>
                  <a:srgbClr val="151616"/>
                </a:solidFill>
                <a:latin typeface="Arial"/>
                <a:cs typeface="Arial"/>
              </a:rPr>
              <a:t>West</a:t>
            </a:r>
            <a:r>
              <a:rPr sz="25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50" spc="-10" dirty="0">
                <a:solidFill>
                  <a:srgbClr val="151616"/>
                </a:solidFill>
                <a:latin typeface="Arial"/>
                <a:cs typeface="Arial"/>
              </a:rPr>
              <a:t>Yorkshire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1738364" y="1128413"/>
            <a:ext cx="7101205" cy="6161405"/>
            <a:chOff x="1738364" y="1128413"/>
            <a:chExt cx="7101205" cy="6161405"/>
          </a:xfrm>
        </p:grpSpPr>
        <p:sp>
          <p:nvSpPr>
            <p:cNvPr id="98" name="object 98"/>
            <p:cNvSpPr/>
            <p:nvPr/>
          </p:nvSpPr>
          <p:spPr>
            <a:xfrm>
              <a:off x="4268266" y="5182115"/>
              <a:ext cx="436880" cy="123189"/>
            </a:xfrm>
            <a:custGeom>
              <a:avLst/>
              <a:gdLst/>
              <a:ahLst/>
              <a:cxnLst/>
              <a:rect l="l" t="t" r="r" b="b"/>
              <a:pathLst>
                <a:path w="436879" h="123189">
                  <a:moveTo>
                    <a:pt x="22186" y="114592"/>
                  </a:moveTo>
                  <a:lnTo>
                    <a:pt x="19570" y="103771"/>
                  </a:lnTo>
                  <a:lnTo>
                    <a:pt x="14122" y="100457"/>
                  </a:lnTo>
                  <a:lnTo>
                    <a:pt x="8712" y="101765"/>
                  </a:lnTo>
                  <a:lnTo>
                    <a:pt x="3314" y="103073"/>
                  </a:lnTo>
                  <a:lnTo>
                    <a:pt x="0" y="108521"/>
                  </a:lnTo>
                  <a:lnTo>
                    <a:pt x="2616" y="119341"/>
                  </a:lnTo>
                  <a:lnTo>
                    <a:pt x="8064" y="122656"/>
                  </a:lnTo>
                  <a:lnTo>
                    <a:pt x="18872" y="120027"/>
                  </a:lnTo>
                  <a:lnTo>
                    <a:pt x="22186" y="114592"/>
                  </a:lnTo>
                  <a:close/>
                </a:path>
                <a:path w="436879" h="123189">
                  <a:moveTo>
                    <a:pt x="436308" y="14135"/>
                  </a:moveTo>
                  <a:lnTo>
                    <a:pt x="433692" y="3314"/>
                  </a:lnTo>
                  <a:lnTo>
                    <a:pt x="428244" y="0"/>
                  </a:lnTo>
                  <a:lnTo>
                    <a:pt x="422833" y="1308"/>
                  </a:lnTo>
                  <a:lnTo>
                    <a:pt x="417436" y="2616"/>
                  </a:lnTo>
                  <a:lnTo>
                    <a:pt x="414108" y="8064"/>
                  </a:lnTo>
                  <a:lnTo>
                    <a:pt x="416737" y="18884"/>
                  </a:lnTo>
                  <a:lnTo>
                    <a:pt x="422186" y="22199"/>
                  </a:lnTo>
                  <a:lnTo>
                    <a:pt x="432993" y="19570"/>
                  </a:lnTo>
                  <a:lnTo>
                    <a:pt x="436308" y="14135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047274" y="4946987"/>
              <a:ext cx="889635" cy="1068705"/>
            </a:xfrm>
            <a:custGeom>
              <a:avLst/>
              <a:gdLst/>
              <a:ahLst/>
              <a:cxnLst/>
              <a:rect l="l" t="t" r="r" b="b"/>
              <a:pathLst>
                <a:path w="889635" h="1068704">
                  <a:moveTo>
                    <a:pt x="23825" y="180759"/>
                  </a:moveTo>
                  <a:lnTo>
                    <a:pt x="18491" y="175425"/>
                  </a:lnTo>
                  <a:lnTo>
                    <a:pt x="11912" y="175425"/>
                  </a:lnTo>
                  <a:lnTo>
                    <a:pt x="5321" y="175425"/>
                  </a:lnTo>
                  <a:lnTo>
                    <a:pt x="0" y="180759"/>
                  </a:lnTo>
                  <a:lnTo>
                    <a:pt x="0" y="193916"/>
                  </a:lnTo>
                  <a:lnTo>
                    <a:pt x="5321" y="199250"/>
                  </a:lnTo>
                  <a:lnTo>
                    <a:pt x="18491" y="199250"/>
                  </a:lnTo>
                  <a:lnTo>
                    <a:pt x="23825" y="193916"/>
                  </a:lnTo>
                  <a:lnTo>
                    <a:pt x="23825" y="180759"/>
                  </a:lnTo>
                  <a:close/>
                </a:path>
                <a:path w="889635" h="1068704">
                  <a:moveTo>
                    <a:pt x="320687" y="1049909"/>
                  </a:moveTo>
                  <a:lnTo>
                    <a:pt x="315366" y="1044575"/>
                  </a:lnTo>
                  <a:lnTo>
                    <a:pt x="308775" y="1044575"/>
                  </a:lnTo>
                  <a:lnTo>
                    <a:pt x="302196" y="1044575"/>
                  </a:lnTo>
                  <a:lnTo>
                    <a:pt x="296862" y="1049909"/>
                  </a:lnTo>
                  <a:lnTo>
                    <a:pt x="296862" y="1063078"/>
                  </a:lnTo>
                  <a:lnTo>
                    <a:pt x="302196" y="1068412"/>
                  </a:lnTo>
                  <a:lnTo>
                    <a:pt x="315366" y="1068412"/>
                  </a:lnTo>
                  <a:lnTo>
                    <a:pt x="320687" y="1063078"/>
                  </a:lnTo>
                  <a:lnTo>
                    <a:pt x="320687" y="1049909"/>
                  </a:lnTo>
                  <a:close/>
                </a:path>
                <a:path w="889635" h="1068704">
                  <a:moveTo>
                    <a:pt x="758850" y="5334"/>
                  </a:moveTo>
                  <a:lnTo>
                    <a:pt x="753516" y="0"/>
                  </a:lnTo>
                  <a:lnTo>
                    <a:pt x="746925" y="0"/>
                  </a:lnTo>
                  <a:lnTo>
                    <a:pt x="740346" y="0"/>
                  </a:lnTo>
                  <a:lnTo>
                    <a:pt x="735012" y="5334"/>
                  </a:lnTo>
                  <a:lnTo>
                    <a:pt x="735012" y="18503"/>
                  </a:lnTo>
                  <a:lnTo>
                    <a:pt x="740346" y="23837"/>
                  </a:lnTo>
                  <a:lnTo>
                    <a:pt x="753516" y="23837"/>
                  </a:lnTo>
                  <a:lnTo>
                    <a:pt x="758850" y="18503"/>
                  </a:lnTo>
                  <a:lnTo>
                    <a:pt x="758850" y="5334"/>
                  </a:lnTo>
                  <a:close/>
                </a:path>
                <a:path w="889635" h="1068704">
                  <a:moveTo>
                    <a:pt x="889025" y="907034"/>
                  </a:moveTo>
                  <a:lnTo>
                    <a:pt x="883691" y="901700"/>
                  </a:lnTo>
                  <a:lnTo>
                    <a:pt x="877100" y="901700"/>
                  </a:lnTo>
                  <a:lnTo>
                    <a:pt x="870521" y="901700"/>
                  </a:lnTo>
                  <a:lnTo>
                    <a:pt x="865187" y="907034"/>
                  </a:lnTo>
                  <a:lnTo>
                    <a:pt x="865187" y="920203"/>
                  </a:lnTo>
                  <a:lnTo>
                    <a:pt x="870521" y="925537"/>
                  </a:lnTo>
                  <a:lnTo>
                    <a:pt x="883691" y="925537"/>
                  </a:lnTo>
                  <a:lnTo>
                    <a:pt x="889025" y="920203"/>
                  </a:lnTo>
                  <a:lnTo>
                    <a:pt x="889025" y="907034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045295" y="6055818"/>
              <a:ext cx="85621" cy="155829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594361" y="5645257"/>
              <a:ext cx="1015592" cy="1631130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6284204" y="7219223"/>
              <a:ext cx="1264920" cy="70485"/>
            </a:xfrm>
            <a:custGeom>
              <a:avLst/>
              <a:gdLst/>
              <a:ahLst/>
              <a:cxnLst/>
              <a:rect l="l" t="t" r="r" b="b"/>
              <a:pathLst>
                <a:path w="1264920" h="70484">
                  <a:moveTo>
                    <a:pt x="1092371" y="0"/>
                  </a:moveTo>
                  <a:lnTo>
                    <a:pt x="1054854" y="4735"/>
                  </a:lnTo>
                  <a:lnTo>
                    <a:pt x="995900" y="16021"/>
                  </a:lnTo>
                  <a:lnTo>
                    <a:pt x="938451" y="29479"/>
                  </a:lnTo>
                  <a:lnTo>
                    <a:pt x="905451" y="40731"/>
                  </a:lnTo>
                  <a:lnTo>
                    <a:pt x="867088" y="49957"/>
                  </a:lnTo>
                  <a:lnTo>
                    <a:pt x="802980" y="54807"/>
                  </a:lnTo>
                  <a:lnTo>
                    <a:pt x="738027" y="55171"/>
                  </a:lnTo>
                  <a:lnTo>
                    <a:pt x="697123" y="50937"/>
                  </a:lnTo>
                  <a:lnTo>
                    <a:pt x="669543" y="44221"/>
                  </a:lnTo>
                  <a:lnTo>
                    <a:pt x="651203" y="43191"/>
                  </a:lnTo>
                  <a:lnTo>
                    <a:pt x="635312" y="43517"/>
                  </a:lnTo>
                  <a:lnTo>
                    <a:pt x="615076" y="40867"/>
                  </a:lnTo>
                  <a:lnTo>
                    <a:pt x="586036" y="34944"/>
                  </a:lnTo>
                  <a:lnTo>
                    <a:pt x="567637" y="32438"/>
                  </a:lnTo>
                  <a:lnTo>
                    <a:pt x="550256" y="30746"/>
                  </a:lnTo>
                  <a:lnTo>
                    <a:pt x="524270" y="27263"/>
                  </a:lnTo>
                  <a:lnTo>
                    <a:pt x="485414" y="24826"/>
                  </a:lnTo>
                  <a:lnTo>
                    <a:pt x="424560" y="24109"/>
                  </a:lnTo>
                  <a:lnTo>
                    <a:pt x="366514" y="25795"/>
                  </a:lnTo>
                  <a:lnTo>
                    <a:pt x="336080" y="30567"/>
                  </a:lnTo>
                  <a:lnTo>
                    <a:pt x="318094" y="37025"/>
                  </a:lnTo>
                  <a:lnTo>
                    <a:pt x="291400" y="40403"/>
                  </a:lnTo>
                  <a:lnTo>
                    <a:pt x="246094" y="43268"/>
                  </a:lnTo>
                  <a:lnTo>
                    <a:pt x="206803" y="45034"/>
                  </a:lnTo>
                  <a:lnTo>
                    <a:pt x="171337" y="41824"/>
                  </a:lnTo>
                  <a:lnTo>
                    <a:pt x="136610" y="37250"/>
                  </a:lnTo>
                  <a:lnTo>
                    <a:pt x="99541" y="34923"/>
                  </a:lnTo>
                  <a:lnTo>
                    <a:pt x="73437" y="32390"/>
                  </a:lnTo>
                  <a:lnTo>
                    <a:pt x="44268" y="26978"/>
                  </a:lnTo>
                  <a:lnTo>
                    <a:pt x="19019" y="21967"/>
                  </a:lnTo>
                  <a:lnTo>
                    <a:pt x="4679" y="20638"/>
                  </a:lnTo>
                  <a:lnTo>
                    <a:pt x="59504" y="60146"/>
                  </a:lnTo>
                  <a:lnTo>
                    <a:pt x="100074" y="66997"/>
                  </a:lnTo>
                  <a:lnTo>
                    <a:pt x="157582" y="67988"/>
                  </a:lnTo>
                  <a:lnTo>
                    <a:pt x="301030" y="69412"/>
                  </a:lnTo>
                  <a:lnTo>
                    <a:pt x="490932" y="70363"/>
                  </a:lnTo>
                  <a:lnTo>
                    <a:pt x="702353" y="70395"/>
                  </a:lnTo>
                  <a:lnTo>
                    <a:pt x="842941" y="69685"/>
                  </a:lnTo>
                  <a:lnTo>
                    <a:pt x="974622" y="68234"/>
                  </a:lnTo>
                  <a:lnTo>
                    <a:pt x="1034814" y="67190"/>
                  </a:lnTo>
                  <a:lnTo>
                    <a:pt x="1090007" y="65912"/>
                  </a:lnTo>
                  <a:lnTo>
                    <a:pt x="1139280" y="64382"/>
                  </a:lnTo>
                  <a:lnTo>
                    <a:pt x="1181708" y="62585"/>
                  </a:lnTo>
                  <a:lnTo>
                    <a:pt x="1242336" y="58121"/>
                  </a:lnTo>
                  <a:lnTo>
                    <a:pt x="1264502" y="52387"/>
                  </a:lnTo>
                  <a:lnTo>
                    <a:pt x="1257416" y="21107"/>
                  </a:lnTo>
                  <a:lnTo>
                    <a:pt x="1234692" y="12738"/>
                  </a:lnTo>
                  <a:lnTo>
                    <a:pt x="1204512" y="14566"/>
                  </a:lnTo>
                  <a:lnTo>
                    <a:pt x="1175056" y="13882"/>
                  </a:lnTo>
                  <a:lnTo>
                    <a:pt x="1151502" y="6724"/>
                  </a:lnTo>
                  <a:lnTo>
                    <a:pt x="1143205" y="2506"/>
                  </a:lnTo>
                  <a:lnTo>
                    <a:pt x="1130163" y="506"/>
                  </a:lnTo>
                  <a:lnTo>
                    <a:pt x="109237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971512" y="6338991"/>
              <a:ext cx="85621" cy="155829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888350" y="6969950"/>
              <a:ext cx="421490" cy="247204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5413738" y="5416610"/>
              <a:ext cx="0" cy="8890"/>
            </a:xfrm>
            <a:custGeom>
              <a:avLst/>
              <a:gdLst/>
              <a:ahLst/>
              <a:cxnLst/>
              <a:rect l="l" t="t" r="r" b="b"/>
              <a:pathLst>
                <a:path h="8889">
                  <a:moveTo>
                    <a:pt x="0" y="872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376430" y="5337823"/>
              <a:ext cx="158115" cy="111760"/>
            </a:xfrm>
            <a:custGeom>
              <a:avLst/>
              <a:gdLst/>
              <a:ahLst/>
              <a:cxnLst/>
              <a:rect l="l" t="t" r="r" b="b"/>
              <a:pathLst>
                <a:path w="158114" h="111760">
                  <a:moveTo>
                    <a:pt x="0" y="93074"/>
                  </a:moveTo>
                  <a:lnTo>
                    <a:pt x="45" y="75102"/>
                  </a:lnTo>
                  <a:lnTo>
                    <a:pt x="259" y="46281"/>
                  </a:lnTo>
                  <a:lnTo>
                    <a:pt x="758" y="17588"/>
                  </a:lnTo>
                  <a:lnTo>
                    <a:pt x="1656" y="0"/>
                  </a:lnTo>
                  <a:lnTo>
                    <a:pt x="9887" y="8775"/>
                  </a:lnTo>
                  <a:lnTo>
                    <a:pt x="25834" y="30297"/>
                  </a:lnTo>
                  <a:lnTo>
                    <a:pt x="42521" y="54087"/>
                  </a:lnTo>
                  <a:lnTo>
                    <a:pt x="52974" y="69667"/>
                  </a:lnTo>
                  <a:lnTo>
                    <a:pt x="55082" y="65834"/>
                  </a:lnTo>
                  <a:lnTo>
                    <a:pt x="58807" y="57528"/>
                  </a:lnTo>
                  <a:lnTo>
                    <a:pt x="62757" y="48710"/>
                  </a:lnTo>
                  <a:lnTo>
                    <a:pt x="65542" y="43341"/>
                  </a:lnTo>
                  <a:lnTo>
                    <a:pt x="80975" y="23850"/>
                  </a:lnTo>
                  <a:lnTo>
                    <a:pt x="86536" y="24707"/>
                  </a:lnTo>
                  <a:lnTo>
                    <a:pt x="88318" y="45064"/>
                  </a:lnTo>
                  <a:lnTo>
                    <a:pt x="92415" y="84071"/>
                  </a:lnTo>
                  <a:lnTo>
                    <a:pt x="94075" y="103587"/>
                  </a:lnTo>
                  <a:lnTo>
                    <a:pt x="94688" y="111495"/>
                  </a:lnTo>
                  <a:lnTo>
                    <a:pt x="98877" y="105544"/>
                  </a:lnTo>
                  <a:lnTo>
                    <a:pt x="111262" y="83480"/>
                  </a:lnTo>
                  <a:lnTo>
                    <a:pt x="118942" y="69953"/>
                  </a:lnTo>
                  <a:lnTo>
                    <a:pt x="129504" y="51145"/>
                  </a:lnTo>
                  <a:lnTo>
                    <a:pt x="138848" y="34677"/>
                  </a:lnTo>
                  <a:lnTo>
                    <a:pt x="142873" y="28167"/>
                  </a:lnTo>
                  <a:lnTo>
                    <a:pt x="143843" y="45284"/>
                  </a:lnTo>
                  <a:lnTo>
                    <a:pt x="145918" y="66071"/>
                  </a:lnTo>
                  <a:lnTo>
                    <a:pt x="147842" y="85090"/>
                  </a:lnTo>
                  <a:lnTo>
                    <a:pt x="148362" y="96904"/>
                  </a:lnTo>
                  <a:lnTo>
                    <a:pt x="153107" y="80253"/>
                  </a:lnTo>
                  <a:lnTo>
                    <a:pt x="156045" y="63233"/>
                  </a:lnTo>
                  <a:lnTo>
                    <a:pt x="157540" y="46018"/>
                  </a:lnTo>
                  <a:lnTo>
                    <a:pt x="157957" y="28779"/>
                  </a:lnTo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040531" y="4693492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27724" y="0"/>
                  </a:moveTo>
                  <a:lnTo>
                    <a:pt x="17860" y="0"/>
                  </a:lnTo>
                  <a:lnTo>
                    <a:pt x="7995" y="0"/>
                  </a:lnTo>
                  <a:lnTo>
                    <a:pt x="0" y="7994"/>
                  </a:lnTo>
                  <a:lnTo>
                    <a:pt x="0" y="27722"/>
                  </a:lnTo>
                  <a:lnTo>
                    <a:pt x="7995" y="35718"/>
                  </a:lnTo>
                  <a:lnTo>
                    <a:pt x="27724" y="35718"/>
                  </a:lnTo>
                  <a:lnTo>
                    <a:pt x="35720" y="27722"/>
                  </a:lnTo>
                  <a:lnTo>
                    <a:pt x="35720" y="7994"/>
                  </a:lnTo>
                  <a:lnTo>
                    <a:pt x="2772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264605" y="4182734"/>
              <a:ext cx="1262380" cy="915035"/>
            </a:xfrm>
            <a:custGeom>
              <a:avLst/>
              <a:gdLst/>
              <a:ahLst/>
              <a:cxnLst/>
              <a:rect l="l" t="t" r="r" b="b"/>
              <a:pathLst>
                <a:path w="1262379" h="915035">
                  <a:moveTo>
                    <a:pt x="1050525" y="0"/>
                  </a:moveTo>
                  <a:lnTo>
                    <a:pt x="63608" y="277341"/>
                  </a:lnTo>
                  <a:lnTo>
                    <a:pt x="10518" y="319829"/>
                  </a:lnTo>
                  <a:lnTo>
                    <a:pt x="0" y="352282"/>
                  </a:lnTo>
                  <a:lnTo>
                    <a:pt x="2826" y="387392"/>
                  </a:lnTo>
                  <a:lnTo>
                    <a:pt x="136562" y="851097"/>
                  </a:lnTo>
                  <a:lnTo>
                    <a:pt x="152868" y="882319"/>
                  </a:lnTo>
                  <a:lnTo>
                    <a:pt x="179052" y="904186"/>
                  </a:lnTo>
                  <a:lnTo>
                    <a:pt x="211504" y="914703"/>
                  </a:lnTo>
                  <a:lnTo>
                    <a:pt x="246614" y="911877"/>
                  </a:lnTo>
                  <a:lnTo>
                    <a:pt x="1198425" y="637363"/>
                  </a:lnTo>
                  <a:lnTo>
                    <a:pt x="1229647" y="621058"/>
                  </a:lnTo>
                  <a:lnTo>
                    <a:pt x="1251513" y="594874"/>
                  </a:lnTo>
                  <a:lnTo>
                    <a:pt x="1262030" y="562420"/>
                  </a:lnTo>
                  <a:lnTo>
                    <a:pt x="1259204" y="527310"/>
                  </a:lnTo>
                  <a:lnTo>
                    <a:pt x="1125468" y="63605"/>
                  </a:lnTo>
                  <a:lnTo>
                    <a:pt x="1109162" y="32383"/>
                  </a:lnTo>
                  <a:lnTo>
                    <a:pt x="1082977" y="10516"/>
                  </a:lnTo>
                  <a:lnTo>
                    <a:pt x="105052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64605" y="4182735"/>
              <a:ext cx="1159510" cy="506730"/>
            </a:xfrm>
            <a:custGeom>
              <a:avLst/>
              <a:gdLst/>
              <a:ahLst/>
              <a:cxnLst/>
              <a:rect l="l" t="t" r="r" b="b"/>
              <a:pathLst>
                <a:path w="1159509" h="506729">
                  <a:moveTo>
                    <a:pt x="1050525" y="0"/>
                  </a:moveTo>
                  <a:lnTo>
                    <a:pt x="63608" y="277340"/>
                  </a:lnTo>
                  <a:lnTo>
                    <a:pt x="10518" y="319829"/>
                  </a:lnTo>
                  <a:lnTo>
                    <a:pt x="0" y="352282"/>
                  </a:lnTo>
                  <a:lnTo>
                    <a:pt x="2826" y="387392"/>
                  </a:lnTo>
                  <a:lnTo>
                    <a:pt x="37141" y="506372"/>
                  </a:lnTo>
                  <a:lnTo>
                    <a:pt x="1158904" y="179535"/>
                  </a:lnTo>
                  <a:lnTo>
                    <a:pt x="1125468" y="63604"/>
                  </a:lnTo>
                  <a:lnTo>
                    <a:pt x="1109162" y="32384"/>
                  </a:lnTo>
                  <a:lnTo>
                    <a:pt x="1082977" y="10517"/>
                  </a:lnTo>
                  <a:lnTo>
                    <a:pt x="1050525" y="0"/>
                  </a:lnTo>
                  <a:close/>
                </a:path>
              </a:pathLst>
            </a:custGeom>
            <a:solidFill>
              <a:srgbClr val="CA24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501244" y="4774000"/>
              <a:ext cx="551815" cy="229870"/>
            </a:xfrm>
            <a:custGeom>
              <a:avLst/>
              <a:gdLst/>
              <a:ahLst/>
              <a:cxnLst/>
              <a:rect l="l" t="t" r="r" b="b"/>
              <a:pathLst>
                <a:path w="551815" h="229870">
                  <a:moveTo>
                    <a:pt x="111277" y="212331"/>
                  </a:moveTo>
                  <a:lnTo>
                    <a:pt x="85369" y="119443"/>
                  </a:lnTo>
                  <a:lnTo>
                    <a:pt x="69189" y="124358"/>
                  </a:lnTo>
                  <a:lnTo>
                    <a:pt x="64236" y="126644"/>
                  </a:lnTo>
                  <a:lnTo>
                    <a:pt x="63982" y="128689"/>
                  </a:lnTo>
                  <a:lnTo>
                    <a:pt x="61849" y="132880"/>
                  </a:lnTo>
                  <a:lnTo>
                    <a:pt x="33934" y="132549"/>
                  </a:lnTo>
                  <a:lnTo>
                    <a:pt x="12141" y="146634"/>
                  </a:lnTo>
                  <a:lnTo>
                    <a:pt x="0" y="169811"/>
                  </a:lnTo>
                  <a:lnTo>
                    <a:pt x="1003" y="196710"/>
                  </a:lnTo>
                  <a:lnTo>
                    <a:pt x="15328" y="218351"/>
                  </a:lnTo>
                  <a:lnTo>
                    <a:pt x="37706" y="229527"/>
                  </a:lnTo>
                  <a:lnTo>
                    <a:pt x="62928" y="228676"/>
                  </a:lnTo>
                  <a:lnTo>
                    <a:pt x="85775" y="214249"/>
                  </a:lnTo>
                  <a:lnTo>
                    <a:pt x="89649" y="215912"/>
                  </a:lnTo>
                  <a:lnTo>
                    <a:pt x="90690" y="217220"/>
                  </a:lnTo>
                  <a:lnTo>
                    <a:pt x="95656" y="216573"/>
                  </a:lnTo>
                  <a:lnTo>
                    <a:pt x="111277" y="212331"/>
                  </a:lnTo>
                  <a:close/>
                </a:path>
                <a:path w="551815" h="229870">
                  <a:moveTo>
                    <a:pt x="218084" y="181394"/>
                  </a:moveTo>
                  <a:lnTo>
                    <a:pt x="182816" y="56819"/>
                  </a:lnTo>
                  <a:lnTo>
                    <a:pt x="160883" y="63449"/>
                  </a:lnTo>
                  <a:lnTo>
                    <a:pt x="170434" y="101752"/>
                  </a:lnTo>
                  <a:lnTo>
                    <a:pt x="154482" y="100736"/>
                  </a:lnTo>
                  <a:lnTo>
                    <a:pt x="140347" y="102463"/>
                  </a:lnTo>
                  <a:lnTo>
                    <a:pt x="127520" y="108102"/>
                  </a:lnTo>
                  <a:lnTo>
                    <a:pt x="115506" y="118821"/>
                  </a:lnTo>
                  <a:lnTo>
                    <a:pt x="104698" y="144894"/>
                  </a:lnTo>
                  <a:lnTo>
                    <a:pt x="109867" y="172504"/>
                  </a:lnTo>
                  <a:lnTo>
                    <a:pt x="128981" y="193497"/>
                  </a:lnTo>
                  <a:lnTo>
                    <a:pt x="159981" y="199682"/>
                  </a:lnTo>
                  <a:lnTo>
                    <a:pt x="169278" y="198031"/>
                  </a:lnTo>
                  <a:lnTo>
                    <a:pt x="175437" y="195529"/>
                  </a:lnTo>
                  <a:lnTo>
                    <a:pt x="193433" y="183819"/>
                  </a:lnTo>
                  <a:lnTo>
                    <a:pt x="193840" y="185496"/>
                  </a:lnTo>
                  <a:lnTo>
                    <a:pt x="200558" y="185953"/>
                  </a:lnTo>
                  <a:lnTo>
                    <a:pt x="206476" y="185470"/>
                  </a:lnTo>
                  <a:lnTo>
                    <a:pt x="212382" y="183146"/>
                  </a:lnTo>
                  <a:lnTo>
                    <a:pt x="218084" y="181394"/>
                  </a:lnTo>
                  <a:close/>
                </a:path>
                <a:path w="551815" h="229870">
                  <a:moveTo>
                    <a:pt x="359981" y="140309"/>
                  </a:moveTo>
                  <a:lnTo>
                    <a:pt x="324485" y="16522"/>
                  </a:lnTo>
                  <a:lnTo>
                    <a:pt x="302882" y="22313"/>
                  </a:lnTo>
                  <a:lnTo>
                    <a:pt x="312737" y="60807"/>
                  </a:lnTo>
                  <a:lnTo>
                    <a:pt x="277749" y="63690"/>
                  </a:lnTo>
                  <a:lnTo>
                    <a:pt x="256019" y="80060"/>
                  </a:lnTo>
                  <a:lnTo>
                    <a:pt x="247319" y="104025"/>
                  </a:lnTo>
                  <a:lnTo>
                    <a:pt x="251447" y="129628"/>
                  </a:lnTo>
                  <a:lnTo>
                    <a:pt x="264134" y="147104"/>
                  </a:lnTo>
                  <a:lnTo>
                    <a:pt x="282067" y="156819"/>
                  </a:lnTo>
                  <a:lnTo>
                    <a:pt x="302323" y="158610"/>
                  </a:lnTo>
                  <a:lnTo>
                    <a:pt x="321983" y="152311"/>
                  </a:lnTo>
                  <a:lnTo>
                    <a:pt x="334124" y="145313"/>
                  </a:lnTo>
                  <a:lnTo>
                    <a:pt x="335622" y="145021"/>
                  </a:lnTo>
                  <a:lnTo>
                    <a:pt x="339801" y="145376"/>
                  </a:lnTo>
                  <a:lnTo>
                    <a:pt x="359981" y="140309"/>
                  </a:lnTo>
                  <a:close/>
                </a:path>
                <a:path w="551815" h="229870">
                  <a:moveTo>
                    <a:pt x="465785" y="109918"/>
                  </a:moveTo>
                  <a:lnTo>
                    <a:pt x="439762" y="17348"/>
                  </a:lnTo>
                  <a:lnTo>
                    <a:pt x="424027" y="21780"/>
                  </a:lnTo>
                  <a:lnTo>
                    <a:pt x="418071" y="23952"/>
                  </a:lnTo>
                  <a:lnTo>
                    <a:pt x="417055" y="26212"/>
                  </a:lnTo>
                  <a:lnTo>
                    <a:pt x="416179" y="30873"/>
                  </a:lnTo>
                  <a:lnTo>
                    <a:pt x="387438" y="30454"/>
                  </a:lnTo>
                  <a:lnTo>
                    <a:pt x="364121" y="47752"/>
                  </a:lnTo>
                  <a:lnTo>
                    <a:pt x="353034" y="75450"/>
                  </a:lnTo>
                  <a:lnTo>
                    <a:pt x="360959" y="106222"/>
                  </a:lnTo>
                  <a:lnTo>
                    <a:pt x="369697" y="116166"/>
                  </a:lnTo>
                  <a:lnTo>
                    <a:pt x="380822" y="123469"/>
                  </a:lnTo>
                  <a:lnTo>
                    <a:pt x="393611" y="127647"/>
                  </a:lnTo>
                  <a:lnTo>
                    <a:pt x="407365" y="128206"/>
                  </a:lnTo>
                  <a:lnTo>
                    <a:pt x="416712" y="126619"/>
                  </a:lnTo>
                  <a:lnTo>
                    <a:pt x="422973" y="124180"/>
                  </a:lnTo>
                  <a:lnTo>
                    <a:pt x="434873" y="116560"/>
                  </a:lnTo>
                  <a:lnTo>
                    <a:pt x="441223" y="113042"/>
                  </a:lnTo>
                  <a:lnTo>
                    <a:pt x="442112" y="113995"/>
                  </a:lnTo>
                  <a:lnTo>
                    <a:pt x="447116" y="114579"/>
                  </a:lnTo>
                  <a:lnTo>
                    <a:pt x="465785" y="109918"/>
                  </a:lnTo>
                  <a:close/>
                </a:path>
                <a:path w="551815" h="229870">
                  <a:moveTo>
                    <a:pt x="551726" y="62496"/>
                  </a:moveTo>
                  <a:lnTo>
                    <a:pt x="549490" y="50800"/>
                  </a:lnTo>
                  <a:lnTo>
                    <a:pt x="542886" y="41694"/>
                  </a:lnTo>
                  <a:lnTo>
                    <a:pt x="532853" y="36512"/>
                  </a:lnTo>
                  <a:lnTo>
                    <a:pt x="520293" y="35280"/>
                  </a:lnTo>
                  <a:lnTo>
                    <a:pt x="494741" y="37084"/>
                  </a:lnTo>
                  <a:lnTo>
                    <a:pt x="482549" y="35953"/>
                  </a:lnTo>
                  <a:lnTo>
                    <a:pt x="480949" y="25628"/>
                  </a:lnTo>
                  <a:lnTo>
                    <a:pt x="483019" y="22034"/>
                  </a:lnTo>
                  <a:lnTo>
                    <a:pt x="495515" y="19088"/>
                  </a:lnTo>
                  <a:lnTo>
                    <a:pt x="503999" y="17830"/>
                  </a:lnTo>
                  <a:lnTo>
                    <a:pt x="508012" y="19151"/>
                  </a:lnTo>
                  <a:lnTo>
                    <a:pt x="510794" y="22352"/>
                  </a:lnTo>
                  <a:lnTo>
                    <a:pt x="515556" y="26733"/>
                  </a:lnTo>
                  <a:lnTo>
                    <a:pt x="535482" y="21209"/>
                  </a:lnTo>
                  <a:lnTo>
                    <a:pt x="522655" y="3987"/>
                  </a:lnTo>
                  <a:lnTo>
                    <a:pt x="499503" y="0"/>
                  </a:lnTo>
                  <a:lnTo>
                    <a:pt x="475475" y="7467"/>
                  </a:lnTo>
                  <a:lnTo>
                    <a:pt x="460006" y="24676"/>
                  </a:lnTo>
                  <a:lnTo>
                    <a:pt x="458368" y="36042"/>
                  </a:lnTo>
                  <a:lnTo>
                    <a:pt x="461251" y="46964"/>
                  </a:lnTo>
                  <a:lnTo>
                    <a:pt x="467956" y="55905"/>
                  </a:lnTo>
                  <a:lnTo>
                    <a:pt x="477837" y="61277"/>
                  </a:lnTo>
                  <a:lnTo>
                    <a:pt x="490461" y="62331"/>
                  </a:lnTo>
                  <a:lnTo>
                    <a:pt x="502983" y="60807"/>
                  </a:lnTo>
                  <a:lnTo>
                    <a:pt x="514934" y="59969"/>
                  </a:lnTo>
                  <a:lnTo>
                    <a:pt x="525894" y="63068"/>
                  </a:lnTo>
                  <a:lnTo>
                    <a:pt x="522770" y="74891"/>
                  </a:lnTo>
                  <a:lnTo>
                    <a:pt x="512902" y="80873"/>
                  </a:lnTo>
                  <a:lnTo>
                    <a:pt x="500773" y="79768"/>
                  </a:lnTo>
                  <a:lnTo>
                    <a:pt x="490931" y="70332"/>
                  </a:lnTo>
                  <a:lnTo>
                    <a:pt x="467423" y="77774"/>
                  </a:lnTo>
                  <a:lnTo>
                    <a:pt x="485368" y="97383"/>
                  </a:lnTo>
                  <a:lnTo>
                    <a:pt x="510336" y="99517"/>
                  </a:lnTo>
                  <a:lnTo>
                    <a:pt x="534149" y="90208"/>
                  </a:lnTo>
                  <a:lnTo>
                    <a:pt x="548640" y="75463"/>
                  </a:lnTo>
                  <a:lnTo>
                    <a:pt x="551726" y="624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522898" y="4824572"/>
              <a:ext cx="408940" cy="157480"/>
            </a:xfrm>
            <a:custGeom>
              <a:avLst/>
              <a:gdLst/>
              <a:ahLst/>
              <a:cxnLst/>
              <a:rect l="l" t="t" r="r" b="b"/>
              <a:pathLst>
                <a:path w="408940" h="157479">
                  <a:moveTo>
                    <a:pt x="55435" y="132956"/>
                  </a:moveTo>
                  <a:lnTo>
                    <a:pt x="49415" y="113411"/>
                  </a:lnTo>
                  <a:lnTo>
                    <a:pt x="32664" y="102044"/>
                  </a:lnTo>
                  <a:lnTo>
                    <a:pt x="10617" y="108280"/>
                  </a:lnTo>
                  <a:lnTo>
                    <a:pt x="0" y="127419"/>
                  </a:lnTo>
                  <a:lnTo>
                    <a:pt x="5829" y="146545"/>
                  </a:lnTo>
                  <a:lnTo>
                    <a:pt x="22720" y="157289"/>
                  </a:lnTo>
                  <a:lnTo>
                    <a:pt x="45275" y="151295"/>
                  </a:lnTo>
                  <a:lnTo>
                    <a:pt x="55435" y="132956"/>
                  </a:lnTo>
                  <a:close/>
                </a:path>
                <a:path w="408940" h="157479">
                  <a:moveTo>
                    <a:pt x="161785" y="100177"/>
                  </a:moveTo>
                  <a:lnTo>
                    <a:pt x="154482" y="81267"/>
                  </a:lnTo>
                  <a:lnTo>
                    <a:pt x="137134" y="71323"/>
                  </a:lnTo>
                  <a:lnTo>
                    <a:pt x="116967" y="78282"/>
                  </a:lnTo>
                  <a:lnTo>
                    <a:pt x="105905" y="100012"/>
                  </a:lnTo>
                  <a:lnTo>
                    <a:pt x="113334" y="118097"/>
                  </a:lnTo>
                  <a:lnTo>
                    <a:pt x="131292" y="126720"/>
                  </a:lnTo>
                  <a:lnTo>
                    <a:pt x="151841" y="120053"/>
                  </a:lnTo>
                  <a:lnTo>
                    <a:pt x="161785" y="100177"/>
                  </a:lnTo>
                  <a:close/>
                </a:path>
                <a:path w="408940" h="157479">
                  <a:moveTo>
                    <a:pt x="303911" y="58928"/>
                  </a:moveTo>
                  <a:lnTo>
                    <a:pt x="296583" y="40309"/>
                  </a:lnTo>
                  <a:lnTo>
                    <a:pt x="279273" y="30543"/>
                  </a:lnTo>
                  <a:lnTo>
                    <a:pt x="259168" y="37160"/>
                  </a:lnTo>
                  <a:lnTo>
                    <a:pt x="248285" y="58381"/>
                  </a:lnTo>
                  <a:lnTo>
                    <a:pt x="255739" y="76657"/>
                  </a:lnTo>
                  <a:lnTo>
                    <a:pt x="273646" y="85636"/>
                  </a:lnTo>
                  <a:lnTo>
                    <a:pt x="294068" y="78930"/>
                  </a:lnTo>
                  <a:lnTo>
                    <a:pt x="303911" y="58928"/>
                  </a:lnTo>
                  <a:close/>
                </a:path>
                <a:path w="408940" h="157479">
                  <a:moveTo>
                    <a:pt x="408863" y="31089"/>
                  </a:moveTo>
                  <a:lnTo>
                    <a:pt x="403212" y="11557"/>
                  </a:lnTo>
                  <a:lnTo>
                    <a:pt x="387286" y="0"/>
                  </a:lnTo>
                  <a:lnTo>
                    <a:pt x="365518" y="6045"/>
                  </a:lnTo>
                  <a:lnTo>
                    <a:pt x="354457" y="25514"/>
                  </a:lnTo>
                  <a:lnTo>
                    <a:pt x="360692" y="44577"/>
                  </a:lnTo>
                  <a:lnTo>
                    <a:pt x="377901" y="55105"/>
                  </a:lnTo>
                  <a:lnTo>
                    <a:pt x="399796" y="48983"/>
                  </a:lnTo>
                  <a:lnTo>
                    <a:pt x="408863" y="3108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704730" y="4852889"/>
              <a:ext cx="48260" cy="99695"/>
            </a:xfrm>
            <a:custGeom>
              <a:avLst/>
              <a:gdLst/>
              <a:ahLst/>
              <a:cxnLst/>
              <a:rect l="l" t="t" r="r" b="b"/>
              <a:pathLst>
                <a:path w="48259" h="99695">
                  <a:moveTo>
                    <a:pt x="22395" y="0"/>
                  </a:moveTo>
                  <a:lnTo>
                    <a:pt x="0" y="6620"/>
                  </a:lnTo>
                  <a:lnTo>
                    <a:pt x="26527" y="99119"/>
                  </a:lnTo>
                  <a:lnTo>
                    <a:pt x="48088" y="92962"/>
                  </a:lnTo>
                  <a:lnTo>
                    <a:pt x="223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031037" y="4511898"/>
              <a:ext cx="424673" cy="227656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7093623" y="4651051"/>
              <a:ext cx="353695" cy="137795"/>
            </a:xfrm>
            <a:custGeom>
              <a:avLst/>
              <a:gdLst/>
              <a:ahLst/>
              <a:cxnLst/>
              <a:rect l="l" t="t" r="r" b="b"/>
              <a:pathLst>
                <a:path w="353695" h="137795">
                  <a:moveTo>
                    <a:pt x="337604" y="40195"/>
                  </a:moveTo>
                  <a:lnTo>
                    <a:pt x="33807" y="127850"/>
                  </a:lnTo>
                  <a:lnTo>
                    <a:pt x="38277" y="132168"/>
                  </a:lnTo>
                  <a:lnTo>
                    <a:pt x="43980" y="135813"/>
                  </a:lnTo>
                  <a:lnTo>
                    <a:pt x="50723" y="137795"/>
                  </a:lnTo>
                  <a:lnTo>
                    <a:pt x="58356" y="137134"/>
                  </a:lnTo>
                  <a:lnTo>
                    <a:pt x="317004" y="62547"/>
                  </a:lnTo>
                  <a:lnTo>
                    <a:pt x="337604" y="40195"/>
                  </a:lnTo>
                  <a:close/>
                </a:path>
                <a:path w="353695" h="137795">
                  <a:moveTo>
                    <a:pt x="353237" y="6743"/>
                  </a:moveTo>
                  <a:lnTo>
                    <a:pt x="352844" y="0"/>
                  </a:lnTo>
                  <a:lnTo>
                    <a:pt x="0" y="101765"/>
                  </a:lnTo>
                  <a:lnTo>
                    <a:pt x="1993" y="105498"/>
                  </a:lnTo>
                  <a:lnTo>
                    <a:pt x="5499" y="108572"/>
                  </a:lnTo>
                  <a:lnTo>
                    <a:pt x="14782" y="115087"/>
                  </a:lnTo>
                  <a:lnTo>
                    <a:pt x="24015" y="112471"/>
                  </a:lnTo>
                  <a:lnTo>
                    <a:pt x="345528" y="19748"/>
                  </a:lnTo>
                  <a:lnTo>
                    <a:pt x="350139" y="14566"/>
                  </a:lnTo>
                  <a:lnTo>
                    <a:pt x="353237" y="67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174818" y="4732945"/>
              <a:ext cx="226987" cy="78142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6695291" y="4821073"/>
              <a:ext cx="29845" cy="29845"/>
            </a:xfrm>
            <a:custGeom>
              <a:avLst/>
              <a:gdLst/>
              <a:ahLst/>
              <a:cxnLst/>
              <a:rect l="l" t="t" r="r" b="b"/>
              <a:pathLst>
                <a:path w="29845" h="29845">
                  <a:moveTo>
                    <a:pt x="22675" y="0"/>
                  </a:moveTo>
                  <a:lnTo>
                    <a:pt x="0" y="6803"/>
                  </a:lnTo>
                  <a:lnTo>
                    <a:pt x="6623" y="29832"/>
                  </a:lnTo>
                  <a:lnTo>
                    <a:pt x="29390" y="23356"/>
                  </a:lnTo>
                  <a:lnTo>
                    <a:pt x="22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99776" y="4363822"/>
              <a:ext cx="1124585" cy="324485"/>
            </a:xfrm>
            <a:custGeom>
              <a:avLst/>
              <a:gdLst/>
              <a:ahLst/>
              <a:cxnLst/>
              <a:rect l="l" t="t" r="r" b="b"/>
              <a:pathLst>
                <a:path w="1124584" h="324485">
                  <a:moveTo>
                    <a:pt x="0" y="324227"/>
                  </a:moveTo>
                  <a:lnTo>
                    <a:pt x="1124168" y="0"/>
                  </a:lnTo>
                </a:path>
              </a:pathLst>
            </a:custGeom>
            <a:ln w="7199">
              <a:solidFill>
                <a:srgbClr val="A51E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70947" y="3744979"/>
              <a:ext cx="1097280" cy="802640"/>
            </a:xfrm>
            <a:custGeom>
              <a:avLst/>
              <a:gdLst/>
              <a:ahLst/>
              <a:cxnLst/>
              <a:rect l="l" t="t" r="r" b="b"/>
              <a:pathLst>
                <a:path w="1097279" h="802639">
                  <a:moveTo>
                    <a:pt x="437361" y="0"/>
                  </a:moveTo>
                  <a:lnTo>
                    <a:pt x="534106" y="62760"/>
                  </a:lnTo>
                  <a:lnTo>
                    <a:pt x="750316" y="207333"/>
                  </a:lnTo>
                  <a:lnTo>
                    <a:pt x="974951" y="368153"/>
                  </a:lnTo>
                  <a:lnTo>
                    <a:pt x="1096971" y="479656"/>
                  </a:lnTo>
                </a:path>
                <a:path w="1097279" h="802639">
                  <a:moveTo>
                    <a:pt x="39686" y="597707"/>
                  </a:moveTo>
                  <a:lnTo>
                    <a:pt x="29468" y="637743"/>
                  </a:lnTo>
                  <a:lnTo>
                    <a:pt x="16272" y="695341"/>
                  </a:lnTo>
                  <a:lnTo>
                    <a:pt x="4862" y="755318"/>
                  </a:lnTo>
                  <a:lnTo>
                    <a:pt x="0" y="802496"/>
                  </a:lnTo>
                </a:path>
              </a:pathLst>
            </a:custGeom>
            <a:ln w="17999">
              <a:solidFill>
                <a:srgbClr val="B01F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263100" y="1336326"/>
              <a:ext cx="1596577" cy="2261819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145005" y="2686765"/>
              <a:ext cx="1648936" cy="1111810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2222776" y="2358313"/>
              <a:ext cx="1708150" cy="1281430"/>
            </a:xfrm>
            <a:custGeom>
              <a:avLst/>
              <a:gdLst/>
              <a:ahLst/>
              <a:cxnLst/>
              <a:rect l="l" t="t" r="r" b="b"/>
              <a:pathLst>
                <a:path w="1708150" h="1281429">
                  <a:moveTo>
                    <a:pt x="1708152" y="0"/>
                  </a:moveTo>
                  <a:lnTo>
                    <a:pt x="1479552" y="95248"/>
                  </a:lnTo>
                  <a:lnTo>
                    <a:pt x="1016002" y="152398"/>
                  </a:lnTo>
                  <a:lnTo>
                    <a:pt x="964507" y="184347"/>
                  </a:lnTo>
                  <a:lnTo>
                    <a:pt x="846932" y="260349"/>
                  </a:lnTo>
                  <a:lnTo>
                    <a:pt x="718641" y="350639"/>
                  </a:lnTo>
                  <a:lnTo>
                    <a:pt x="635000" y="425451"/>
                  </a:lnTo>
                  <a:lnTo>
                    <a:pt x="511671" y="463551"/>
                  </a:lnTo>
                  <a:lnTo>
                    <a:pt x="296068" y="473076"/>
                  </a:lnTo>
                  <a:lnTo>
                    <a:pt x="91182" y="468312"/>
                  </a:lnTo>
                  <a:lnTo>
                    <a:pt x="0" y="463550"/>
                  </a:lnTo>
                  <a:lnTo>
                    <a:pt x="641353" y="577853"/>
                  </a:lnTo>
                  <a:lnTo>
                    <a:pt x="976478" y="700591"/>
                  </a:lnTo>
                  <a:lnTo>
                    <a:pt x="1356469" y="791704"/>
                  </a:lnTo>
                  <a:lnTo>
                    <a:pt x="1550570" y="1086126"/>
                  </a:lnTo>
                  <a:lnTo>
                    <a:pt x="1528037" y="1269972"/>
                  </a:lnTo>
                  <a:lnTo>
                    <a:pt x="1633540" y="1281113"/>
                  </a:lnTo>
                  <a:lnTo>
                    <a:pt x="1708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22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881136" y="3290197"/>
              <a:ext cx="81169" cy="81771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645405" y="1660693"/>
              <a:ext cx="723894" cy="660402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7007341" y="1137621"/>
              <a:ext cx="0" cy="509270"/>
            </a:xfrm>
            <a:custGeom>
              <a:avLst/>
              <a:gdLst/>
              <a:ahLst/>
              <a:cxnLst/>
              <a:rect l="l" t="t" r="r" b="b"/>
              <a:pathLst>
                <a:path h="509269">
                  <a:moveTo>
                    <a:pt x="0" y="508788"/>
                  </a:moveTo>
                  <a:lnTo>
                    <a:pt x="0" y="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954940" y="1136029"/>
              <a:ext cx="106680" cy="24130"/>
            </a:xfrm>
            <a:custGeom>
              <a:avLst/>
              <a:gdLst/>
              <a:ahLst/>
              <a:cxnLst/>
              <a:rect l="l" t="t" r="r" b="b"/>
              <a:pathLst>
                <a:path w="106679" h="24130">
                  <a:moveTo>
                    <a:pt x="106362" y="0"/>
                  </a:moveTo>
                  <a:lnTo>
                    <a:pt x="0" y="0"/>
                  </a:lnTo>
                  <a:lnTo>
                    <a:pt x="0" y="23813"/>
                  </a:lnTo>
                  <a:lnTo>
                    <a:pt x="106362" y="23813"/>
                  </a:lnTo>
                  <a:lnTo>
                    <a:pt x="10636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739854" y="5122248"/>
              <a:ext cx="347764" cy="2089148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1738364" y="5039697"/>
              <a:ext cx="276225" cy="88900"/>
            </a:xfrm>
            <a:custGeom>
              <a:avLst/>
              <a:gdLst/>
              <a:ahLst/>
              <a:cxnLst/>
              <a:rect l="l" t="t" r="r" b="b"/>
              <a:pathLst>
                <a:path w="276225" h="88900">
                  <a:moveTo>
                    <a:pt x="276227" y="0"/>
                  </a:moveTo>
                  <a:lnTo>
                    <a:pt x="0" y="0"/>
                  </a:lnTo>
                  <a:lnTo>
                    <a:pt x="0" y="88898"/>
                  </a:lnTo>
                  <a:lnTo>
                    <a:pt x="276227" y="88898"/>
                  </a:lnTo>
                  <a:lnTo>
                    <a:pt x="276227" y="0"/>
                  </a:lnTo>
                  <a:close/>
                </a:path>
              </a:pathLst>
            </a:custGeom>
            <a:solidFill>
              <a:srgbClr val="2E6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842265" y="5320684"/>
              <a:ext cx="996947" cy="4761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040703" y="4995633"/>
              <a:ext cx="548557" cy="338014"/>
            </a:xfrm>
            <a:prstGeom prst="rect">
              <a:avLst/>
            </a:prstGeom>
          </p:spPr>
        </p:pic>
      </p:grpSp>
      <p:sp>
        <p:nvSpPr>
          <p:cNvPr id="130" name="object 130"/>
          <p:cNvSpPr txBox="1">
            <a:spLocks noGrp="1"/>
          </p:cNvSpPr>
          <p:nvPr>
            <p:ph type="title"/>
          </p:nvPr>
        </p:nvSpPr>
        <p:spPr>
          <a:xfrm>
            <a:off x="2384670" y="103844"/>
            <a:ext cx="62820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65" dirty="0"/>
              <a:t> </a:t>
            </a:r>
            <a:r>
              <a:rPr spc="-20" dirty="0"/>
              <a:t>TABLE</a:t>
            </a:r>
            <a:r>
              <a:rPr spc="-55" dirty="0"/>
              <a:t> </a:t>
            </a:r>
            <a:r>
              <a:rPr dirty="0"/>
              <a:t>CIRCULAR</a:t>
            </a:r>
            <a:r>
              <a:rPr spc="-50" dirty="0"/>
              <a:t> </a:t>
            </a:r>
            <a:r>
              <a:rPr dirty="0"/>
              <a:t>SAW</a:t>
            </a:r>
            <a:r>
              <a:rPr spc="-55" dirty="0"/>
              <a:t> </a:t>
            </a:r>
            <a:r>
              <a:rPr dirty="0"/>
              <a:t>-</a:t>
            </a:r>
            <a:r>
              <a:rPr spc="-55" dirty="0"/>
              <a:t> </a:t>
            </a: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SAFETY</a:t>
            </a:r>
            <a:r>
              <a:rPr spc="-85" dirty="0"/>
              <a:t> </a:t>
            </a:r>
            <a:r>
              <a:rPr spc="-20" dirty="0"/>
              <a:t>TEST</a:t>
            </a:r>
          </a:p>
        </p:txBody>
      </p:sp>
      <p:sp>
        <p:nvSpPr>
          <p:cNvPr id="131" name="object 131"/>
          <p:cNvSpPr txBox="1"/>
          <p:nvPr/>
        </p:nvSpPr>
        <p:spPr>
          <a:xfrm>
            <a:off x="2032118" y="419784"/>
            <a:ext cx="457644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87295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818360" y="404717"/>
            <a:ext cx="211137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50" spc="3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474980" y="7345014"/>
            <a:ext cx="21012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999717" y="7347188"/>
            <a:ext cx="23368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785961" y="7332122"/>
            <a:ext cx="211137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50" spc="3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768989" y="5651048"/>
            <a:ext cx="268605" cy="117157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EXTRACTION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1982620" y="5309445"/>
            <a:ext cx="2847340" cy="1383030"/>
            <a:chOff x="1982620" y="5309445"/>
            <a:chExt cx="2847340" cy="1383030"/>
          </a:xfrm>
        </p:grpSpPr>
        <p:sp>
          <p:nvSpPr>
            <p:cNvPr id="138" name="object 138"/>
            <p:cNvSpPr/>
            <p:nvPr/>
          </p:nvSpPr>
          <p:spPr>
            <a:xfrm>
              <a:off x="1986220" y="6033520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19" h="655320">
                  <a:moveTo>
                    <a:pt x="327657" y="0"/>
                  </a:moveTo>
                  <a:lnTo>
                    <a:pt x="376076" y="3552"/>
                  </a:lnTo>
                  <a:lnTo>
                    <a:pt x="422290" y="13872"/>
                  </a:lnTo>
                  <a:lnTo>
                    <a:pt x="465790" y="30453"/>
                  </a:lnTo>
                  <a:lnTo>
                    <a:pt x="506071" y="52787"/>
                  </a:lnTo>
                  <a:lnTo>
                    <a:pt x="542626" y="80368"/>
                  </a:lnTo>
                  <a:lnTo>
                    <a:pt x="574947" y="112689"/>
                  </a:lnTo>
                  <a:lnTo>
                    <a:pt x="602528" y="149244"/>
                  </a:lnTo>
                  <a:lnTo>
                    <a:pt x="624862" y="189524"/>
                  </a:lnTo>
                  <a:lnTo>
                    <a:pt x="641443" y="233025"/>
                  </a:lnTo>
                  <a:lnTo>
                    <a:pt x="651763" y="279238"/>
                  </a:lnTo>
                  <a:lnTo>
                    <a:pt x="655316" y="327657"/>
                  </a:lnTo>
                  <a:lnTo>
                    <a:pt x="651763" y="376076"/>
                  </a:lnTo>
                  <a:lnTo>
                    <a:pt x="641443" y="422289"/>
                  </a:lnTo>
                  <a:lnTo>
                    <a:pt x="624862" y="465789"/>
                  </a:lnTo>
                  <a:lnTo>
                    <a:pt x="602528" y="506070"/>
                  </a:lnTo>
                  <a:lnTo>
                    <a:pt x="574947" y="542625"/>
                  </a:lnTo>
                  <a:lnTo>
                    <a:pt x="542626" y="574946"/>
                  </a:lnTo>
                  <a:lnTo>
                    <a:pt x="506071" y="602527"/>
                  </a:lnTo>
                  <a:lnTo>
                    <a:pt x="465790" y="624861"/>
                  </a:lnTo>
                  <a:lnTo>
                    <a:pt x="422290" y="641442"/>
                  </a:lnTo>
                  <a:lnTo>
                    <a:pt x="376076" y="651762"/>
                  </a:lnTo>
                  <a:lnTo>
                    <a:pt x="327657" y="655314"/>
                  </a:lnTo>
                  <a:lnTo>
                    <a:pt x="279238" y="651762"/>
                  </a:lnTo>
                  <a:lnTo>
                    <a:pt x="233025" y="641442"/>
                  </a:lnTo>
                  <a:lnTo>
                    <a:pt x="189524" y="624861"/>
                  </a:lnTo>
                  <a:lnTo>
                    <a:pt x="149244" y="602527"/>
                  </a:lnTo>
                  <a:lnTo>
                    <a:pt x="112689" y="574946"/>
                  </a:lnTo>
                  <a:lnTo>
                    <a:pt x="80368" y="542625"/>
                  </a:lnTo>
                  <a:lnTo>
                    <a:pt x="52787" y="506070"/>
                  </a:lnTo>
                  <a:lnTo>
                    <a:pt x="30453" y="465789"/>
                  </a:lnTo>
                  <a:lnTo>
                    <a:pt x="13872" y="422289"/>
                  </a:lnTo>
                  <a:lnTo>
                    <a:pt x="3552" y="376076"/>
                  </a:lnTo>
                  <a:lnTo>
                    <a:pt x="0" y="327657"/>
                  </a:lnTo>
                  <a:lnTo>
                    <a:pt x="3552" y="279238"/>
                  </a:lnTo>
                  <a:lnTo>
                    <a:pt x="13872" y="233025"/>
                  </a:lnTo>
                  <a:lnTo>
                    <a:pt x="30453" y="189524"/>
                  </a:lnTo>
                  <a:lnTo>
                    <a:pt x="52787" y="149244"/>
                  </a:lnTo>
                  <a:lnTo>
                    <a:pt x="80368" y="112689"/>
                  </a:lnTo>
                  <a:lnTo>
                    <a:pt x="112689" y="80368"/>
                  </a:lnTo>
                  <a:lnTo>
                    <a:pt x="149244" y="52787"/>
                  </a:lnTo>
                  <a:lnTo>
                    <a:pt x="189524" y="30453"/>
                  </a:lnTo>
                  <a:lnTo>
                    <a:pt x="233025" y="13872"/>
                  </a:lnTo>
                  <a:lnTo>
                    <a:pt x="279238" y="3552"/>
                  </a:lnTo>
                  <a:lnTo>
                    <a:pt x="327657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331534" y="5309445"/>
              <a:ext cx="498355" cy="593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TABLE CIRCULAR SAW - BASIC SAFETY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circlesw2.cdr</dc:title>
  <dc:creator>BY V.RYAN</dc:creator>
  <cp:keywords>CIRCULAR SAW SAFETY - EXAMINATION WORKSHEET</cp:keywords>
  <cp:lastModifiedBy>Vincent RYan</cp:lastModifiedBy>
  <cp:revision>1</cp:revision>
  <dcterms:created xsi:type="dcterms:W3CDTF">2023-06-22T13:28:46Z</dcterms:created>
  <dcterms:modified xsi:type="dcterms:W3CDTF">2023-06-22T13:28:59Z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2023-06-22T00:00:00Z</vt:filetime>
  </property>
  <property fmtid="{D5CDD505-2E9C-101B-9397-08002B2CF9AE}" pid="5" name="Producer">
    <vt:lpwstr>Corel PDF Engine Version 19.1.0.419</vt:lpwstr>
  </property>
</Properties>
</file>