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pressmoul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2470" y="721249"/>
            <a:ext cx="556006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https://technologystudent.com/equip_ﬂsh/pressmould1.html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85" y="1260825"/>
            <a:ext cx="3461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590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Press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Moulding?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2506" y="165279"/>
            <a:ext cx="6118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PRESS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MOULDING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PLASTICS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462" y="3836387"/>
            <a:ext cx="6998334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026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sketches,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press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moulding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thermoplastic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(e.g. acrylic).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drape2.cdr</dc:title>
  <dc:creator>BY V.RYAN</dc:creator>
  <cp:keywords>PRESS MOULDING OF PLASTICS</cp:keywords>
  <cp:lastModifiedBy>Vincent RYan</cp:lastModifiedBy>
  <cp:revision>1</cp:revision>
  <dcterms:created xsi:type="dcterms:W3CDTF">2022-11-09T16:53:57Z</dcterms:created>
  <dcterms:modified xsi:type="dcterms:W3CDTF">2022-11-09T16:54:13Z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2022-11-09T00:00:00Z</vt:filetime>
  </property>
  <property fmtid="{D5CDD505-2E9C-101B-9397-08002B2CF9AE}" pid="5" name="Producer">
    <vt:lpwstr>Corel PDF Engine Version 19.1.0.419</vt:lpwstr>
  </property>
</Properties>
</file>