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286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8A10-FA71-4DA7-A5E6-2EFC4677E9FC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6F-280B-484E-B08F-C2931184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14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8A10-FA71-4DA7-A5E6-2EFC4677E9FC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6F-280B-484E-B08F-C2931184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9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8A10-FA71-4DA7-A5E6-2EFC4677E9FC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6F-280B-484E-B08F-C2931184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79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8A10-FA71-4DA7-A5E6-2EFC4677E9FC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6F-280B-484E-B08F-C2931184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70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8A10-FA71-4DA7-A5E6-2EFC4677E9FC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6F-280B-484E-B08F-C2931184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9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8A10-FA71-4DA7-A5E6-2EFC4677E9FC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6F-280B-484E-B08F-C2931184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92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8A10-FA71-4DA7-A5E6-2EFC4677E9FC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6F-280B-484E-B08F-C2931184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44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8A10-FA71-4DA7-A5E6-2EFC4677E9FC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6F-280B-484E-B08F-C2931184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43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8A10-FA71-4DA7-A5E6-2EFC4677E9FC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6F-280B-484E-B08F-C2931184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78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8A10-FA71-4DA7-A5E6-2EFC4677E9FC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6F-280B-484E-B08F-C2931184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8A10-FA71-4DA7-A5E6-2EFC4677E9FC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096F-280B-484E-B08F-C2931184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60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38A10-FA71-4DA7-A5E6-2EFC4677E9FC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0096F-280B-484E-B08F-C29311843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2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prddes_2/gravers1.html" TargetMode="External"/><Relationship Id="rId3" Type="http://schemas.openxmlformats.org/officeDocument/2006/relationships/hyperlink" Target="https://technologystudent.com/equip_flsh/foldingbars1.html" TargetMode="External"/><Relationship Id="rId7" Type="http://schemas.openxmlformats.org/officeDocument/2006/relationships/hyperlink" Target="https://technologystudent.com/prddes_2/hardsolder1.html" TargetMode="External"/><Relationship Id="rId12" Type="http://schemas.openxmlformats.org/officeDocument/2006/relationships/hyperlink" Target="https://technologystudent.com/prddes_2/repousse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equip_flsh/jtorch1.html" TargetMode="External"/><Relationship Id="rId11" Type="http://schemas.openxmlformats.org/officeDocument/2006/relationships/hyperlink" Target="https://technologystudent.com/joints_flsh/metal4.html" TargetMode="External"/><Relationship Id="rId5" Type="http://schemas.openxmlformats.org/officeDocument/2006/relationships/hyperlink" Target="https://technologystudent.com/prddes_2/swage1.html" TargetMode="External"/><Relationship Id="rId10" Type="http://schemas.openxmlformats.org/officeDocument/2006/relationships/hyperlink" Target="https://technologystudent.com/equip_flsh/texpunch1.html" TargetMode="External"/><Relationship Id="rId4" Type="http://schemas.openxmlformats.org/officeDocument/2006/relationships/hyperlink" Target="https://technologystudent.com/equip1/buff1.htm" TargetMode="External"/><Relationship Id="rId9" Type="http://schemas.openxmlformats.org/officeDocument/2006/relationships/hyperlink" Target="https://technologystudent.com/prddes_2/texturing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EF24074-4477-462E-92DA-777EF706EDE3}"/>
              </a:ext>
            </a:extLst>
          </p:cNvPr>
          <p:cNvGrpSpPr/>
          <p:nvPr/>
        </p:nvGrpSpPr>
        <p:grpSpPr>
          <a:xfrm>
            <a:off x="129736" y="62404"/>
            <a:ext cx="9652439" cy="6747971"/>
            <a:chOff x="129736" y="62404"/>
            <a:chExt cx="9652439" cy="6747971"/>
          </a:xfrm>
        </p:grpSpPr>
        <p:pic>
          <p:nvPicPr>
            <p:cNvPr id="5" name="Picture 4" descr="Diagram, timeline&#10;&#10;Description automatically generated">
              <a:extLst>
                <a:ext uri="{FF2B5EF4-FFF2-40B4-BE49-F238E27FC236}">
                  <a16:creationId xmlns:a16="http://schemas.microsoft.com/office/drawing/2014/main" id="{A7748455-CF89-4B71-9D6B-2FFEE466C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36" y="62404"/>
              <a:ext cx="9633189" cy="6728921"/>
            </a:xfrm>
            <a:prstGeom prst="rect">
              <a:avLst/>
            </a:prstGeom>
          </p:spPr>
        </p:pic>
        <p:sp>
          <p:nvSpPr>
            <p:cNvPr id="6" name="Freeform: Shape 5">
              <a:hlinkClick r:id="rId3"/>
              <a:extLst>
                <a:ext uri="{FF2B5EF4-FFF2-40B4-BE49-F238E27FC236}">
                  <a16:creationId xmlns:a16="http://schemas.microsoft.com/office/drawing/2014/main" id="{0CDCF2F5-68E6-46D2-8341-47254347B759}"/>
                </a:ext>
              </a:extLst>
            </p:cNvPr>
            <p:cNvSpPr/>
            <p:nvPr/>
          </p:nvSpPr>
          <p:spPr>
            <a:xfrm>
              <a:off x="266700" y="1228725"/>
              <a:ext cx="2076450" cy="1400175"/>
            </a:xfrm>
            <a:custGeom>
              <a:avLst/>
              <a:gdLst>
                <a:gd name="connsiteX0" fmla="*/ 2076450 w 2076450"/>
                <a:gd name="connsiteY0" fmla="*/ 161925 h 1400175"/>
                <a:gd name="connsiteX1" fmla="*/ 1057275 w 2076450"/>
                <a:gd name="connsiteY1" fmla="*/ 66675 h 1400175"/>
                <a:gd name="connsiteX2" fmla="*/ 914400 w 2076450"/>
                <a:gd name="connsiteY2" fmla="*/ 0 h 1400175"/>
                <a:gd name="connsiteX3" fmla="*/ 742950 w 2076450"/>
                <a:gd name="connsiteY3" fmla="*/ 0 h 1400175"/>
                <a:gd name="connsiteX4" fmla="*/ 685800 w 2076450"/>
                <a:gd name="connsiteY4" fmla="*/ 66675 h 1400175"/>
                <a:gd name="connsiteX5" fmla="*/ 581025 w 2076450"/>
                <a:gd name="connsiteY5" fmla="*/ 95250 h 1400175"/>
                <a:gd name="connsiteX6" fmla="*/ 552450 w 2076450"/>
                <a:gd name="connsiteY6" fmla="*/ 361950 h 1400175"/>
                <a:gd name="connsiteX7" fmla="*/ 285750 w 2076450"/>
                <a:gd name="connsiteY7" fmla="*/ 476250 h 1400175"/>
                <a:gd name="connsiteX8" fmla="*/ 47625 w 2076450"/>
                <a:gd name="connsiteY8" fmla="*/ 609600 h 1400175"/>
                <a:gd name="connsiteX9" fmla="*/ 19050 w 2076450"/>
                <a:gd name="connsiteY9" fmla="*/ 838200 h 1400175"/>
                <a:gd name="connsiteX10" fmla="*/ 133350 w 2076450"/>
                <a:gd name="connsiteY10" fmla="*/ 923925 h 1400175"/>
                <a:gd name="connsiteX11" fmla="*/ 0 w 2076450"/>
                <a:gd name="connsiteY11" fmla="*/ 1295400 h 1400175"/>
                <a:gd name="connsiteX12" fmla="*/ 200025 w 2076450"/>
                <a:gd name="connsiteY12" fmla="*/ 1381125 h 1400175"/>
                <a:gd name="connsiteX13" fmla="*/ 790575 w 2076450"/>
                <a:gd name="connsiteY13" fmla="*/ 1400175 h 1400175"/>
                <a:gd name="connsiteX14" fmla="*/ 1304925 w 2076450"/>
                <a:gd name="connsiteY14" fmla="*/ 1381125 h 1400175"/>
                <a:gd name="connsiteX15" fmla="*/ 1581150 w 2076450"/>
                <a:gd name="connsiteY15" fmla="*/ 1228725 h 1400175"/>
                <a:gd name="connsiteX16" fmla="*/ 1352550 w 2076450"/>
                <a:gd name="connsiteY16" fmla="*/ 800100 h 1400175"/>
                <a:gd name="connsiteX17" fmla="*/ 1457325 w 2076450"/>
                <a:gd name="connsiteY17" fmla="*/ 600075 h 1400175"/>
                <a:gd name="connsiteX18" fmla="*/ 1524000 w 2076450"/>
                <a:gd name="connsiteY18" fmla="*/ 323850 h 1400175"/>
                <a:gd name="connsiteX19" fmla="*/ 2076450 w 2076450"/>
                <a:gd name="connsiteY19" fmla="*/ 323850 h 1400175"/>
                <a:gd name="connsiteX20" fmla="*/ 2076450 w 2076450"/>
                <a:gd name="connsiteY20" fmla="*/ 161925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76450" h="1400175">
                  <a:moveTo>
                    <a:pt x="2076450" y="161925"/>
                  </a:moveTo>
                  <a:lnTo>
                    <a:pt x="1057275" y="66675"/>
                  </a:lnTo>
                  <a:lnTo>
                    <a:pt x="914400" y="0"/>
                  </a:lnTo>
                  <a:lnTo>
                    <a:pt x="742950" y="0"/>
                  </a:lnTo>
                  <a:lnTo>
                    <a:pt x="685800" y="66675"/>
                  </a:lnTo>
                  <a:lnTo>
                    <a:pt x="581025" y="95250"/>
                  </a:lnTo>
                  <a:lnTo>
                    <a:pt x="552450" y="361950"/>
                  </a:lnTo>
                  <a:lnTo>
                    <a:pt x="285750" y="476250"/>
                  </a:lnTo>
                  <a:lnTo>
                    <a:pt x="47625" y="609600"/>
                  </a:lnTo>
                  <a:lnTo>
                    <a:pt x="19050" y="838200"/>
                  </a:lnTo>
                  <a:lnTo>
                    <a:pt x="133350" y="923925"/>
                  </a:lnTo>
                  <a:lnTo>
                    <a:pt x="0" y="1295400"/>
                  </a:lnTo>
                  <a:lnTo>
                    <a:pt x="200025" y="1381125"/>
                  </a:lnTo>
                  <a:lnTo>
                    <a:pt x="790575" y="1400175"/>
                  </a:lnTo>
                  <a:lnTo>
                    <a:pt x="1304925" y="1381125"/>
                  </a:lnTo>
                  <a:lnTo>
                    <a:pt x="1581150" y="1228725"/>
                  </a:lnTo>
                  <a:lnTo>
                    <a:pt x="1352550" y="800100"/>
                  </a:lnTo>
                  <a:lnTo>
                    <a:pt x="1457325" y="600075"/>
                  </a:lnTo>
                  <a:lnTo>
                    <a:pt x="1524000" y="323850"/>
                  </a:lnTo>
                  <a:lnTo>
                    <a:pt x="2076450" y="323850"/>
                  </a:lnTo>
                  <a:lnTo>
                    <a:pt x="2076450" y="16192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hlinkClick r:id="rId4"/>
              <a:extLst>
                <a:ext uri="{FF2B5EF4-FFF2-40B4-BE49-F238E27FC236}">
                  <a16:creationId xmlns:a16="http://schemas.microsoft.com/office/drawing/2014/main" id="{A2025C6D-7579-4D48-A65E-D48B9172DE7F}"/>
                </a:ext>
              </a:extLst>
            </p:cNvPr>
            <p:cNvSpPr/>
            <p:nvPr/>
          </p:nvSpPr>
          <p:spPr>
            <a:xfrm>
              <a:off x="2638425" y="942975"/>
              <a:ext cx="1781175" cy="1695450"/>
            </a:xfrm>
            <a:custGeom>
              <a:avLst/>
              <a:gdLst>
                <a:gd name="connsiteX0" fmla="*/ 990600 w 1781175"/>
                <a:gd name="connsiteY0" fmla="*/ 0 h 1695450"/>
                <a:gd name="connsiteX1" fmla="*/ 1362075 w 1781175"/>
                <a:gd name="connsiteY1" fmla="*/ 523875 h 1695450"/>
                <a:gd name="connsiteX2" fmla="*/ 1076325 w 1781175"/>
                <a:gd name="connsiteY2" fmla="*/ 638175 h 1695450"/>
                <a:gd name="connsiteX3" fmla="*/ 1123950 w 1781175"/>
                <a:gd name="connsiteY3" fmla="*/ 742950 h 1695450"/>
                <a:gd name="connsiteX4" fmla="*/ 1304925 w 1781175"/>
                <a:gd name="connsiteY4" fmla="*/ 809625 h 1695450"/>
                <a:gd name="connsiteX5" fmla="*/ 1514475 w 1781175"/>
                <a:gd name="connsiteY5" fmla="*/ 933450 h 1695450"/>
                <a:gd name="connsiteX6" fmla="*/ 1781175 w 1781175"/>
                <a:gd name="connsiteY6" fmla="*/ 1266825 h 1695450"/>
                <a:gd name="connsiteX7" fmla="*/ 1762125 w 1781175"/>
                <a:gd name="connsiteY7" fmla="*/ 1390650 h 1695450"/>
                <a:gd name="connsiteX8" fmla="*/ 1543050 w 1781175"/>
                <a:gd name="connsiteY8" fmla="*/ 1390650 h 1695450"/>
                <a:gd name="connsiteX9" fmla="*/ 1581150 w 1781175"/>
                <a:gd name="connsiteY9" fmla="*/ 1695450 h 1695450"/>
                <a:gd name="connsiteX10" fmla="*/ 1257300 w 1781175"/>
                <a:gd name="connsiteY10" fmla="*/ 1685925 h 1695450"/>
                <a:gd name="connsiteX11" fmla="*/ 1219200 w 1781175"/>
                <a:gd name="connsiteY11" fmla="*/ 1600200 h 1695450"/>
                <a:gd name="connsiteX12" fmla="*/ 1228725 w 1781175"/>
                <a:gd name="connsiteY12" fmla="*/ 1381125 h 1695450"/>
                <a:gd name="connsiteX13" fmla="*/ 1047750 w 1781175"/>
                <a:gd name="connsiteY13" fmla="*/ 1362075 h 1695450"/>
                <a:gd name="connsiteX14" fmla="*/ 714375 w 1781175"/>
                <a:gd name="connsiteY14" fmla="*/ 1371600 h 1695450"/>
                <a:gd name="connsiteX15" fmla="*/ 571500 w 1781175"/>
                <a:gd name="connsiteY15" fmla="*/ 1352550 h 1695450"/>
                <a:gd name="connsiteX16" fmla="*/ 476250 w 1781175"/>
                <a:gd name="connsiteY16" fmla="*/ 1200150 h 1695450"/>
                <a:gd name="connsiteX17" fmla="*/ 285750 w 1781175"/>
                <a:gd name="connsiteY17" fmla="*/ 1181100 h 1695450"/>
                <a:gd name="connsiteX18" fmla="*/ 228600 w 1781175"/>
                <a:gd name="connsiteY18" fmla="*/ 1266825 h 1695450"/>
                <a:gd name="connsiteX19" fmla="*/ 38100 w 1781175"/>
                <a:gd name="connsiteY19" fmla="*/ 1266825 h 1695450"/>
                <a:gd name="connsiteX20" fmla="*/ 0 w 1781175"/>
                <a:gd name="connsiteY20" fmla="*/ 1123950 h 1695450"/>
                <a:gd name="connsiteX21" fmla="*/ 47625 w 1781175"/>
                <a:gd name="connsiteY21" fmla="*/ 962025 h 1695450"/>
                <a:gd name="connsiteX22" fmla="*/ 314325 w 1781175"/>
                <a:gd name="connsiteY22" fmla="*/ 885825 h 1695450"/>
                <a:gd name="connsiteX23" fmla="*/ 342900 w 1781175"/>
                <a:gd name="connsiteY23" fmla="*/ 809625 h 1695450"/>
                <a:gd name="connsiteX24" fmla="*/ 247650 w 1781175"/>
                <a:gd name="connsiteY24" fmla="*/ 762000 h 1695450"/>
                <a:gd name="connsiteX25" fmla="*/ 219075 w 1781175"/>
                <a:gd name="connsiteY25" fmla="*/ 638175 h 1695450"/>
                <a:gd name="connsiteX26" fmla="*/ 295275 w 1781175"/>
                <a:gd name="connsiteY26" fmla="*/ 457200 h 1695450"/>
                <a:gd name="connsiteX27" fmla="*/ 381000 w 1781175"/>
                <a:gd name="connsiteY27" fmla="*/ 333375 h 1695450"/>
                <a:gd name="connsiteX28" fmla="*/ 657225 w 1781175"/>
                <a:gd name="connsiteY28" fmla="*/ 419100 h 1695450"/>
                <a:gd name="connsiteX29" fmla="*/ 723900 w 1781175"/>
                <a:gd name="connsiteY29" fmla="*/ 295275 h 1695450"/>
                <a:gd name="connsiteX30" fmla="*/ 857250 w 1781175"/>
                <a:gd name="connsiteY30" fmla="*/ 295275 h 1695450"/>
                <a:gd name="connsiteX31" fmla="*/ 990600 w 1781175"/>
                <a:gd name="connsiteY31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81175" h="1695450">
                  <a:moveTo>
                    <a:pt x="990600" y="0"/>
                  </a:moveTo>
                  <a:lnTo>
                    <a:pt x="1362075" y="523875"/>
                  </a:lnTo>
                  <a:lnTo>
                    <a:pt x="1076325" y="638175"/>
                  </a:lnTo>
                  <a:lnTo>
                    <a:pt x="1123950" y="742950"/>
                  </a:lnTo>
                  <a:lnTo>
                    <a:pt x="1304925" y="809625"/>
                  </a:lnTo>
                  <a:lnTo>
                    <a:pt x="1514475" y="933450"/>
                  </a:lnTo>
                  <a:lnTo>
                    <a:pt x="1781175" y="1266825"/>
                  </a:lnTo>
                  <a:lnTo>
                    <a:pt x="1762125" y="1390650"/>
                  </a:lnTo>
                  <a:lnTo>
                    <a:pt x="1543050" y="1390650"/>
                  </a:lnTo>
                  <a:lnTo>
                    <a:pt x="1581150" y="1695450"/>
                  </a:lnTo>
                  <a:lnTo>
                    <a:pt x="1257300" y="1685925"/>
                  </a:lnTo>
                  <a:lnTo>
                    <a:pt x="1219200" y="1600200"/>
                  </a:lnTo>
                  <a:lnTo>
                    <a:pt x="1228725" y="1381125"/>
                  </a:lnTo>
                  <a:lnTo>
                    <a:pt x="1047750" y="1362075"/>
                  </a:lnTo>
                  <a:lnTo>
                    <a:pt x="714375" y="1371600"/>
                  </a:lnTo>
                  <a:lnTo>
                    <a:pt x="571500" y="1352550"/>
                  </a:lnTo>
                  <a:lnTo>
                    <a:pt x="476250" y="1200150"/>
                  </a:lnTo>
                  <a:lnTo>
                    <a:pt x="285750" y="1181100"/>
                  </a:lnTo>
                  <a:lnTo>
                    <a:pt x="228600" y="1266825"/>
                  </a:lnTo>
                  <a:lnTo>
                    <a:pt x="38100" y="1266825"/>
                  </a:lnTo>
                  <a:lnTo>
                    <a:pt x="0" y="1123950"/>
                  </a:lnTo>
                  <a:lnTo>
                    <a:pt x="47625" y="962025"/>
                  </a:lnTo>
                  <a:lnTo>
                    <a:pt x="314325" y="885825"/>
                  </a:lnTo>
                  <a:lnTo>
                    <a:pt x="342900" y="809625"/>
                  </a:lnTo>
                  <a:lnTo>
                    <a:pt x="247650" y="762000"/>
                  </a:lnTo>
                  <a:lnTo>
                    <a:pt x="219075" y="638175"/>
                  </a:lnTo>
                  <a:lnTo>
                    <a:pt x="295275" y="457200"/>
                  </a:lnTo>
                  <a:lnTo>
                    <a:pt x="381000" y="333375"/>
                  </a:lnTo>
                  <a:lnTo>
                    <a:pt x="657225" y="419100"/>
                  </a:lnTo>
                  <a:lnTo>
                    <a:pt x="723900" y="295275"/>
                  </a:lnTo>
                  <a:lnTo>
                    <a:pt x="857250" y="295275"/>
                  </a:lnTo>
                  <a:lnTo>
                    <a:pt x="99060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hlinkClick r:id="rId5"/>
              <a:extLst>
                <a:ext uri="{FF2B5EF4-FFF2-40B4-BE49-F238E27FC236}">
                  <a16:creationId xmlns:a16="http://schemas.microsoft.com/office/drawing/2014/main" id="{ECCBCAB2-A7DE-46BA-A236-E00093802B59}"/>
                </a:ext>
              </a:extLst>
            </p:cNvPr>
            <p:cNvSpPr/>
            <p:nvPr/>
          </p:nvSpPr>
          <p:spPr>
            <a:xfrm>
              <a:off x="5429250" y="971550"/>
              <a:ext cx="1495425" cy="1666875"/>
            </a:xfrm>
            <a:custGeom>
              <a:avLst/>
              <a:gdLst>
                <a:gd name="connsiteX0" fmla="*/ 885825 w 1495425"/>
                <a:gd name="connsiteY0" fmla="*/ 9525 h 1666875"/>
                <a:gd name="connsiteX1" fmla="*/ 914400 w 1495425"/>
                <a:gd name="connsiteY1" fmla="*/ 542925 h 1666875"/>
                <a:gd name="connsiteX2" fmla="*/ 1123950 w 1495425"/>
                <a:gd name="connsiteY2" fmla="*/ 323850 h 1666875"/>
                <a:gd name="connsiteX3" fmla="*/ 1285875 w 1495425"/>
                <a:gd name="connsiteY3" fmla="*/ 352425 h 1666875"/>
                <a:gd name="connsiteX4" fmla="*/ 1447800 w 1495425"/>
                <a:gd name="connsiteY4" fmla="*/ 466725 h 1666875"/>
                <a:gd name="connsiteX5" fmla="*/ 1495425 w 1495425"/>
                <a:gd name="connsiteY5" fmla="*/ 771525 h 1666875"/>
                <a:gd name="connsiteX6" fmla="*/ 1390650 w 1495425"/>
                <a:gd name="connsiteY6" fmla="*/ 866775 h 1666875"/>
                <a:gd name="connsiteX7" fmla="*/ 1276350 w 1495425"/>
                <a:gd name="connsiteY7" fmla="*/ 876300 h 1666875"/>
                <a:gd name="connsiteX8" fmla="*/ 1295400 w 1495425"/>
                <a:gd name="connsiteY8" fmla="*/ 1247775 h 1666875"/>
                <a:gd name="connsiteX9" fmla="*/ 1209675 w 1495425"/>
                <a:gd name="connsiteY9" fmla="*/ 1476375 h 1666875"/>
                <a:gd name="connsiteX10" fmla="*/ 1047750 w 1495425"/>
                <a:gd name="connsiteY10" fmla="*/ 1647825 h 1666875"/>
                <a:gd name="connsiteX11" fmla="*/ 371475 w 1495425"/>
                <a:gd name="connsiteY11" fmla="*/ 1666875 h 1666875"/>
                <a:gd name="connsiteX12" fmla="*/ 190500 w 1495425"/>
                <a:gd name="connsiteY12" fmla="*/ 1552575 h 1666875"/>
                <a:gd name="connsiteX13" fmla="*/ 161925 w 1495425"/>
                <a:gd name="connsiteY13" fmla="*/ 1390650 h 1666875"/>
                <a:gd name="connsiteX14" fmla="*/ 47625 w 1495425"/>
                <a:gd name="connsiteY14" fmla="*/ 1343025 h 1666875"/>
                <a:gd name="connsiteX15" fmla="*/ 0 w 1495425"/>
                <a:gd name="connsiteY15" fmla="*/ 1219200 h 1666875"/>
                <a:gd name="connsiteX16" fmla="*/ 28575 w 1495425"/>
                <a:gd name="connsiteY16" fmla="*/ 914400 h 1666875"/>
                <a:gd name="connsiteX17" fmla="*/ 114300 w 1495425"/>
                <a:gd name="connsiteY17" fmla="*/ 800100 h 1666875"/>
                <a:gd name="connsiteX18" fmla="*/ 466725 w 1495425"/>
                <a:gd name="connsiteY18" fmla="*/ 733425 h 1666875"/>
                <a:gd name="connsiteX19" fmla="*/ 419100 w 1495425"/>
                <a:gd name="connsiteY19" fmla="*/ 514350 h 1666875"/>
                <a:gd name="connsiteX20" fmla="*/ 476250 w 1495425"/>
                <a:gd name="connsiteY20" fmla="*/ 323850 h 1666875"/>
                <a:gd name="connsiteX21" fmla="*/ 581025 w 1495425"/>
                <a:gd name="connsiteY21" fmla="*/ 200025 h 1666875"/>
                <a:gd name="connsiteX22" fmla="*/ 733425 w 1495425"/>
                <a:gd name="connsiteY22" fmla="*/ 219075 h 1666875"/>
                <a:gd name="connsiteX23" fmla="*/ 733425 w 1495425"/>
                <a:gd name="connsiteY23" fmla="*/ 0 h 1666875"/>
                <a:gd name="connsiteX24" fmla="*/ 885825 w 1495425"/>
                <a:gd name="connsiteY24" fmla="*/ 9525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5425" h="1666875">
                  <a:moveTo>
                    <a:pt x="885825" y="9525"/>
                  </a:moveTo>
                  <a:lnTo>
                    <a:pt x="914400" y="542925"/>
                  </a:lnTo>
                  <a:lnTo>
                    <a:pt x="1123950" y="323850"/>
                  </a:lnTo>
                  <a:lnTo>
                    <a:pt x="1285875" y="352425"/>
                  </a:lnTo>
                  <a:lnTo>
                    <a:pt x="1447800" y="466725"/>
                  </a:lnTo>
                  <a:lnTo>
                    <a:pt x="1495425" y="771525"/>
                  </a:lnTo>
                  <a:lnTo>
                    <a:pt x="1390650" y="866775"/>
                  </a:lnTo>
                  <a:lnTo>
                    <a:pt x="1276350" y="876300"/>
                  </a:lnTo>
                  <a:lnTo>
                    <a:pt x="1295400" y="1247775"/>
                  </a:lnTo>
                  <a:lnTo>
                    <a:pt x="1209675" y="1476375"/>
                  </a:lnTo>
                  <a:lnTo>
                    <a:pt x="1047750" y="1647825"/>
                  </a:lnTo>
                  <a:lnTo>
                    <a:pt x="371475" y="1666875"/>
                  </a:lnTo>
                  <a:lnTo>
                    <a:pt x="190500" y="1552575"/>
                  </a:lnTo>
                  <a:lnTo>
                    <a:pt x="161925" y="1390650"/>
                  </a:lnTo>
                  <a:lnTo>
                    <a:pt x="47625" y="1343025"/>
                  </a:lnTo>
                  <a:lnTo>
                    <a:pt x="0" y="1219200"/>
                  </a:lnTo>
                  <a:lnTo>
                    <a:pt x="28575" y="914400"/>
                  </a:lnTo>
                  <a:lnTo>
                    <a:pt x="114300" y="800100"/>
                  </a:lnTo>
                  <a:lnTo>
                    <a:pt x="466725" y="733425"/>
                  </a:lnTo>
                  <a:lnTo>
                    <a:pt x="419100" y="514350"/>
                  </a:lnTo>
                  <a:lnTo>
                    <a:pt x="476250" y="323850"/>
                  </a:lnTo>
                  <a:lnTo>
                    <a:pt x="581025" y="200025"/>
                  </a:lnTo>
                  <a:lnTo>
                    <a:pt x="733425" y="219075"/>
                  </a:lnTo>
                  <a:lnTo>
                    <a:pt x="733425" y="0"/>
                  </a:lnTo>
                  <a:lnTo>
                    <a:pt x="885825" y="952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hlinkClick r:id="rId6"/>
              <a:extLst>
                <a:ext uri="{FF2B5EF4-FFF2-40B4-BE49-F238E27FC236}">
                  <a16:creationId xmlns:a16="http://schemas.microsoft.com/office/drawing/2014/main" id="{EDBA9523-0745-4C27-8594-B3260BCACAA8}"/>
                </a:ext>
              </a:extLst>
            </p:cNvPr>
            <p:cNvSpPr/>
            <p:nvPr/>
          </p:nvSpPr>
          <p:spPr>
            <a:xfrm>
              <a:off x="8496300" y="352425"/>
              <a:ext cx="1285875" cy="2247900"/>
            </a:xfrm>
            <a:custGeom>
              <a:avLst/>
              <a:gdLst>
                <a:gd name="connsiteX0" fmla="*/ 1171575 w 1285875"/>
                <a:gd name="connsiteY0" fmla="*/ 2209800 h 2247900"/>
                <a:gd name="connsiteX1" fmla="*/ 285750 w 1285875"/>
                <a:gd name="connsiteY1" fmla="*/ 2247900 h 2247900"/>
                <a:gd name="connsiteX2" fmla="*/ 333375 w 1285875"/>
                <a:gd name="connsiteY2" fmla="*/ 1762125 h 2247900"/>
                <a:gd name="connsiteX3" fmla="*/ 219075 w 1285875"/>
                <a:gd name="connsiteY3" fmla="*/ 1724025 h 2247900"/>
                <a:gd name="connsiteX4" fmla="*/ 28575 w 1285875"/>
                <a:gd name="connsiteY4" fmla="*/ 1419225 h 2247900"/>
                <a:gd name="connsiteX5" fmla="*/ 0 w 1285875"/>
                <a:gd name="connsiteY5" fmla="*/ 1209675 h 2247900"/>
                <a:gd name="connsiteX6" fmla="*/ 47625 w 1285875"/>
                <a:gd name="connsiteY6" fmla="*/ 962025 h 2247900"/>
                <a:gd name="connsiteX7" fmla="*/ 219075 w 1285875"/>
                <a:gd name="connsiteY7" fmla="*/ 790575 h 2247900"/>
                <a:gd name="connsiteX8" fmla="*/ 447675 w 1285875"/>
                <a:gd name="connsiteY8" fmla="*/ 904875 h 2247900"/>
                <a:gd name="connsiteX9" fmla="*/ 514350 w 1285875"/>
                <a:gd name="connsiteY9" fmla="*/ 752475 h 2247900"/>
                <a:gd name="connsiteX10" fmla="*/ 647700 w 1285875"/>
                <a:gd name="connsiteY10" fmla="*/ 600075 h 2247900"/>
                <a:gd name="connsiteX11" fmla="*/ 866775 w 1285875"/>
                <a:gd name="connsiteY11" fmla="*/ 0 h 2247900"/>
                <a:gd name="connsiteX12" fmla="*/ 942975 w 1285875"/>
                <a:gd name="connsiteY12" fmla="*/ 28575 h 2247900"/>
                <a:gd name="connsiteX13" fmla="*/ 904875 w 1285875"/>
                <a:gd name="connsiteY13" fmla="*/ 1257300 h 2247900"/>
                <a:gd name="connsiteX14" fmla="*/ 1104900 w 1285875"/>
                <a:gd name="connsiteY14" fmla="*/ 1314450 h 2247900"/>
                <a:gd name="connsiteX15" fmla="*/ 1200150 w 1285875"/>
                <a:gd name="connsiteY15" fmla="*/ 1371600 h 2247900"/>
                <a:gd name="connsiteX16" fmla="*/ 1285875 w 1285875"/>
                <a:gd name="connsiteY16" fmla="*/ 1552575 h 2247900"/>
                <a:gd name="connsiteX17" fmla="*/ 1238250 w 1285875"/>
                <a:gd name="connsiteY17" fmla="*/ 1905000 h 2247900"/>
                <a:gd name="connsiteX18" fmla="*/ 1171575 w 1285875"/>
                <a:gd name="connsiteY18" fmla="*/ 220980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85875" h="2247900">
                  <a:moveTo>
                    <a:pt x="1171575" y="2209800"/>
                  </a:moveTo>
                  <a:lnTo>
                    <a:pt x="285750" y="2247900"/>
                  </a:lnTo>
                  <a:lnTo>
                    <a:pt x="333375" y="1762125"/>
                  </a:lnTo>
                  <a:lnTo>
                    <a:pt x="219075" y="1724025"/>
                  </a:lnTo>
                  <a:lnTo>
                    <a:pt x="28575" y="1419225"/>
                  </a:lnTo>
                  <a:lnTo>
                    <a:pt x="0" y="1209675"/>
                  </a:lnTo>
                  <a:lnTo>
                    <a:pt x="47625" y="962025"/>
                  </a:lnTo>
                  <a:lnTo>
                    <a:pt x="219075" y="790575"/>
                  </a:lnTo>
                  <a:lnTo>
                    <a:pt x="447675" y="904875"/>
                  </a:lnTo>
                  <a:lnTo>
                    <a:pt x="514350" y="752475"/>
                  </a:lnTo>
                  <a:lnTo>
                    <a:pt x="647700" y="600075"/>
                  </a:lnTo>
                  <a:lnTo>
                    <a:pt x="866775" y="0"/>
                  </a:lnTo>
                  <a:lnTo>
                    <a:pt x="942975" y="28575"/>
                  </a:lnTo>
                  <a:lnTo>
                    <a:pt x="904875" y="1257300"/>
                  </a:lnTo>
                  <a:lnTo>
                    <a:pt x="1104900" y="1314450"/>
                  </a:lnTo>
                  <a:lnTo>
                    <a:pt x="1200150" y="1371600"/>
                  </a:lnTo>
                  <a:lnTo>
                    <a:pt x="1285875" y="1552575"/>
                  </a:lnTo>
                  <a:lnTo>
                    <a:pt x="1238250" y="1905000"/>
                  </a:lnTo>
                  <a:lnTo>
                    <a:pt x="1171575" y="22098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hlinkClick r:id="rId6"/>
              <a:extLst>
                <a:ext uri="{FF2B5EF4-FFF2-40B4-BE49-F238E27FC236}">
                  <a16:creationId xmlns:a16="http://schemas.microsoft.com/office/drawing/2014/main" id="{112327F4-9C81-430F-8171-CCB8EC94F802}"/>
                </a:ext>
              </a:extLst>
            </p:cNvPr>
            <p:cNvSpPr/>
            <p:nvPr/>
          </p:nvSpPr>
          <p:spPr>
            <a:xfrm>
              <a:off x="219075" y="2781300"/>
              <a:ext cx="1276350" cy="1933575"/>
            </a:xfrm>
            <a:custGeom>
              <a:avLst/>
              <a:gdLst>
                <a:gd name="connsiteX0" fmla="*/ 990600 w 1276350"/>
                <a:gd name="connsiteY0" fmla="*/ 485775 h 1933575"/>
                <a:gd name="connsiteX1" fmla="*/ 923925 w 1276350"/>
                <a:gd name="connsiteY1" fmla="*/ 247650 h 1933575"/>
                <a:gd name="connsiteX2" fmla="*/ 809625 w 1276350"/>
                <a:gd name="connsiteY2" fmla="*/ 47625 h 1933575"/>
                <a:gd name="connsiteX3" fmla="*/ 619125 w 1276350"/>
                <a:gd name="connsiteY3" fmla="*/ 0 h 1933575"/>
                <a:gd name="connsiteX4" fmla="*/ 295275 w 1276350"/>
                <a:gd name="connsiteY4" fmla="*/ 9525 h 1933575"/>
                <a:gd name="connsiteX5" fmla="*/ 276225 w 1276350"/>
                <a:gd name="connsiteY5" fmla="*/ 114300 h 1933575"/>
                <a:gd name="connsiteX6" fmla="*/ 419100 w 1276350"/>
                <a:gd name="connsiteY6" fmla="*/ 247650 h 1933575"/>
                <a:gd name="connsiteX7" fmla="*/ 390525 w 1276350"/>
                <a:gd name="connsiteY7" fmla="*/ 371475 h 1933575"/>
                <a:gd name="connsiteX8" fmla="*/ 371475 w 1276350"/>
                <a:gd name="connsiteY8" fmla="*/ 762000 h 1933575"/>
                <a:gd name="connsiteX9" fmla="*/ 123825 w 1276350"/>
                <a:gd name="connsiteY9" fmla="*/ 857250 h 1933575"/>
                <a:gd name="connsiteX10" fmla="*/ 38100 w 1276350"/>
                <a:gd name="connsiteY10" fmla="*/ 1028700 h 1933575"/>
                <a:gd name="connsiteX11" fmla="*/ 19050 w 1276350"/>
                <a:gd name="connsiteY11" fmla="*/ 1200150 h 1933575"/>
                <a:gd name="connsiteX12" fmla="*/ 0 w 1276350"/>
                <a:gd name="connsiteY12" fmla="*/ 1409700 h 1933575"/>
                <a:gd name="connsiteX13" fmla="*/ 123825 w 1276350"/>
                <a:gd name="connsiteY13" fmla="*/ 1447800 h 1933575"/>
                <a:gd name="connsiteX14" fmla="*/ 190500 w 1276350"/>
                <a:gd name="connsiteY14" fmla="*/ 1743075 h 1933575"/>
                <a:gd name="connsiteX15" fmla="*/ 409575 w 1276350"/>
                <a:gd name="connsiteY15" fmla="*/ 1752600 h 1933575"/>
                <a:gd name="connsiteX16" fmla="*/ 590550 w 1276350"/>
                <a:gd name="connsiteY16" fmla="*/ 1819275 h 1933575"/>
                <a:gd name="connsiteX17" fmla="*/ 762000 w 1276350"/>
                <a:gd name="connsiteY17" fmla="*/ 1933575 h 1933575"/>
                <a:gd name="connsiteX18" fmla="*/ 857250 w 1276350"/>
                <a:gd name="connsiteY18" fmla="*/ 1847850 h 1933575"/>
                <a:gd name="connsiteX19" fmla="*/ 1038225 w 1276350"/>
                <a:gd name="connsiteY19" fmla="*/ 1838325 h 1933575"/>
                <a:gd name="connsiteX20" fmla="*/ 1095375 w 1276350"/>
                <a:gd name="connsiteY20" fmla="*/ 1590675 h 1933575"/>
                <a:gd name="connsiteX21" fmla="*/ 1047750 w 1276350"/>
                <a:gd name="connsiteY21" fmla="*/ 1276350 h 1933575"/>
                <a:gd name="connsiteX22" fmla="*/ 1228725 w 1276350"/>
                <a:gd name="connsiteY22" fmla="*/ 1190625 h 1933575"/>
                <a:gd name="connsiteX23" fmla="*/ 1276350 w 1276350"/>
                <a:gd name="connsiteY23" fmla="*/ 885825 h 1933575"/>
                <a:gd name="connsiteX24" fmla="*/ 1266825 w 1276350"/>
                <a:gd name="connsiteY24" fmla="*/ 676275 h 1933575"/>
                <a:gd name="connsiteX25" fmla="*/ 1038225 w 1276350"/>
                <a:gd name="connsiteY25" fmla="*/ 571500 h 1933575"/>
                <a:gd name="connsiteX26" fmla="*/ 990600 w 1276350"/>
                <a:gd name="connsiteY26" fmla="*/ 485775 h 19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6350" h="1933575">
                  <a:moveTo>
                    <a:pt x="990600" y="485775"/>
                  </a:moveTo>
                  <a:lnTo>
                    <a:pt x="923925" y="247650"/>
                  </a:lnTo>
                  <a:lnTo>
                    <a:pt x="809625" y="47625"/>
                  </a:lnTo>
                  <a:lnTo>
                    <a:pt x="619125" y="0"/>
                  </a:lnTo>
                  <a:lnTo>
                    <a:pt x="295275" y="9525"/>
                  </a:lnTo>
                  <a:lnTo>
                    <a:pt x="276225" y="114300"/>
                  </a:lnTo>
                  <a:lnTo>
                    <a:pt x="419100" y="247650"/>
                  </a:lnTo>
                  <a:lnTo>
                    <a:pt x="390525" y="371475"/>
                  </a:lnTo>
                  <a:lnTo>
                    <a:pt x="371475" y="762000"/>
                  </a:lnTo>
                  <a:lnTo>
                    <a:pt x="123825" y="857250"/>
                  </a:lnTo>
                  <a:lnTo>
                    <a:pt x="38100" y="1028700"/>
                  </a:lnTo>
                  <a:lnTo>
                    <a:pt x="19050" y="1200150"/>
                  </a:lnTo>
                  <a:lnTo>
                    <a:pt x="0" y="1409700"/>
                  </a:lnTo>
                  <a:lnTo>
                    <a:pt x="123825" y="1447800"/>
                  </a:lnTo>
                  <a:lnTo>
                    <a:pt x="190500" y="1743075"/>
                  </a:lnTo>
                  <a:lnTo>
                    <a:pt x="409575" y="1752600"/>
                  </a:lnTo>
                  <a:lnTo>
                    <a:pt x="590550" y="1819275"/>
                  </a:lnTo>
                  <a:lnTo>
                    <a:pt x="762000" y="1933575"/>
                  </a:lnTo>
                  <a:lnTo>
                    <a:pt x="857250" y="1847850"/>
                  </a:lnTo>
                  <a:lnTo>
                    <a:pt x="1038225" y="1838325"/>
                  </a:lnTo>
                  <a:lnTo>
                    <a:pt x="1095375" y="1590675"/>
                  </a:lnTo>
                  <a:lnTo>
                    <a:pt x="1047750" y="1276350"/>
                  </a:lnTo>
                  <a:lnTo>
                    <a:pt x="1228725" y="1190625"/>
                  </a:lnTo>
                  <a:lnTo>
                    <a:pt x="1276350" y="885825"/>
                  </a:lnTo>
                  <a:lnTo>
                    <a:pt x="1266825" y="676275"/>
                  </a:lnTo>
                  <a:lnTo>
                    <a:pt x="1038225" y="571500"/>
                  </a:lnTo>
                  <a:lnTo>
                    <a:pt x="990600" y="48577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hlinkClick r:id="rId6"/>
              <a:extLst>
                <a:ext uri="{FF2B5EF4-FFF2-40B4-BE49-F238E27FC236}">
                  <a16:creationId xmlns:a16="http://schemas.microsoft.com/office/drawing/2014/main" id="{2A1ADC53-E899-4A07-BA28-86CDBCDB1E6D}"/>
                </a:ext>
              </a:extLst>
            </p:cNvPr>
            <p:cNvSpPr/>
            <p:nvPr/>
          </p:nvSpPr>
          <p:spPr>
            <a:xfrm>
              <a:off x="3038475" y="3095625"/>
              <a:ext cx="1990725" cy="1562100"/>
            </a:xfrm>
            <a:custGeom>
              <a:avLst/>
              <a:gdLst>
                <a:gd name="connsiteX0" fmla="*/ 1323975 w 1990725"/>
                <a:gd name="connsiteY0" fmla="*/ 0 h 1562100"/>
                <a:gd name="connsiteX1" fmla="*/ 1114425 w 1990725"/>
                <a:gd name="connsiteY1" fmla="*/ 0 h 1562100"/>
                <a:gd name="connsiteX2" fmla="*/ 1076325 w 1990725"/>
                <a:gd name="connsiteY2" fmla="*/ 295275 h 1562100"/>
                <a:gd name="connsiteX3" fmla="*/ 885825 w 1990725"/>
                <a:gd name="connsiteY3" fmla="*/ 295275 h 1562100"/>
                <a:gd name="connsiteX4" fmla="*/ 647700 w 1990725"/>
                <a:gd name="connsiteY4" fmla="*/ 266700 h 1562100"/>
                <a:gd name="connsiteX5" fmla="*/ 438150 w 1990725"/>
                <a:gd name="connsiteY5" fmla="*/ 266700 h 1562100"/>
                <a:gd name="connsiteX6" fmla="*/ 428625 w 1990725"/>
                <a:gd name="connsiteY6" fmla="*/ 447675 h 1562100"/>
                <a:gd name="connsiteX7" fmla="*/ 257175 w 1990725"/>
                <a:gd name="connsiteY7" fmla="*/ 428625 h 1562100"/>
                <a:gd name="connsiteX8" fmla="*/ 9525 w 1990725"/>
                <a:gd name="connsiteY8" fmla="*/ 466725 h 1562100"/>
                <a:gd name="connsiteX9" fmla="*/ 0 w 1990725"/>
                <a:gd name="connsiteY9" fmla="*/ 628650 h 1562100"/>
                <a:gd name="connsiteX10" fmla="*/ 409575 w 1990725"/>
                <a:gd name="connsiteY10" fmla="*/ 619125 h 1562100"/>
                <a:gd name="connsiteX11" fmla="*/ 361950 w 1990725"/>
                <a:gd name="connsiteY11" fmla="*/ 809625 h 1562100"/>
                <a:gd name="connsiteX12" fmla="*/ 457200 w 1990725"/>
                <a:gd name="connsiteY12" fmla="*/ 952500 h 1562100"/>
                <a:gd name="connsiteX13" fmla="*/ 600075 w 1990725"/>
                <a:gd name="connsiteY13" fmla="*/ 1076325 h 1562100"/>
                <a:gd name="connsiteX14" fmla="*/ 600075 w 1990725"/>
                <a:gd name="connsiteY14" fmla="*/ 1219200 h 1562100"/>
                <a:gd name="connsiteX15" fmla="*/ 714375 w 1990725"/>
                <a:gd name="connsiteY15" fmla="*/ 1514475 h 1562100"/>
                <a:gd name="connsiteX16" fmla="*/ 857250 w 1990725"/>
                <a:gd name="connsiteY16" fmla="*/ 1562100 h 1562100"/>
                <a:gd name="connsiteX17" fmla="*/ 1809750 w 1990725"/>
                <a:gd name="connsiteY17" fmla="*/ 1562100 h 1562100"/>
                <a:gd name="connsiteX18" fmla="*/ 1914525 w 1990725"/>
                <a:gd name="connsiteY18" fmla="*/ 1390650 h 1562100"/>
                <a:gd name="connsiteX19" fmla="*/ 1990725 w 1990725"/>
                <a:gd name="connsiteY19" fmla="*/ 1209675 h 1562100"/>
                <a:gd name="connsiteX20" fmla="*/ 1905000 w 1990725"/>
                <a:gd name="connsiteY20" fmla="*/ 1066800 h 1562100"/>
                <a:gd name="connsiteX21" fmla="*/ 1905000 w 1990725"/>
                <a:gd name="connsiteY21" fmla="*/ 800100 h 1562100"/>
                <a:gd name="connsiteX22" fmla="*/ 1885950 w 1990725"/>
                <a:gd name="connsiteY22" fmla="*/ 628650 h 1562100"/>
                <a:gd name="connsiteX23" fmla="*/ 1828800 w 1990725"/>
                <a:gd name="connsiteY23" fmla="*/ 476250 h 1562100"/>
                <a:gd name="connsiteX24" fmla="*/ 1552575 w 1990725"/>
                <a:gd name="connsiteY24" fmla="*/ 428625 h 1562100"/>
                <a:gd name="connsiteX25" fmla="*/ 1485900 w 1990725"/>
                <a:gd name="connsiteY25" fmla="*/ 285750 h 1562100"/>
                <a:gd name="connsiteX26" fmla="*/ 1323975 w 1990725"/>
                <a:gd name="connsiteY26" fmla="*/ 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0725" h="1562100">
                  <a:moveTo>
                    <a:pt x="1323975" y="0"/>
                  </a:moveTo>
                  <a:lnTo>
                    <a:pt x="1114425" y="0"/>
                  </a:lnTo>
                  <a:lnTo>
                    <a:pt x="1076325" y="295275"/>
                  </a:lnTo>
                  <a:lnTo>
                    <a:pt x="885825" y="295275"/>
                  </a:lnTo>
                  <a:lnTo>
                    <a:pt x="647700" y="266700"/>
                  </a:lnTo>
                  <a:lnTo>
                    <a:pt x="438150" y="266700"/>
                  </a:lnTo>
                  <a:lnTo>
                    <a:pt x="428625" y="447675"/>
                  </a:lnTo>
                  <a:lnTo>
                    <a:pt x="257175" y="428625"/>
                  </a:lnTo>
                  <a:lnTo>
                    <a:pt x="9525" y="466725"/>
                  </a:lnTo>
                  <a:lnTo>
                    <a:pt x="0" y="628650"/>
                  </a:lnTo>
                  <a:lnTo>
                    <a:pt x="409575" y="619125"/>
                  </a:lnTo>
                  <a:lnTo>
                    <a:pt x="361950" y="809625"/>
                  </a:lnTo>
                  <a:lnTo>
                    <a:pt x="457200" y="952500"/>
                  </a:lnTo>
                  <a:lnTo>
                    <a:pt x="600075" y="1076325"/>
                  </a:lnTo>
                  <a:lnTo>
                    <a:pt x="600075" y="1219200"/>
                  </a:lnTo>
                  <a:lnTo>
                    <a:pt x="714375" y="1514475"/>
                  </a:lnTo>
                  <a:lnTo>
                    <a:pt x="857250" y="1562100"/>
                  </a:lnTo>
                  <a:lnTo>
                    <a:pt x="1809750" y="1562100"/>
                  </a:lnTo>
                  <a:lnTo>
                    <a:pt x="1914525" y="1390650"/>
                  </a:lnTo>
                  <a:lnTo>
                    <a:pt x="1990725" y="1209675"/>
                  </a:lnTo>
                  <a:lnTo>
                    <a:pt x="1905000" y="1066800"/>
                  </a:lnTo>
                  <a:lnTo>
                    <a:pt x="1905000" y="800100"/>
                  </a:lnTo>
                  <a:lnTo>
                    <a:pt x="1885950" y="628650"/>
                  </a:lnTo>
                  <a:lnTo>
                    <a:pt x="1828800" y="476250"/>
                  </a:lnTo>
                  <a:lnTo>
                    <a:pt x="1552575" y="428625"/>
                  </a:lnTo>
                  <a:lnTo>
                    <a:pt x="1485900" y="285750"/>
                  </a:lnTo>
                  <a:lnTo>
                    <a:pt x="132397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7"/>
              <a:extLst>
                <a:ext uri="{FF2B5EF4-FFF2-40B4-BE49-F238E27FC236}">
                  <a16:creationId xmlns:a16="http://schemas.microsoft.com/office/drawing/2014/main" id="{CB501CC8-37B0-43ED-A57A-C49D31C8C921}"/>
                </a:ext>
              </a:extLst>
            </p:cNvPr>
            <p:cNvSpPr/>
            <p:nvPr/>
          </p:nvSpPr>
          <p:spPr>
            <a:xfrm>
              <a:off x="5810250" y="3048000"/>
              <a:ext cx="1247775" cy="1638300"/>
            </a:xfrm>
            <a:custGeom>
              <a:avLst/>
              <a:gdLst>
                <a:gd name="connsiteX0" fmla="*/ 781050 w 1247775"/>
                <a:gd name="connsiteY0" fmla="*/ 0 h 1638300"/>
                <a:gd name="connsiteX1" fmla="*/ 552450 w 1247775"/>
                <a:gd name="connsiteY1" fmla="*/ 19050 h 1638300"/>
                <a:gd name="connsiteX2" fmla="*/ 485775 w 1247775"/>
                <a:gd name="connsiteY2" fmla="*/ 190500 h 1638300"/>
                <a:gd name="connsiteX3" fmla="*/ 400050 w 1247775"/>
                <a:gd name="connsiteY3" fmla="*/ 276225 h 1638300"/>
                <a:gd name="connsiteX4" fmla="*/ 390525 w 1247775"/>
                <a:gd name="connsiteY4" fmla="*/ 552450 h 1638300"/>
                <a:gd name="connsiteX5" fmla="*/ 200025 w 1247775"/>
                <a:gd name="connsiteY5" fmla="*/ 666750 h 1638300"/>
                <a:gd name="connsiteX6" fmla="*/ 76200 w 1247775"/>
                <a:gd name="connsiteY6" fmla="*/ 752475 h 1638300"/>
                <a:gd name="connsiteX7" fmla="*/ 47625 w 1247775"/>
                <a:gd name="connsiteY7" fmla="*/ 1000125 h 1638300"/>
                <a:gd name="connsiteX8" fmla="*/ 85725 w 1247775"/>
                <a:gd name="connsiteY8" fmla="*/ 1238250 h 1638300"/>
                <a:gd name="connsiteX9" fmla="*/ 0 w 1247775"/>
                <a:gd name="connsiteY9" fmla="*/ 1371600 h 1638300"/>
                <a:gd name="connsiteX10" fmla="*/ 142875 w 1247775"/>
                <a:gd name="connsiteY10" fmla="*/ 1609725 h 1638300"/>
                <a:gd name="connsiteX11" fmla="*/ 285750 w 1247775"/>
                <a:gd name="connsiteY11" fmla="*/ 1447800 h 1638300"/>
                <a:gd name="connsiteX12" fmla="*/ 295275 w 1247775"/>
                <a:gd name="connsiteY12" fmla="*/ 1323975 h 1638300"/>
                <a:gd name="connsiteX13" fmla="*/ 447675 w 1247775"/>
                <a:gd name="connsiteY13" fmla="*/ 1323975 h 1638300"/>
                <a:gd name="connsiteX14" fmla="*/ 561975 w 1247775"/>
                <a:gd name="connsiteY14" fmla="*/ 1485900 h 1638300"/>
                <a:gd name="connsiteX15" fmla="*/ 714375 w 1247775"/>
                <a:gd name="connsiteY15" fmla="*/ 1552575 h 1638300"/>
                <a:gd name="connsiteX16" fmla="*/ 942975 w 1247775"/>
                <a:gd name="connsiteY16" fmla="*/ 1638300 h 1638300"/>
                <a:gd name="connsiteX17" fmla="*/ 1019175 w 1247775"/>
                <a:gd name="connsiteY17" fmla="*/ 1495425 h 1638300"/>
                <a:gd name="connsiteX18" fmla="*/ 952500 w 1247775"/>
                <a:gd name="connsiteY18" fmla="*/ 1238250 h 1638300"/>
                <a:gd name="connsiteX19" fmla="*/ 1133475 w 1247775"/>
                <a:gd name="connsiteY19" fmla="*/ 1038225 h 1638300"/>
                <a:gd name="connsiteX20" fmla="*/ 1104900 w 1247775"/>
                <a:gd name="connsiteY20" fmla="*/ 923925 h 1638300"/>
                <a:gd name="connsiteX21" fmla="*/ 1219200 w 1247775"/>
                <a:gd name="connsiteY21" fmla="*/ 847725 h 1638300"/>
                <a:gd name="connsiteX22" fmla="*/ 1247775 w 1247775"/>
                <a:gd name="connsiteY22" fmla="*/ 600075 h 1638300"/>
                <a:gd name="connsiteX23" fmla="*/ 1228725 w 1247775"/>
                <a:gd name="connsiteY23" fmla="*/ 371475 h 1638300"/>
                <a:gd name="connsiteX24" fmla="*/ 1133475 w 1247775"/>
                <a:gd name="connsiteY24" fmla="*/ 295275 h 1638300"/>
                <a:gd name="connsiteX25" fmla="*/ 962025 w 1247775"/>
                <a:gd name="connsiteY25" fmla="*/ 295275 h 1638300"/>
                <a:gd name="connsiteX26" fmla="*/ 885825 w 1247775"/>
                <a:gd name="connsiteY26" fmla="*/ 161925 h 1638300"/>
                <a:gd name="connsiteX27" fmla="*/ 781050 w 1247775"/>
                <a:gd name="connsiteY27" fmla="*/ 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7775" h="1638300">
                  <a:moveTo>
                    <a:pt x="781050" y="0"/>
                  </a:moveTo>
                  <a:lnTo>
                    <a:pt x="552450" y="19050"/>
                  </a:lnTo>
                  <a:lnTo>
                    <a:pt x="485775" y="190500"/>
                  </a:lnTo>
                  <a:lnTo>
                    <a:pt x="400050" y="276225"/>
                  </a:lnTo>
                  <a:lnTo>
                    <a:pt x="390525" y="552450"/>
                  </a:lnTo>
                  <a:lnTo>
                    <a:pt x="200025" y="666750"/>
                  </a:lnTo>
                  <a:lnTo>
                    <a:pt x="76200" y="752475"/>
                  </a:lnTo>
                  <a:lnTo>
                    <a:pt x="47625" y="1000125"/>
                  </a:lnTo>
                  <a:lnTo>
                    <a:pt x="85725" y="1238250"/>
                  </a:lnTo>
                  <a:lnTo>
                    <a:pt x="0" y="1371600"/>
                  </a:lnTo>
                  <a:lnTo>
                    <a:pt x="142875" y="1609725"/>
                  </a:lnTo>
                  <a:lnTo>
                    <a:pt x="285750" y="1447800"/>
                  </a:lnTo>
                  <a:lnTo>
                    <a:pt x="295275" y="1323975"/>
                  </a:lnTo>
                  <a:lnTo>
                    <a:pt x="447675" y="1323975"/>
                  </a:lnTo>
                  <a:lnTo>
                    <a:pt x="561975" y="1485900"/>
                  </a:lnTo>
                  <a:lnTo>
                    <a:pt x="714375" y="1552575"/>
                  </a:lnTo>
                  <a:lnTo>
                    <a:pt x="942975" y="1638300"/>
                  </a:lnTo>
                  <a:lnTo>
                    <a:pt x="1019175" y="1495425"/>
                  </a:lnTo>
                  <a:lnTo>
                    <a:pt x="952500" y="1238250"/>
                  </a:lnTo>
                  <a:lnTo>
                    <a:pt x="1133475" y="1038225"/>
                  </a:lnTo>
                  <a:lnTo>
                    <a:pt x="1104900" y="923925"/>
                  </a:lnTo>
                  <a:lnTo>
                    <a:pt x="1219200" y="847725"/>
                  </a:lnTo>
                  <a:lnTo>
                    <a:pt x="1247775" y="600075"/>
                  </a:lnTo>
                  <a:lnTo>
                    <a:pt x="1228725" y="371475"/>
                  </a:lnTo>
                  <a:lnTo>
                    <a:pt x="1133475" y="295275"/>
                  </a:lnTo>
                  <a:lnTo>
                    <a:pt x="962025" y="295275"/>
                  </a:lnTo>
                  <a:lnTo>
                    <a:pt x="885825" y="161925"/>
                  </a:lnTo>
                  <a:lnTo>
                    <a:pt x="78105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hlinkClick r:id="rId8"/>
              <a:extLst>
                <a:ext uri="{FF2B5EF4-FFF2-40B4-BE49-F238E27FC236}">
                  <a16:creationId xmlns:a16="http://schemas.microsoft.com/office/drawing/2014/main" id="{3800F8D1-9E8E-46CE-8273-98B80C177B21}"/>
                </a:ext>
              </a:extLst>
            </p:cNvPr>
            <p:cNvSpPr/>
            <p:nvPr/>
          </p:nvSpPr>
          <p:spPr>
            <a:xfrm>
              <a:off x="8553450" y="2657475"/>
              <a:ext cx="1181100" cy="1981200"/>
            </a:xfrm>
            <a:custGeom>
              <a:avLst/>
              <a:gdLst>
                <a:gd name="connsiteX0" fmla="*/ 0 w 1181100"/>
                <a:gd name="connsiteY0" fmla="*/ 47625 h 1981200"/>
                <a:gd name="connsiteX1" fmla="*/ 400050 w 1181100"/>
                <a:gd name="connsiteY1" fmla="*/ 933450 h 1981200"/>
                <a:gd name="connsiteX2" fmla="*/ 266700 w 1181100"/>
                <a:gd name="connsiteY2" fmla="*/ 933450 h 1981200"/>
                <a:gd name="connsiteX3" fmla="*/ 161925 w 1181100"/>
                <a:gd name="connsiteY3" fmla="*/ 971550 h 1981200"/>
                <a:gd name="connsiteX4" fmla="*/ 152400 w 1181100"/>
                <a:gd name="connsiteY4" fmla="*/ 1152525 h 1981200"/>
                <a:gd name="connsiteX5" fmla="*/ 219075 w 1181100"/>
                <a:gd name="connsiteY5" fmla="*/ 1457325 h 1981200"/>
                <a:gd name="connsiteX6" fmla="*/ 114300 w 1181100"/>
                <a:gd name="connsiteY6" fmla="*/ 1676400 h 1981200"/>
                <a:gd name="connsiteX7" fmla="*/ 133350 w 1181100"/>
                <a:gd name="connsiteY7" fmla="*/ 1809750 h 1981200"/>
                <a:gd name="connsiteX8" fmla="*/ 133350 w 1181100"/>
                <a:gd name="connsiteY8" fmla="*/ 1981200 h 1981200"/>
                <a:gd name="connsiteX9" fmla="*/ 952500 w 1181100"/>
                <a:gd name="connsiteY9" fmla="*/ 1971675 h 1981200"/>
                <a:gd name="connsiteX10" fmla="*/ 1181100 w 1181100"/>
                <a:gd name="connsiteY10" fmla="*/ 1885950 h 1981200"/>
                <a:gd name="connsiteX11" fmla="*/ 1181100 w 1181100"/>
                <a:gd name="connsiteY11" fmla="*/ 1590675 h 1981200"/>
                <a:gd name="connsiteX12" fmla="*/ 1162050 w 1181100"/>
                <a:gd name="connsiteY12" fmla="*/ 1323975 h 1981200"/>
                <a:gd name="connsiteX13" fmla="*/ 971550 w 1181100"/>
                <a:gd name="connsiteY13" fmla="*/ 1238250 h 1981200"/>
                <a:gd name="connsiteX14" fmla="*/ 923925 w 1181100"/>
                <a:gd name="connsiteY14" fmla="*/ 952500 h 1981200"/>
                <a:gd name="connsiteX15" fmla="*/ 923925 w 1181100"/>
                <a:gd name="connsiteY15" fmla="*/ 742950 h 1981200"/>
                <a:gd name="connsiteX16" fmla="*/ 904875 w 1181100"/>
                <a:gd name="connsiteY16" fmla="*/ 552450 h 1981200"/>
                <a:gd name="connsiteX17" fmla="*/ 742950 w 1181100"/>
                <a:gd name="connsiteY17" fmla="*/ 523875 h 1981200"/>
                <a:gd name="connsiteX18" fmla="*/ 628650 w 1181100"/>
                <a:gd name="connsiteY18" fmla="*/ 638175 h 1981200"/>
                <a:gd name="connsiteX19" fmla="*/ 523875 w 1181100"/>
                <a:gd name="connsiteY19" fmla="*/ 800100 h 1981200"/>
                <a:gd name="connsiteX20" fmla="*/ 114300 w 1181100"/>
                <a:gd name="connsiteY20" fmla="*/ 0 h 1981200"/>
                <a:gd name="connsiteX21" fmla="*/ 0 w 1181100"/>
                <a:gd name="connsiteY21" fmla="*/ 47625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81100" h="1981200">
                  <a:moveTo>
                    <a:pt x="0" y="47625"/>
                  </a:moveTo>
                  <a:lnTo>
                    <a:pt x="400050" y="933450"/>
                  </a:lnTo>
                  <a:lnTo>
                    <a:pt x="266700" y="933450"/>
                  </a:lnTo>
                  <a:lnTo>
                    <a:pt x="161925" y="971550"/>
                  </a:lnTo>
                  <a:lnTo>
                    <a:pt x="152400" y="1152525"/>
                  </a:lnTo>
                  <a:lnTo>
                    <a:pt x="219075" y="1457325"/>
                  </a:lnTo>
                  <a:lnTo>
                    <a:pt x="114300" y="1676400"/>
                  </a:lnTo>
                  <a:lnTo>
                    <a:pt x="133350" y="1809750"/>
                  </a:lnTo>
                  <a:lnTo>
                    <a:pt x="133350" y="1981200"/>
                  </a:lnTo>
                  <a:lnTo>
                    <a:pt x="952500" y="1971675"/>
                  </a:lnTo>
                  <a:lnTo>
                    <a:pt x="1181100" y="1885950"/>
                  </a:lnTo>
                  <a:lnTo>
                    <a:pt x="1181100" y="1590675"/>
                  </a:lnTo>
                  <a:lnTo>
                    <a:pt x="1162050" y="1323975"/>
                  </a:lnTo>
                  <a:lnTo>
                    <a:pt x="971550" y="1238250"/>
                  </a:lnTo>
                  <a:lnTo>
                    <a:pt x="923925" y="952500"/>
                  </a:lnTo>
                  <a:lnTo>
                    <a:pt x="923925" y="742950"/>
                  </a:lnTo>
                  <a:lnTo>
                    <a:pt x="904875" y="552450"/>
                  </a:lnTo>
                  <a:lnTo>
                    <a:pt x="742950" y="523875"/>
                  </a:lnTo>
                  <a:lnTo>
                    <a:pt x="628650" y="638175"/>
                  </a:lnTo>
                  <a:lnTo>
                    <a:pt x="523875" y="800100"/>
                  </a:lnTo>
                  <a:lnTo>
                    <a:pt x="114300" y="0"/>
                  </a:lnTo>
                  <a:lnTo>
                    <a:pt x="0" y="4762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9"/>
              <a:extLst>
                <a:ext uri="{FF2B5EF4-FFF2-40B4-BE49-F238E27FC236}">
                  <a16:creationId xmlns:a16="http://schemas.microsoft.com/office/drawing/2014/main" id="{0378A25A-A3CD-4881-A1A4-13B772BFCED3}"/>
                </a:ext>
              </a:extLst>
            </p:cNvPr>
            <p:cNvSpPr/>
            <p:nvPr/>
          </p:nvSpPr>
          <p:spPr>
            <a:xfrm>
              <a:off x="390525" y="5229225"/>
              <a:ext cx="1714500" cy="1581150"/>
            </a:xfrm>
            <a:custGeom>
              <a:avLst/>
              <a:gdLst>
                <a:gd name="connsiteX0" fmla="*/ 752475 w 1714500"/>
                <a:gd name="connsiteY0" fmla="*/ 0 h 1581150"/>
                <a:gd name="connsiteX1" fmla="*/ 571500 w 1714500"/>
                <a:gd name="connsiteY1" fmla="*/ 0 h 1581150"/>
                <a:gd name="connsiteX2" fmla="*/ 542925 w 1714500"/>
                <a:gd name="connsiteY2" fmla="*/ 133350 h 1581150"/>
                <a:gd name="connsiteX3" fmla="*/ 447675 w 1714500"/>
                <a:gd name="connsiteY3" fmla="*/ 142875 h 1581150"/>
                <a:gd name="connsiteX4" fmla="*/ 514350 w 1714500"/>
                <a:gd name="connsiteY4" fmla="*/ 533400 h 1581150"/>
                <a:gd name="connsiteX5" fmla="*/ 323850 w 1714500"/>
                <a:gd name="connsiteY5" fmla="*/ 571500 h 1581150"/>
                <a:gd name="connsiteX6" fmla="*/ 123825 w 1714500"/>
                <a:gd name="connsiteY6" fmla="*/ 581025 h 1581150"/>
                <a:gd name="connsiteX7" fmla="*/ 0 w 1714500"/>
                <a:gd name="connsiteY7" fmla="*/ 723900 h 1581150"/>
                <a:gd name="connsiteX8" fmla="*/ 28575 w 1714500"/>
                <a:gd name="connsiteY8" fmla="*/ 990600 h 1581150"/>
                <a:gd name="connsiteX9" fmla="*/ 38100 w 1714500"/>
                <a:gd name="connsiteY9" fmla="*/ 1143000 h 1581150"/>
                <a:gd name="connsiteX10" fmla="*/ 123825 w 1714500"/>
                <a:gd name="connsiteY10" fmla="*/ 1285875 h 1581150"/>
                <a:gd name="connsiteX11" fmla="*/ 266700 w 1714500"/>
                <a:gd name="connsiteY11" fmla="*/ 1447800 h 1581150"/>
                <a:gd name="connsiteX12" fmla="*/ 685800 w 1714500"/>
                <a:gd name="connsiteY12" fmla="*/ 1581150 h 1581150"/>
                <a:gd name="connsiteX13" fmla="*/ 733425 w 1714500"/>
                <a:gd name="connsiteY13" fmla="*/ 1428750 h 1581150"/>
                <a:gd name="connsiteX14" fmla="*/ 1085850 w 1714500"/>
                <a:gd name="connsiteY14" fmla="*/ 1466850 h 1581150"/>
                <a:gd name="connsiteX15" fmla="*/ 1304925 w 1714500"/>
                <a:gd name="connsiteY15" fmla="*/ 1514475 h 1581150"/>
                <a:gd name="connsiteX16" fmla="*/ 1447800 w 1714500"/>
                <a:gd name="connsiteY16" fmla="*/ 1514475 h 1581150"/>
                <a:gd name="connsiteX17" fmla="*/ 1304925 w 1714500"/>
                <a:gd name="connsiteY17" fmla="*/ 1190625 h 1581150"/>
                <a:gd name="connsiteX18" fmla="*/ 1333500 w 1714500"/>
                <a:gd name="connsiteY18" fmla="*/ 923925 h 1581150"/>
                <a:gd name="connsiteX19" fmla="*/ 1457325 w 1714500"/>
                <a:gd name="connsiteY19" fmla="*/ 866775 h 1581150"/>
                <a:gd name="connsiteX20" fmla="*/ 1714500 w 1714500"/>
                <a:gd name="connsiteY20" fmla="*/ 866775 h 1581150"/>
                <a:gd name="connsiteX21" fmla="*/ 1676400 w 1714500"/>
                <a:gd name="connsiteY21" fmla="*/ 638175 h 1581150"/>
                <a:gd name="connsiteX22" fmla="*/ 1714500 w 1714500"/>
                <a:gd name="connsiteY22" fmla="*/ 447675 h 1581150"/>
                <a:gd name="connsiteX23" fmla="*/ 1676400 w 1714500"/>
                <a:gd name="connsiteY23" fmla="*/ 333375 h 1581150"/>
                <a:gd name="connsiteX24" fmla="*/ 1562100 w 1714500"/>
                <a:gd name="connsiteY24" fmla="*/ 333375 h 1581150"/>
                <a:gd name="connsiteX25" fmla="*/ 1352550 w 1714500"/>
                <a:gd name="connsiteY25" fmla="*/ 285750 h 1581150"/>
                <a:gd name="connsiteX26" fmla="*/ 1047750 w 1714500"/>
                <a:gd name="connsiteY26" fmla="*/ 381000 h 1581150"/>
                <a:gd name="connsiteX27" fmla="*/ 895350 w 1714500"/>
                <a:gd name="connsiteY27" fmla="*/ 381000 h 1581150"/>
                <a:gd name="connsiteX28" fmla="*/ 857250 w 1714500"/>
                <a:gd name="connsiteY28" fmla="*/ 161925 h 1581150"/>
                <a:gd name="connsiteX29" fmla="*/ 752475 w 1714500"/>
                <a:gd name="connsiteY29" fmla="*/ 0 h 158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14500" h="1581150">
                  <a:moveTo>
                    <a:pt x="752475" y="0"/>
                  </a:moveTo>
                  <a:lnTo>
                    <a:pt x="571500" y="0"/>
                  </a:lnTo>
                  <a:lnTo>
                    <a:pt x="542925" y="133350"/>
                  </a:lnTo>
                  <a:lnTo>
                    <a:pt x="447675" y="142875"/>
                  </a:lnTo>
                  <a:lnTo>
                    <a:pt x="514350" y="533400"/>
                  </a:lnTo>
                  <a:lnTo>
                    <a:pt x="323850" y="571500"/>
                  </a:lnTo>
                  <a:lnTo>
                    <a:pt x="123825" y="581025"/>
                  </a:lnTo>
                  <a:lnTo>
                    <a:pt x="0" y="723900"/>
                  </a:lnTo>
                  <a:lnTo>
                    <a:pt x="28575" y="990600"/>
                  </a:lnTo>
                  <a:lnTo>
                    <a:pt x="38100" y="1143000"/>
                  </a:lnTo>
                  <a:lnTo>
                    <a:pt x="123825" y="1285875"/>
                  </a:lnTo>
                  <a:lnTo>
                    <a:pt x="266700" y="1447800"/>
                  </a:lnTo>
                  <a:lnTo>
                    <a:pt x="685800" y="1581150"/>
                  </a:lnTo>
                  <a:lnTo>
                    <a:pt x="733425" y="1428750"/>
                  </a:lnTo>
                  <a:lnTo>
                    <a:pt x="1085850" y="1466850"/>
                  </a:lnTo>
                  <a:lnTo>
                    <a:pt x="1304925" y="1514475"/>
                  </a:lnTo>
                  <a:lnTo>
                    <a:pt x="1447800" y="1514475"/>
                  </a:lnTo>
                  <a:lnTo>
                    <a:pt x="1304925" y="1190625"/>
                  </a:lnTo>
                  <a:lnTo>
                    <a:pt x="1333500" y="923925"/>
                  </a:lnTo>
                  <a:lnTo>
                    <a:pt x="1457325" y="866775"/>
                  </a:lnTo>
                  <a:lnTo>
                    <a:pt x="1714500" y="866775"/>
                  </a:lnTo>
                  <a:lnTo>
                    <a:pt x="1676400" y="638175"/>
                  </a:lnTo>
                  <a:lnTo>
                    <a:pt x="1714500" y="447675"/>
                  </a:lnTo>
                  <a:lnTo>
                    <a:pt x="1676400" y="333375"/>
                  </a:lnTo>
                  <a:lnTo>
                    <a:pt x="1562100" y="333375"/>
                  </a:lnTo>
                  <a:lnTo>
                    <a:pt x="1352550" y="285750"/>
                  </a:lnTo>
                  <a:lnTo>
                    <a:pt x="1047750" y="381000"/>
                  </a:lnTo>
                  <a:lnTo>
                    <a:pt x="895350" y="381000"/>
                  </a:lnTo>
                  <a:lnTo>
                    <a:pt x="857250" y="161925"/>
                  </a:lnTo>
                  <a:lnTo>
                    <a:pt x="75247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hlinkClick r:id="rId10"/>
              <a:extLst>
                <a:ext uri="{FF2B5EF4-FFF2-40B4-BE49-F238E27FC236}">
                  <a16:creationId xmlns:a16="http://schemas.microsoft.com/office/drawing/2014/main" id="{1EADCBD2-54D6-4DB6-A6E3-5901B444157E}"/>
                </a:ext>
              </a:extLst>
            </p:cNvPr>
            <p:cNvSpPr/>
            <p:nvPr/>
          </p:nvSpPr>
          <p:spPr>
            <a:xfrm>
              <a:off x="2457450" y="5133975"/>
              <a:ext cx="2190750" cy="1676400"/>
            </a:xfrm>
            <a:custGeom>
              <a:avLst/>
              <a:gdLst>
                <a:gd name="connsiteX0" fmla="*/ 1838325 w 2190750"/>
                <a:gd name="connsiteY0" fmla="*/ 1447800 h 1676400"/>
                <a:gd name="connsiteX1" fmla="*/ 1609725 w 2190750"/>
                <a:gd name="connsiteY1" fmla="*/ 1676400 h 1676400"/>
                <a:gd name="connsiteX2" fmla="*/ 1447800 w 2190750"/>
                <a:gd name="connsiteY2" fmla="*/ 1676400 h 1676400"/>
                <a:gd name="connsiteX3" fmla="*/ 1219200 w 2190750"/>
                <a:gd name="connsiteY3" fmla="*/ 1495425 h 1676400"/>
                <a:gd name="connsiteX4" fmla="*/ 1276350 w 2190750"/>
                <a:gd name="connsiteY4" fmla="*/ 1266825 h 1676400"/>
                <a:gd name="connsiteX5" fmla="*/ 1123950 w 2190750"/>
                <a:gd name="connsiteY5" fmla="*/ 1238250 h 1676400"/>
                <a:gd name="connsiteX6" fmla="*/ 752475 w 2190750"/>
                <a:gd name="connsiteY6" fmla="*/ 1238250 h 1676400"/>
                <a:gd name="connsiteX7" fmla="*/ 581025 w 2190750"/>
                <a:gd name="connsiteY7" fmla="*/ 1171575 h 1676400"/>
                <a:gd name="connsiteX8" fmla="*/ 552450 w 2190750"/>
                <a:gd name="connsiteY8" fmla="*/ 962025 h 1676400"/>
                <a:gd name="connsiteX9" fmla="*/ 657225 w 2190750"/>
                <a:gd name="connsiteY9" fmla="*/ 809625 h 1676400"/>
                <a:gd name="connsiteX10" fmla="*/ 866775 w 2190750"/>
                <a:gd name="connsiteY10" fmla="*/ 762000 h 1676400"/>
                <a:gd name="connsiteX11" fmla="*/ 885825 w 2190750"/>
                <a:gd name="connsiteY11" fmla="*/ 542925 h 1676400"/>
                <a:gd name="connsiteX12" fmla="*/ 0 w 2190750"/>
                <a:gd name="connsiteY12" fmla="*/ 247650 h 1676400"/>
                <a:gd name="connsiteX13" fmla="*/ 9525 w 2190750"/>
                <a:gd name="connsiteY13" fmla="*/ 171450 h 1676400"/>
                <a:gd name="connsiteX14" fmla="*/ 838200 w 2190750"/>
                <a:gd name="connsiteY14" fmla="*/ 295275 h 1676400"/>
                <a:gd name="connsiteX15" fmla="*/ 895350 w 2190750"/>
                <a:gd name="connsiteY15" fmla="*/ 161925 h 1676400"/>
                <a:gd name="connsiteX16" fmla="*/ 1000125 w 2190750"/>
                <a:gd name="connsiteY16" fmla="*/ 19050 h 1676400"/>
                <a:gd name="connsiteX17" fmla="*/ 1133475 w 2190750"/>
                <a:gd name="connsiteY17" fmla="*/ 0 h 1676400"/>
                <a:gd name="connsiteX18" fmla="*/ 1390650 w 2190750"/>
                <a:gd name="connsiteY18" fmla="*/ 85725 h 1676400"/>
                <a:gd name="connsiteX19" fmla="*/ 1466850 w 2190750"/>
                <a:gd name="connsiteY19" fmla="*/ 228600 h 1676400"/>
                <a:gd name="connsiteX20" fmla="*/ 1609725 w 2190750"/>
                <a:gd name="connsiteY20" fmla="*/ 161925 h 1676400"/>
                <a:gd name="connsiteX21" fmla="*/ 1733550 w 2190750"/>
                <a:gd name="connsiteY21" fmla="*/ 257175 h 1676400"/>
                <a:gd name="connsiteX22" fmla="*/ 1781175 w 2190750"/>
                <a:gd name="connsiteY22" fmla="*/ 409575 h 1676400"/>
                <a:gd name="connsiteX23" fmla="*/ 1809750 w 2190750"/>
                <a:gd name="connsiteY23" fmla="*/ 609600 h 1676400"/>
                <a:gd name="connsiteX24" fmla="*/ 2190750 w 2190750"/>
                <a:gd name="connsiteY24" fmla="*/ 704850 h 1676400"/>
                <a:gd name="connsiteX25" fmla="*/ 2124075 w 2190750"/>
                <a:gd name="connsiteY25" fmla="*/ 819150 h 1676400"/>
                <a:gd name="connsiteX26" fmla="*/ 1914525 w 2190750"/>
                <a:gd name="connsiteY26" fmla="*/ 819150 h 1676400"/>
                <a:gd name="connsiteX27" fmla="*/ 2181225 w 2190750"/>
                <a:gd name="connsiteY27" fmla="*/ 1085850 h 1676400"/>
                <a:gd name="connsiteX28" fmla="*/ 2181225 w 2190750"/>
                <a:gd name="connsiteY28" fmla="*/ 1343025 h 1676400"/>
                <a:gd name="connsiteX29" fmla="*/ 2181225 w 2190750"/>
                <a:gd name="connsiteY29" fmla="*/ 1514475 h 1676400"/>
                <a:gd name="connsiteX30" fmla="*/ 2028825 w 2190750"/>
                <a:gd name="connsiteY30" fmla="*/ 1524000 h 1676400"/>
                <a:gd name="connsiteX31" fmla="*/ 1838325 w 2190750"/>
                <a:gd name="connsiteY31" fmla="*/ 144780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90750" h="1676400">
                  <a:moveTo>
                    <a:pt x="1838325" y="1447800"/>
                  </a:moveTo>
                  <a:lnTo>
                    <a:pt x="1609725" y="1676400"/>
                  </a:lnTo>
                  <a:lnTo>
                    <a:pt x="1447800" y="1676400"/>
                  </a:lnTo>
                  <a:lnTo>
                    <a:pt x="1219200" y="1495425"/>
                  </a:lnTo>
                  <a:lnTo>
                    <a:pt x="1276350" y="1266825"/>
                  </a:lnTo>
                  <a:lnTo>
                    <a:pt x="1123950" y="1238250"/>
                  </a:lnTo>
                  <a:lnTo>
                    <a:pt x="752475" y="1238250"/>
                  </a:lnTo>
                  <a:lnTo>
                    <a:pt x="581025" y="1171575"/>
                  </a:lnTo>
                  <a:lnTo>
                    <a:pt x="552450" y="962025"/>
                  </a:lnTo>
                  <a:lnTo>
                    <a:pt x="657225" y="809625"/>
                  </a:lnTo>
                  <a:lnTo>
                    <a:pt x="866775" y="762000"/>
                  </a:lnTo>
                  <a:lnTo>
                    <a:pt x="885825" y="542925"/>
                  </a:lnTo>
                  <a:lnTo>
                    <a:pt x="0" y="247650"/>
                  </a:lnTo>
                  <a:lnTo>
                    <a:pt x="9525" y="171450"/>
                  </a:lnTo>
                  <a:lnTo>
                    <a:pt x="838200" y="295275"/>
                  </a:lnTo>
                  <a:lnTo>
                    <a:pt x="895350" y="161925"/>
                  </a:lnTo>
                  <a:lnTo>
                    <a:pt x="1000125" y="19050"/>
                  </a:lnTo>
                  <a:lnTo>
                    <a:pt x="1133475" y="0"/>
                  </a:lnTo>
                  <a:lnTo>
                    <a:pt x="1390650" y="85725"/>
                  </a:lnTo>
                  <a:lnTo>
                    <a:pt x="1466850" y="228600"/>
                  </a:lnTo>
                  <a:lnTo>
                    <a:pt x="1609725" y="161925"/>
                  </a:lnTo>
                  <a:lnTo>
                    <a:pt x="1733550" y="257175"/>
                  </a:lnTo>
                  <a:lnTo>
                    <a:pt x="1781175" y="409575"/>
                  </a:lnTo>
                  <a:lnTo>
                    <a:pt x="1809750" y="609600"/>
                  </a:lnTo>
                  <a:lnTo>
                    <a:pt x="2190750" y="704850"/>
                  </a:lnTo>
                  <a:lnTo>
                    <a:pt x="2124075" y="819150"/>
                  </a:lnTo>
                  <a:lnTo>
                    <a:pt x="1914525" y="819150"/>
                  </a:lnTo>
                  <a:lnTo>
                    <a:pt x="2181225" y="1085850"/>
                  </a:lnTo>
                  <a:lnTo>
                    <a:pt x="2181225" y="1343025"/>
                  </a:lnTo>
                  <a:lnTo>
                    <a:pt x="2181225" y="1514475"/>
                  </a:lnTo>
                  <a:lnTo>
                    <a:pt x="2028825" y="1524000"/>
                  </a:lnTo>
                  <a:lnTo>
                    <a:pt x="1838325" y="14478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hlinkClick r:id="rId11"/>
              <a:extLst>
                <a:ext uri="{FF2B5EF4-FFF2-40B4-BE49-F238E27FC236}">
                  <a16:creationId xmlns:a16="http://schemas.microsoft.com/office/drawing/2014/main" id="{203F9D89-5FCC-4562-9FD2-AFDE5A8752DA}"/>
                </a:ext>
              </a:extLst>
            </p:cNvPr>
            <p:cNvSpPr/>
            <p:nvPr/>
          </p:nvSpPr>
          <p:spPr>
            <a:xfrm>
              <a:off x="5105400" y="5057775"/>
              <a:ext cx="1847850" cy="1733550"/>
            </a:xfrm>
            <a:custGeom>
              <a:avLst/>
              <a:gdLst>
                <a:gd name="connsiteX0" fmla="*/ 619125 w 1847850"/>
                <a:gd name="connsiteY0" fmla="*/ 0 h 1733550"/>
                <a:gd name="connsiteX1" fmla="*/ 523875 w 1847850"/>
                <a:gd name="connsiteY1" fmla="*/ 19050 h 1733550"/>
                <a:gd name="connsiteX2" fmla="*/ 504825 w 1847850"/>
                <a:gd name="connsiteY2" fmla="*/ 647700 h 1733550"/>
                <a:gd name="connsiteX3" fmla="*/ 504825 w 1847850"/>
                <a:gd name="connsiteY3" fmla="*/ 790575 h 1733550"/>
                <a:gd name="connsiteX4" fmla="*/ 352425 w 1847850"/>
                <a:gd name="connsiteY4" fmla="*/ 838200 h 1733550"/>
                <a:gd name="connsiteX5" fmla="*/ 142875 w 1847850"/>
                <a:gd name="connsiteY5" fmla="*/ 990600 h 1733550"/>
                <a:gd name="connsiteX6" fmla="*/ 0 w 1847850"/>
                <a:gd name="connsiteY6" fmla="*/ 1047750 h 1733550"/>
                <a:gd name="connsiteX7" fmla="*/ 47625 w 1847850"/>
                <a:gd name="connsiteY7" fmla="*/ 1200150 h 1733550"/>
                <a:gd name="connsiteX8" fmla="*/ 333375 w 1847850"/>
                <a:gd name="connsiteY8" fmla="*/ 1266825 h 1733550"/>
                <a:gd name="connsiteX9" fmla="*/ 295275 w 1847850"/>
                <a:gd name="connsiteY9" fmla="*/ 1438275 h 1733550"/>
                <a:gd name="connsiteX10" fmla="*/ 247650 w 1847850"/>
                <a:gd name="connsiteY10" fmla="*/ 1600200 h 1733550"/>
                <a:gd name="connsiteX11" fmla="*/ 342900 w 1847850"/>
                <a:gd name="connsiteY11" fmla="*/ 1733550 h 1733550"/>
                <a:gd name="connsiteX12" fmla="*/ 847725 w 1847850"/>
                <a:gd name="connsiteY12" fmla="*/ 1590675 h 1733550"/>
                <a:gd name="connsiteX13" fmla="*/ 933450 w 1847850"/>
                <a:gd name="connsiteY13" fmla="*/ 1400175 h 1733550"/>
                <a:gd name="connsiteX14" fmla="*/ 1247775 w 1847850"/>
                <a:gd name="connsiteY14" fmla="*/ 1428750 h 1733550"/>
                <a:gd name="connsiteX15" fmla="*/ 1533525 w 1847850"/>
                <a:gd name="connsiteY15" fmla="*/ 1628775 h 1733550"/>
                <a:gd name="connsiteX16" fmla="*/ 1771650 w 1847850"/>
                <a:gd name="connsiteY16" fmla="*/ 1657350 h 1733550"/>
                <a:gd name="connsiteX17" fmla="*/ 1828800 w 1847850"/>
                <a:gd name="connsiteY17" fmla="*/ 1485900 h 1733550"/>
                <a:gd name="connsiteX18" fmla="*/ 1847850 w 1847850"/>
                <a:gd name="connsiteY18" fmla="*/ 1238250 h 1733550"/>
                <a:gd name="connsiteX19" fmla="*/ 1800225 w 1847850"/>
                <a:gd name="connsiteY19" fmla="*/ 1028700 h 1733550"/>
                <a:gd name="connsiteX20" fmla="*/ 1666875 w 1847850"/>
                <a:gd name="connsiteY20" fmla="*/ 1028700 h 1733550"/>
                <a:gd name="connsiteX21" fmla="*/ 1676400 w 1847850"/>
                <a:gd name="connsiteY21" fmla="*/ 942975 h 1733550"/>
                <a:gd name="connsiteX22" fmla="*/ 1809750 w 1847850"/>
                <a:gd name="connsiteY22" fmla="*/ 942975 h 1733550"/>
                <a:gd name="connsiteX23" fmla="*/ 1847850 w 1847850"/>
                <a:gd name="connsiteY23" fmla="*/ 752475 h 1733550"/>
                <a:gd name="connsiteX24" fmla="*/ 1762125 w 1847850"/>
                <a:gd name="connsiteY24" fmla="*/ 571500 h 1733550"/>
                <a:gd name="connsiteX25" fmla="*/ 1676400 w 1847850"/>
                <a:gd name="connsiteY25" fmla="*/ 409575 h 1733550"/>
                <a:gd name="connsiteX26" fmla="*/ 1514475 w 1847850"/>
                <a:gd name="connsiteY26" fmla="*/ 438150 h 1733550"/>
                <a:gd name="connsiteX27" fmla="*/ 1438275 w 1847850"/>
                <a:gd name="connsiteY27" fmla="*/ 333375 h 1733550"/>
                <a:gd name="connsiteX28" fmla="*/ 1247775 w 1847850"/>
                <a:gd name="connsiteY28" fmla="*/ 342900 h 1733550"/>
                <a:gd name="connsiteX29" fmla="*/ 1152525 w 1847850"/>
                <a:gd name="connsiteY29" fmla="*/ 209550 h 1733550"/>
                <a:gd name="connsiteX30" fmla="*/ 952500 w 1847850"/>
                <a:gd name="connsiteY30" fmla="*/ 209550 h 1733550"/>
                <a:gd name="connsiteX31" fmla="*/ 847725 w 1847850"/>
                <a:gd name="connsiteY31" fmla="*/ 295275 h 1733550"/>
                <a:gd name="connsiteX32" fmla="*/ 762000 w 1847850"/>
                <a:gd name="connsiteY32" fmla="*/ 447675 h 1733550"/>
                <a:gd name="connsiteX33" fmla="*/ 657225 w 1847850"/>
                <a:gd name="connsiteY33" fmla="*/ 476250 h 1733550"/>
                <a:gd name="connsiteX34" fmla="*/ 619125 w 1847850"/>
                <a:gd name="connsiteY3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47850" h="1733550">
                  <a:moveTo>
                    <a:pt x="619125" y="0"/>
                  </a:moveTo>
                  <a:lnTo>
                    <a:pt x="523875" y="19050"/>
                  </a:lnTo>
                  <a:lnTo>
                    <a:pt x="504825" y="647700"/>
                  </a:lnTo>
                  <a:lnTo>
                    <a:pt x="504825" y="790575"/>
                  </a:lnTo>
                  <a:lnTo>
                    <a:pt x="352425" y="838200"/>
                  </a:lnTo>
                  <a:lnTo>
                    <a:pt x="142875" y="990600"/>
                  </a:lnTo>
                  <a:lnTo>
                    <a:pt x="0" y="1047750"/>
                  </a:lnTo>
                  <a:lnTo>
                    <a:pt x="47625" y="1200150"/>
                  </a:lnTo>
                  <a:lnTo>
                    <a:pt x="333375" y="1266825"/>
                  </a:lnTo>
                  <a:lnTo>
                    <a:pt x="295275" y="1438275"/>
                  </a:lnTo>
                  <a:lnTo>
                    <a:pt x="247650" y="1600200"/>
                  </a:lnTo>
                  <a:lnTo>
                    <a:pt x="342900" y="1733550"/>
                  </a:lnTo>
                  <a:lnTo>
                    <a:pt x="847725" y="1590675"/>
                  </a:lnTo>
                  <a:lnTo>
                    <a:pt x="933450" y="1400175"/>
                  </a:lnTo>
                  <a:lnTo>
                    <a:pt x="1247775" y="1428750"/>
                  </a:lnTo>
                  <a:lnTo>
                    <a:pt x="1533525" y="1628775"/>
                  </a:lnTo>
                  <a:lnTo>
                    <a:pt x="1771650" y="1657350"/>
                  </a:lnTo>
                  <a:lnTo>
                    <a:pt x="1828800" y="1485900"/>
                  </a:lnTo>
                  <a:lnTo>
                    <a:pt x="1847850" y="1238250"/>
                  </a:lnTo>
                  <a:lnTo>
                    <a:pt x="1800225" y="1028700"/>
                  </a:lnTo>
                  <a:lnTo>
                    <a:pt x="1666875" y="1028700"/>
                  </a:lnTo>
                  <a:lnTo>
                    <a:pt x="1676400" y="942975"/>
                  </a:lnTo>
                  <a:lnTo>
                    <a:pt x="1809750" y="942975"/>
                  </a:lnTo>
                  <a:lnTo>
                    <a:pt x="1847850" y="752475"/>
                  </a:lnTo>
                  <a:lnTo>
                    <a:pt x="1762125" y="571500"/>
                  </a:lnTo>
                  <a:lnTo>
                    <a:pt x="1676400" y="409575"/>
                  </a:lnTo>
                  <a:lnTo>
                    <a:pt x="1514475" y="438150"/>
                  </a:lnTo>
                  <a:lnTo>
                    <a:pt x="1438275" y="333375"/>
                  </a:lnTo>
                  <a:lnTo>
                    <a:pt x="1247775" y="342900"/>
                  </a:lnTo>
                  <a:lnTo>
                    <a:pt x="1152525" y="209550"/>
                  </a:lnTo>
                  <a:lnTo>
                    <a:pt x="952500" y="209550"/>
                  </a:lnTo>
                  <a:lnTo>
                    <a:pt x="847725" y="295275"/>
                  </a:lnTo>
                  <a:lnTo>
                    <a:pt x="762000" y="447675"/>
                  </a:lnTo>
                  <a:lnTo>
                    <a:pt x="657225" y="476250"/>
                  </a:lnTo>
                  <a:lnTo>
                    <a:pt x="61912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hlinkClick r:id="rId12"/>
              <a:extLst>
                <a:ext uri="{FF2B5EF4-FFF2-40B4-BE49-F238E27FC236}">
                  <a16:creationId xmlns:a16="http://schemas.microsoft.com/office/drawing/2014/main" id="{F27B3CEC-6DEB-4E04-9F67-58ED5A724570}"/>
                </a:ext>
              </a:extLst>
            </p:cNvPr>
            <p:cNvSpPr/>
            <p:nvPr/>
          </p:nvSpPr>
          <p:spPr>
            <a:xfrm>
              <a:off x="7458075" y="4933950"/>
              <a:ext cx="2095500" cy="1866900"/>
            </a:xfrm>
            <a:custGeom>
              <a:avLst/>
              <a:gdLst>
                <a:gd name="connsiteX0" fmla="*/ 1143000 w 2095500"/>
                <a:gd name="connsiteY0" fmla="*/ 0 h 1866900"/>
                <a:gd name="connsiteX1" fmla="*/ 1047750 w 2095500"/>
                <a:gd name="connsiteY1" fmla="*/ 114300 h 1866900"/>
                <a:gd name="connsiteX2" fmla="*/ 1171575 w 2095500"/>
                <a:gd name="connsiteY2" fmla="*/ 552450 h 1866900"/>
                <a:gd name="connsiteX3" fmla="*/ 1057275 w 2095500"/>
                <a:gd name="connsiteY3" fmla="*/ 561975 h 1866900"/>
                <a:gd name="connsiteX4" fmla="*/ 1019175 w 2095500"/>
                <a:gd name="connsiteY4" fmla="*/ 409575 h 1866900"/>
                <a:gd name="connsiteX5" fmla="*/ 838200 w 2095500"/>
                <a:gd name="connsiteY5" fmla="*/ 304800 h 1866900"/>
                <a:gd name="connsiteX6" fmla="*/ 695325 w 2095500"/>
                <a:gd name="connsiteY6" fmla="*/ 447675 h 1866900"/>
                <a:gd name="connsiteX7" fmla="*/ 323850 w 2095500"/>
                <a:gd name="connsiteY7" fmla="*/ 438150 h 1866900"/>
                <a:gd name="connsiteX8" fmla="*/ 200025 w 2095500"/>
                <a:gd name="connsiteY8" fmla="*/ 495300 h 1866900"/>
                <a:gd name="connsiteX9" fmla="*/ 209550 w 2095500"/>
                <a:gd name="connsiteY9" fmla="*/ 809625 h 1866900"/>
                <a:gd name="connsiteX10" fmla="*/ 361950 w 2095500"/>
                <a:gd name="connsiteY10" fmla="*/ 1009650 h 1866900"/>
                <a:gd name="connsiteX11" fmla="*/ 190500 w 2095500"/>
                <a:gd name="connsiteY11" fmla="*/ 1066800 h 1866900"/>
                <a:gd name="connsiteX12" fmla="*/ 0 w 2095500"/>
                <a:gd name="connsiteY12" fmla="*/ 1238250 h 1866900"/>
                <a:gd name="connsiteX13" fmla="*/ 66675 w 2095500"/>
                <a:gd name="connsiteY13" fmla="*/ 1419225 h 1866900"/>
                <a:gd name="connsiteX14" fmla="*/ 219075 w 2095500"/>
                <a:gd name="connsiteY14" fmla="*/ 1400175 h 1866900"/>
                <a:gd name="connsiteX15" fmla="*/ 209550 w 2095500"/>
                <a:gd name="connsiteY15" fmla="*/ 1581150 h 1866900"/>
                <a:gd name="connsiteX16" fmla="*/ 381000 w 2095500"/>
                <a:gd name="connsiteY16" fmla="*/ 1638300 h 1866900"/>
                <a:gd name="connsiteX17" fmla="*/ 438150 w 2095500"/>
                <a:gd name="connsiteY17" fmla="*/ 1438275 h 1866900"/>
                <a:gd name="connsiteX18" fmla="*/ 857250 w 2095500"/>
                <a:gd name="connsiteY18" fmla="*/ 1495425 h 1866900"/>
                <a:gd name="connsiteX19" fmla="*/ 914400 w 2095500"/>
                <a:gd name="connsiteY19" fmla="*/ 1581150 h 1866900"/>
                <a:gd name="connsiteX20" fmla="*/ 809625 w 2095500"/>
                <a:gd name="connsiteY20" fmla="*/ 1676400 h 1866900"/>
                <a:gd name="connsiteX21" fmla="*/ 771525 w 2095500"/>
                <a:gd name="connsiteY21" fmla="*/ 1762125 h 1866900"/>
                <a:gd name="connsiteX22" fmla="*/ 933450 w 2095500"/>
                <a:gd name="connsiteY22" fmla="*/ 1866900 h 1866900"/>
                <a:gd name="connsiteX23" fmla="*/ 1219200 w 2095500"/>
                <a:gd name="connsiteY23" fmla="*/ 1857375 h 1866900"/>
                <a:gd name="connsiteX24" fmla="*/ 1390650 w 2095500"/>
                <a:gd name="connsiteY24" fmla="*/ 1724025 h 1866900"/>
                <a:gd name="connsiteX25" fmla="*/ 1638300 w 2095500"/>
                <a:gd name="connsiteY25" fmla="*/ 1447800 h 1866900"/>
                <a:gd name="connsiteX26" fmla="*/ 1581150 w 2095500"/>
                <a:gd name="connsiteY26" fmla="*/ 1362075 h 1866900"/>
                <a:gd name="connsiteX27" fmla="*/ 1962150 w 2095500"/>
                <a:gd name="connsiteY27" fmla="*/ 1409700 h 1866900"/>
                <a:gd name="connsiteX28" fmla="*/ 2095500 w 2095500"/>
                <a:gd name="connsiteY28" fmla="*/ 1247775 h 1866900"/>
                <a:gd name="connsiteX29" fmla="*/ 2066925 w 2095500"/>
                <a:gd name="connsiteY29" fmla="*/ 1047750 h 1866900"/>
                <a:gd name="connsiteX30" fmla="*/ 1752600 w 2095500"/>
                <a:gd name="connsiteY30" fmla="*/ 904875 h 1866900"/>
                <a:gd name="connsiteX31" fmla="*/ 1428750 w 2095500"/>
                <a:gd name="connsiteY31" fmla="*/ 942975 h 1866900"/>
                <a:gd name="connsiteX32" fmla="*/ 1200150 w 2095500"/>
                <a:gd name="connsiteY32" fmla="*/ 971550 h 1866900"/>
                <a:gd name="connsiteX33" fmla="*/ 1209675 w 2095500"/>
                <a:gd name="connsiteY33" fmla="*/ 781050 h 1866900"/>
                <a:gd name="connsiteX34" fmla="*/ 1381125 w 2095500"/>
                <a:gd name="connsiteY34" fmla="*/ 704850 h 1866900"/>
                <a:gd name="connsiteX35" fmla="*/ 1390650 w 2095500"/>
                <a:gd name="connsiteY35" fmla="*/ 485775 h 1866900"/>
                <a:gd name="connsiteX36" fmla="*/ 1276350 w 2095500"/>
                <a:gd name="connsiteY36" fmla="*/ 247650 h 1866900"/>
                <a:gd name="connsiteX37" fmla="*/ 1143000 w 2095500"/>
                <a:gd name="connsiteY37" fmla="*/ 0 h 18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95500" h="1866900">
                  <a:moveTo>
                    <a:pt x="1143000" y="0"/>
                  </a:moveTo>
                  <a:lnTo>
                    <a:pt x="1047750" y="114300"/>
                  </a:lnTo>
                  <a:lnTo>
                    <a:pt x="1171575" y="552450"/>
                  </a:lnTo>
                  <a:lnTo>
                    <a:pt x="1057275" y="561975"/>
                  </a:lnTo>
                  <a:lnTo>
                    <a:pt x="1019175" y="409575"/>
                  </a:lnTo>
                  <a:lnTo>
                    <a:pt x="838200" y="304800"/>
                  </a:lnTo>
                  <a:lnTo>
                    <a:pt x="695325" y="447675"/>
                  </a:lnTo>
                  <a:lnTo>
                    <a:pt x="323850" y="438150"/>
                  </a:lnTo>
                  <a:lnTo>
                    <a:pt x="200025" y="495300"/>
                  </a:lnTo>
                  <a:lnTo>
                    <a:pt x="209550" y="809625"/>
                  </a:lnTo>
                  <a:lnTo>
                    <a:pt x="361950" y="1009650"/>
                  </a:lnTo>
                  <a:lnTo>
                    <a:pt x="190500" y="1066800"/>
                  </a:lnTo>
                  <a:lnTo>
                    <a:pt x="0" y="1238250"/>
                  </a:lnTo>
                  <a:lnTo>
                    <a:pt x="66675" y="1419225"/>
                  </a:lnTo>
                  <a:lnTo>
                    <a:pt x="219075" y="1400175"/>
                  </a:lnTo>
                  <a:lnTo>
                    <a:pt x="209550" y="1581150"/>
                  </a:lnTo>
                  <a:lnTo>
                    <a:pt x="381000" y="1638300"/>
                  </a:lnTo>
                  <a:lnTo>
                    <a:pt x="438150" y="1438275"/>
                  </a:lnTo>
                  <a:lnTo>
                    <a:pt x="857250" y="1495425"/>
                  </a:lnTo>
                  <a:lnTo>
                    <a:pt x="914400" y="1581150"/>
                  </a:lnTo>
                  <a:lnTo>
                    <a:pt x="809625" y="1676400"/>
                  </a:lnTo>
                  <a:lnTo>
                    <a:pt x="771525" y="1762125"/>
                  </a:lnTo>
                  <a:lnTo>
                    <a:pt x="933450" y="1866900"/>
                  </a:lnTo>
                  <a:lnTo>
                    <a:pt x="1219200" y="1857375"/>
                  </a:lnTo>
                  <a:lnTo>
                    <a:pt x="1390650" y="1724025"/>
                  </a:lnTo>
                  <a:lnTo>
                    <a:pt x="1638300" y="1447800"/>
                  </a:lnTo>
                  <a:lnTo>
                    <a:pt x="1581150" y="1362075"/>
                  </a:lnTo>
                  <a:lnTo>
                    <a:pt x="1962150" y="1409700"/>
                  </a:lnTo>
                  <a:lnTo>
                    <a:pt x="2095500" y="1247775"/>
                  </a:lnTo>
                  <a:lnTo>
                    <a:pt x="2066925" y="1047750"/>
                  </a:lnTo>
                  <a:lnTo>
                    <a:pt x="1752600" y="904875"/>
                  </a:lnTo>
                  <a:lnTo>
                    <a:pt x="1428750" y="942975"/>
                  </a:lnTo>
                  <a:lnTo>
                    <a:pt x="1200150" y="971550"/>
                  </a:lnTo>
                  <a:lnTo>
                    <a:pt x="1209675" y="781050"/>
                  </a:lnTo>
                  <a:lnTo>
                    <a:pt x="1381125" y="704850"/>
                  </a:lnTo>
                  <a:lnTo>
                    <a:pt x="1390650" y="485775"/>
                  </a:lnTo>
                  <a:lnTo>
                    <a:pt x="1276350" y="247650"/>
                  </a:lnTo>
                  <a:lnTo>
                    <a:pt x="114300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84051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6</cp:revision>
  <dcterms:created xsi:type="dcterms:W3CDTF">2022-04-07T17:55:26Z</dcterms:created>
  <dcterms:modified xsi:type="dcterms:W3CDTF">2022-04-07T18:06:18Z</dcterms:modified>
</cp:coreProperties>
</file>