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lec1/battery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lec_flsh/ledd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54957" y="1901285"/>
            <a:ext cx="1791335" cy="5168265"/>
            <a:chOff x="2754957" y="1901285"/>
            <a:chExt cx="1791335" cy="5168265"/>
          </a:xfrm>
        </p:grpSpPr>
        <p:sp>
          <p:nvSpPr>
            <p:cNvPr id="3" name="object 3"/>
            <p:cNvSpPr/>
            <p:nvPr/>
          </p:nvSpPr>
          <p:spPr>
            <a:xfrm>
              <a:off x="2845594" y="1919383"/>
              <a:ext cx="1610360" cy="2097405"/>
            </a:xfrm>
            <a:custGeom>
              <a:avLst/>
              <a:gdLst/>
              <a:ahLst/>
              <a:cxnLst/>
              <a:rect l="l" t="t" r="r" b="b"/>
              <a:pathLst>
                <a:path w="1610360" h="2097404">
                  <a:moveTo>
                    <a:pt x="0" y="2097162"/>
                  </a:moveTo>
                  <a:lnTo>
                    <a:pt x="1609737" y="2097162"/>
                  </a:lnTo>
                  <a:lnTo>
                    <a:pt x="1609737" y="2043767"/>
                  </a:lnTo>
                  <a:lnTo>
                    <a:pt x="1609737" y="1990866"/>
                  </a:lnTo>
                  <a:lnTo>
                    <a:pt x="1609737" y="861148"/>
                  </a:lnTo>
                  <a:lnTo>
                    <a:pt x="1608958" y="816896"/>
                  </a:lnTo>
                  <a:lnTo>
                    <a:pt x="1606591" y="773814"/>
                  </a:lnTo>
                  <a:lnTo>
                    <a:pt x="1602677" y="731901"/>
                  </a:lnTo>
                  <a:lnTo>
                    <a:pt x="1597260" y="691156"/>
                  </a:lnTo>
                  <a:lnTo>
                    <a:pt x="1590381" y="651581"/>
                  </a:lnTo>
                  <a:lnTo>
                    <a:pt x="1582083" y="613174"/>
                  </a:lnTo>
                  <a:lnTo>
                    <a:pt x="1572409" y="575936"/>
                  </a:lnTo>
                  <a:lnTo>
                    <a:pt x="1549099" y="504963"/>
                  </a:lnTo>
                  <a:lnTo>
                    <a:pt x="1520791" y="438661"/>
                  </a:lnTo>
                  <a:lnTo>
                    <a:pt x="1487824" y="377029"/>
                  </a:lnTo>
                  <a:lnTo>
                    <a:pt x="1450535" y="320066"/>
                  </a:lnTo>
                  <a:lnTo>
                    <a:pt x="1409265" y="267768"/>
                  </a:lnTo>
                  <a:lnTo>
                    <a:pt x="1364351" y="220136"/>
                  </a:lnTo>
                  <a:lnTo>
                    <a:pt x="1316133" y="177167"/>
                  </a:lnTo>
                  <a:lnTo>
                    <a:pt x="1264950" y="138860"/>
                  </a:lnTo>
                  <a:lnTo>
                    <a:pt x="1211139" y="105213"/>
                  </a:lnTo>
                  <a:lnTo>
                    <a:pt x="1155041" y="76225"/>
                  </a:lnTo>
                  <a:lnTo>
                    <a:pt x="1096993" y="51894"/>
                  </a:lnTo>
                  <a:lnTo>
                    <a:pt x="1037335" y="32220"/>
                  </a:lnTo>
                  <a:lnTo>
                    <a:pt x="976406" y="17199"/>
                  </a:lnTo>
                  <a:lnTo>
                    <a:pt x="914543" y="6831"/>
                  </a:lnTo>
                  <a:lnTo>
                    <a:pt x="852087" y="1114"/>
                  </a:lnTo>
                  <a:lnTo>
                    <a:pt x="820742" y="0"/>
                  </a:lnTo>
                  <a:lnTo>
                    <a:pt x="789376" y="47"/>
                  </a:lnTo>
                  <a:lnTo>
                    <a:pt x="726748" y="3628"/>
                  </a:lnTo>
                  <a:lnTo>
                    <a:pt x="664543" y="11855"/>
                  </a:lnTo>
                  <a:lnTo>
                    <a:pt x="603099" y="24728"/>
                  </a:lnTo>
                  <a:lnTo>
                    <a:pt x="542755" y="42243"/>
                  </a:lnTo>
                  <a:lnTo>
                    <a:pt x="483850" y="64401"/>
                  </a:lnTo>
                  <a:lnTo>
                    <a:pt x="426723" y="91199"/>
                  </a:lnTo>
                  <a:lnTo>
                    <a:pt x="371712" y="122636"/>
                  </a:lnTo>
                  <a:lnTo>
                    <a:pt x="319157" y="158710"/>
                  </a:lnTo>
                  <a:lnTo>
                    <a:pt x="269396" y="199420"/>
                  </a:lnTo>
                  <a:lnTo>
                    <a:pt x="222767" y="244764"/>
                  </a:lnTo>
                  <a:lnTo>
                    <a:pt x="179611" y="294741"/>
                  </a:lnTo>
                  <a:lnTo>
                    <a:pt x="140265" y="349349"/>
                  </a:lnTo>
                  <a:lnTo>
                    <a:pt x="105068" y="408587"/>
                  </a:lnTo>
                  <a:lnTo>
                    <a:pt x="74360" y="472452"/>
                  </a:lnTo>
                  <a:lnTo>
                    <a:pt x="48479" y="540944"/>
                  </a:lnTo>
                  <a:lnTo>
                    <a:pt x="27763" y="614062"/>
                  </a:lnTo>
                  <a:lnTo>
                    <a:pt x="19448" y="652354"/>
                  </a:lnTo>
                  <a:lnTo>
                    <a:pt x="12552" y="691802"/>
                  </a:lnTo>
                  <a:lnTo>
                    <a:pt x="7117" y="732406"/>
                  </a:lnTo>
                  <a:lnTo>
                    <a:pt x="3185" y="774165"/>
                  </a:lnTo>
                  <a:lnTo>
                    <a:pt x="798" y="817079"/>
                  </a:lnTo>
                  <a:lnTo>
                    <a:pt x="0" y="861148"/>
                  </a:lnTo>
                  <a:lnTo>
                    <a:pt x="0" y="2097162"/>
                  </a:lnTo>
                  <a:close/>
                </a:path>
              </a:pathLst>
            </a:custGeom>
            <a:ln w="36004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47199" y="3996839"/>
              <a:ext cx="824230" cy="3072765"/>
            </a:xfrm>
            <a:custGeom>
              <a:avLst/>
              <a:gdLst/>
              <a:ahLst/>
              <a:cxnLst/>
              <a:rect l="l" t="t" r="r" b="b"/>
              <a:pathLst>
                <a:path w="824229" h="3072765">
                  <a:moveTo>
                    <a:pt x="234569" y="916165"/>
                  </a:moveTo>
                  <a:lnTo>
                    <a:pt x="184950" y="885253"/>
                  </a:lnTo>
                  <a:lnTo>
                    <a:pt x="184950" y="0"/>
                  </a:lnTo>
                  <a:lnTo>
                    <a:pt x="47955" y="0"/>
                  </a:lnTo>
                  <a:lnTo>
                    <a:pt x="47955" y="884186"/>
                  </a:lnTo>
                  <a:lnTo>
                    <a:pt x="0" y="916165"/>
                  </a:lnTo>
                  <a:lnTo>
                    <a:pt x="0" y="1443609"/>
                  </a:lnTo>
                  <a:lnTo>
                    <a:pt x="47955" y="1478978"/>
                  </a:lnTo>
                  <a:lnTo>
                    <a:pt x="47955" y="3072511"/>
                  </a:lnTo>
                  <a:lnTo>
                    <a:pt x="184950" y="3072511"/>
                  </a:lnTo>
                  <a:lnTo>
                    <a:pt x="184950" y="1479575"/>
                  </a:lnTo>
                  <a:lnTo>
                    <a:pt x="187502" y="1479575"/>
                  </a:lnTo>
                  <a:lnTo>
                    <a:pt x="234569" y="1441907"/>
                  </a:lnTo>
                  <a:lnTo>
                    <a:pt x="234569" y="916165"/>
                  </a:lnTo>
                  <a:close/>
                </a:path>
                <a:path w="824229" h="3072765">
                  <a:moveTo>
                    <a:pt x="823658" y="916165"/>
                  </a:moveTo>
                  <a:lnTo>
                    <a:pt x="774065" y="885266"/>
                  </a:lnTo>
                  <a:lnTo>
                    <a:pt x="774065" y="0"/>
                  </a:lnTo>
                  <a:lnTo>
                    <a:pt x="637057" y="0"/>
                  </a:lnTo>
                  <a:lnTo>
                    <a:pt x="637057" y="884174"/>
                  </a:lnTo>
                  <a:lnTo>
                    <a:pt x="589089" y="916165"/>
                  </a:lnTo>
                  <a:lnTo>
                    <a:pt x="589089" y="1443609"/>
                  </a:lnTo>
                  <a:lnTo>
                    <a:pt x="637057" y="1478978"/>
                  </a:lnTo>
                  <a:lnTo>
                    <a:pt x="637057" y="2515120"/>
                  </a:lnTo>
                  <a:lnTo>
                    <a:pt x="774065" y="2515120"/>
                  </a:lnTo>
                  <a:lnTo>
                    <a:pt x="774065" y="1479575"/>
                  </a:lnTo>
                  <a:lnTo>
                    <a:pt x="776592" y="1479575"/>
                  </a:lnTo>
                  <a:lnTo>
                    <a:pt x="823658" y="1441907"/>
                  </a:lnTo>
                  <a:lnTo>
                    <a:pt x="823658" y="916165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56535" y="4016549"/>
              <a:ext cx="1788160" cy="335915"/>
            </a:xfrm>
            <a:custGeom>
              <a:avLst/>
              <a:gdLst/>
              <a:ahLst/>
              <a:cxnLst/>
              <a:rect l="l" t="t" r="r" b="b"/>
              <a:pathLst>
                <a:path w="1788160" h="335914">
                  <a:moveTo>
                    <a:pt x="1647507" y="0"/>
                  </a:moveTo>
                  <a:lnTo>
                    <a:pt x="0" y="0"/>
                  </a:lnTo>
                  <a:lnTo>
                    <a:pt x="0" y="335648"/>
                  </a:lnTo>
                  <a:lnTo>
                    <a:pt x="1647507" y="335648"/>
                  </a:lnTo>
                  <a:lnTo>
                    <a:pt x="1647507" y="0"/>
                  </a:lnTo>
                  <a:close/>
                </a:path>
                <a:path w="1788160" h="335914">
                  <a:moveTo>
                    <a:pt x="1787842" y="0"/>
                  </a:moveTo>
                  <a:lnTo>
                    <a:pt x="1786851" y="0"/>
                  </a:lnTo>
                  <a:lnTo>
                    <a:pt x="1786851" y="335648"/>
                  </a:lnTo>
                  <a:lnTo>
                    <a:pt x="1787842" y="335648"/>
                  </a:lnTo>
                  <a:lnTo>
                    <a:pt x="1787842" y="0"/>
                  </a:lnTo>
                  <a:close/>
                </a:path>
              </a:pathLst>
            </a:custGeom>
            <a:solidFill>
              <a:srgbClr val="D9D9DA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56545" y="4016546"/>
              <a:ext cx="1788160" cy="335915"/>
            </a:xfrm>
            <a:custGeom>
              <a:avLst/>
              <a:gdLst/>
              <a:ahLst/>
              <a:cxnLst/>
              <a:rect l="l" t="t" r="r" b="b"/>
              <a:pathLst>
                <a:path w="1788160" h="335914">
                  <a:moveTo>
                    <a:pt x="0" y="0"/>
                  </a:moveTo>
                  <a:lnTo>
                    <a:pt x="1787842" y="0"/>
                  </a:lnTo>
                  <a:lnTo>
                    <a:pt x="1787842" y="335648"/>
                  </a:lnTo>
                  <a:lnTo>
                    <a:pt x="0" y="33564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65010" y="153565"/>
            <a:ext cx="72320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STANDARD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LIGHT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EMITTING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(LEDs)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34"/>
              </a:spcBef>
              <a:tabLst>
                <a:tab pos="167258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https://technologystudent.com/elec1/battery1.htm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28895" y="481759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672" y="496871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4231" y="1198254"/>
            <a:ext cx="71120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1917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standard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emitting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diode,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 labels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identifying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anode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7916" y="4017917"/>
            <a:ext cx="1645285" cy="333375"/>
          </a:xfrm>
          <a:prstGeom prst="rect">
            <a:avLst/>
          </a:prstGeom>
          <a:solidFill>
            <a:srgbClr val="D9D9DA">
              <a:alpha val="79998"/>
            </a:srgbClr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635000">
              <a:lnSpc>
                <a:spcPct val="100000"/>
              </a:lnSpc>
            </a:pPr>
            <a:r>
              <a:rPr sz="650" spc="-10" dirty="0">
                <a:solidFill>
                  <a:srgbClr val="989899"/>
                </a:solidFill>
                <a:latin typeface="Arial"/>
                <a:cs typeface="Arial"/>
              </a:rPr>
              <a:t>V.Ryan </a:t>
            </a:r>
            <a:r>
              <a:rPr sz="650" dirty="0">
                <a:solidFill>
                  <a:srgbClr val="989899"/>
                </a:solidFill>
                <a:latin typeface="Arial"/>
                <a:cs typeface="Arial"/>
              </a:rPr>
              <a:t>© </a:t>
            </a:r>
            <a:r>
              <a:rPr sz="650" spc="-20" dirty="0">
                <a:solidFill>
                  <a:srgbClr val="989899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402677" y="4017190"/>
            <a:ext cx="142240" cy="337185"/>
            <a:chOff x="4402677" y="4017190"/>
            <a:chExt cx="142240" cy="337185"/>
          </a:xfrm>
        </p:grpSpPr>
        <p:sp>
          <p:nvSpPr>
            <p:cNvPr id="14" name="object 14"/>
            <p:cNvSpPr/>
            <p:nvPr/>
          </p:nvSpPr>
          <p:spPr>
            <a:xfrm>
              <a:off x="4404048" y="4018561"/>
              <a:ext cx="139700" cy="334010"/>
            </a:xfrm>
            <a:custGeom>
              <a:avLst/>
              <a:gdLst/>
              <a:ahLst/>
              <a:cxnLst/>
              <a:rect l="l" t="t" r="r" b="b"/>
              <a:pathLst>
                <a:path w="139700" h="334010">
                  <a:moveTo>
                    <a:pt x="139344" y="0"/>
                  </a:moveTo>
                  <a:lnTo>
                    <a:pt x="0" y="0"/>
                  </a:lnTo>
                  <a:lnTo>
                    <a:pt x="0" y="333908"/>
                  </a:lnTo>
                  <a:lnTo>
                    <a:pt x="139344" y="333908"/>
                  </a:lnTo>
                  <a:lnTo>
                    <a:pt x="13934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04048" y="4018561"/>
              <a:ext cx="139700" cy="334010"/>
            </a:xfrm>
            <a:custGeom>
              <a:avLst/>
              <a:gdLst/>
              <a:ahLst/>
              <a:cxnLst/>
              <a:rect l="l" t="t" r="r" b="b"/>
              <a:pathLst>
                <a:path w="139700" h="334010">
                  <a:moveTo>
                    <a:pt x="0" y="0"/>
                  </a:moveTo>
                  <a:lnTo>
                    <a:pt x="139344" y="0"/>
                  </a:lnTo>
                  <a:lnTo>
                    <a:pt x="139344" y="333908"/>
                  </a:lnTo>
                  <a:lnTo>
                    <a:pt x="0" y="33390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48094" y="7457284"/>
            <a:ext cx="51409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ﬁve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diﬀerent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standard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LEDs.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5739" y="1298513"/>
            <a:ext cx="713422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75373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circuit.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following: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battery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(power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source),</a:t>
            </a:r>
            <a:r>
              <a:rPr sz="14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toggle switch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(or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slide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switch),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resistor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protect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standard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LED.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5010" y="153560"/>
            <a:ext cx="72320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STANDARD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LIGHT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EMITTING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(LEDs)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34"/>
              </a:spcBef>
              <a:tabLst>
                <a:tab pos="167258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https://technologystudent.com/elec_ﬂsh/ledd1.html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leddy1.cdr</dc:title>
  <dc:creator>BY V.RYAN</dc:creator>
  <cp:keywords>LIGHT DEPENDENT RESISTORS - EXAMINATION QUESTIONS</cp:keywords>
  <cp:lastModifiedBy>Vincent RYan</cp:lastModifiedBy>
  <cp:revision>1</cp:revision>
  <dcterms:created xsi:type="dcterms:W3CDTF">2022-06-30T14:55:06Z</dcterms:created>
  <dcterms:modified xsi:type="dcterms:W3CDTF">2022-06-30T14:55:28Z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2022-06-30T00:00:00Z</vt:filetime>
  </property>
</Properties>
</file>