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equip_flsh/panelsaw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equip_flsh/panelsaw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3852" y="149335"/>
            <a:ext cx="451929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PANEL</a:t>
            </a:r>
            <a:r>
              <a:rPr sz="1600" b="1" u="sng" spc="-6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SAW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2944" y="730775"/>
            <a:ext cx="538162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35255">
              <a:lnSpc>
                <a:spcPct val="100000"/>
              </a:lnSpc>
              <a:spcBef>
                <a:spcPts val="420"/>
              </a:spcBef>
              <a:tabLst>
                <a:tab pos="140906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https://technologystudent.com/equip_ﬂsh/panelsaw1.html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r>
              <a:rPr sz="650" spc="320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8192" y="1244769"/>
            <a:ext cx="6301740" cy="885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Panel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saw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features.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 marL="68580">
              <a:lnSpc>
                <a:spcPct val="100000"/>
              </a:lnSpc>
              <a:spcBef>
                <a:spcPts val="5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NOTES: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4424" y="6540672"/>
            <a:ext cx="7140575" cy="102489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3335" marR="5080">
              <a:lnSpc>
                <a:spcPts val="1560"/>
              </a:lnSpc>
              <a:spcBef>
                <a:spcPts val="250"/>
              </a:spcBef>
              <a:tabLst>
                <a:tab pos="468820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aid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sketches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images,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panel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saw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cut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across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piece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wood.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other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equipment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during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procedure.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NOTES: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4424" y="3814993"/>
            <a:ext cx="15468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IMAGE: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200" y="1582968"/>
            <a:ext cx="1902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SKETCHES</a:t>
            </a:r>
            <a:r>
              <a:rPr sz="14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IMAGES: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03852" y="149335"/>
            <a:ext cx="451929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PANEL</a:t>
            </a:r>
            <a:r>
              <a:rPr sz="1600" b="1" u="sng" spc="-6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SAW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2944" y="730775"/>
            <a:ext cx="538162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35255">
              <a:lnSpc>
                <a:spcPct val="100000"/>
              </a:lnSpc>
              <a:spcBef>
                <a:spcPts val="420"/>
              </a:spcBef>
              <a:tabLst>
                <a:tab pos="140906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https://technologystudent.com/equip_ﬂsh/panelsaw1.html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r>
              <a:rPr sz="650" spc="320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175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panelswqs1.cdr</dc:title>
  <dc:creator>BY V.RYAN</dc:creator>
  <cp:keywords>THE PANEL SAW - EXAMINATION QUESTIONS</cp:keywords>
  <cp:lastModifiedBy>Vincent RYan</cp:lastModifiedBy>
  <cp:revision>1</cp:revision>
  <dcterms:created xsi:type="dcterms:W3CDTF">2022-05-10T14:54:03Z</dcterms:created>
  <dcterms:modified xsi:type="dcterms:W3CDTF">2022-05-10T14:54:35Z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2022-05-10T00:00:00Z</vt:filetime>
  </property>
</Properties>
</file>